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2819160" y="61722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A52C70-AFE0-424B-9168-2EE01D49F2D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2819160" y="61722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AA6ACB-8849-4DA7-AC51-EEBA2899530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0052C8A-12E5-4290-BAC8-60289E9E142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00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440" y="3809520"/>
            <a:ext cx="792468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Strategic Alliance Proposal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the Asset Management of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 Assets by Enron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ENE_C_WHI" descr=""/>
          <p:cNvPicPr/>
          <p:nvPr/>
        </p:nvPicPr>
        <p:blipFill>
          <a:blip r:embed="rId1"/>
          <a:stretch/>
        </p:blipFill>
        <p:spPr>
          <a:xfrm>
            <a:off x="3200400" y="685800"/>
            <a:ext cx="2852640" cy="286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838080" y="5638680"/>
            <a:ext cx="792504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74780E-014E-45CE-A06B-FCABC8DB8C8B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vs. Other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company culture from Board down.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merchant activities started in 1986.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Undisputed leader provider of power, gas and derivatives.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World wide capabilities in energy and communications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Active in all energy commodities.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diverse market share.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Largest infrastructure in the industry.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Innovative Company 4 years running.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CB90AD-6438-44F4-86BE-BAD5B55774D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Possible Deal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 only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 and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Sharing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FB81C4-BEE1-462A-BCF4-57F89418D16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 Only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86200" y="1600200"/>
            <a:ext cx="1219320" cy="373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1055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055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215080" y="158436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14400" y="1600200"/>
            <a:ext cx="1219320" cy="373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858000" y="1600200"/>
            <a:ext cx="1219320" cy="373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145840" y="160020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188680" y="219384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1055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11020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06208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1337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1337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1337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133720" y="39625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133720" y="4572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063880" y="3429000"/>
            <a:ext cx="17334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access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Merchant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366280" y="220968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593080" y="4327560"/>
            <a:ext cx="41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404160" y="5638680"/>
            <a:ext cx="23817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Highest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Profile: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TECO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100% TECO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Result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Volatile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400560" y="5638680"/>
            <a:ext cx="2361960" cy="10670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993CD8-3F00-4660-8ACC-1B4B5E2C9EA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 &amp; Performance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862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1055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055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15080" y="158436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9144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145840" y="160020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188680" y="219384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055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11020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06208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1337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1337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1337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133720" y="39625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133720" y="4572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063880" y="3429000"/>
            <a:ext cx="17334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access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Merchant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366280" y="220968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93080" y="4327560"/>
            <a:ext cx="41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85600" y="5562720"/>
            <a:ext cx="19710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High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Profile: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Shared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Result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Volatile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133720" y="50292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367360" y="4784760"/>
            <a:ext cx="118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Bonus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505320" y="5562720"/>
            <a:ext cx="2057400" cy="1066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72BF66-3DB4-47D6-8DF1-91252D17DFC6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Performance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8862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1055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1055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215080" y="158436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144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8580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145840" y="160020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188680" y="219384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1055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11020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06208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1337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1337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1337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133720" y="39625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063880" y="3429000"/>
            <a:ext cx="17334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access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Merchant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366280" y="220968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585600" y="5562720"/>
            <a:ext cx="19710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High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Profile: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Shared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Result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Volatile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133720" y="50292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367360" y="4784760"/>
            <a:ext cx="118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Bonus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505320" y="5562720"/>
            <a:ext cx="2057400" cy="1066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110635-FF35-4B30-A3E5-D8A5C5F97EF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Shifting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886200" y="1600200"/>
            <a:ext cx="1219320" cy="350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1055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1055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215080" y="158436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914400" y="1600200"/>
            <a:ext cx="1219320" cy="350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858000" y="1600200"/>
            <a:ext cx="1219320" cy="350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145840" y="160020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188680" y="219384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1055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454000" y="2819520"/>
            <a:ext cx="94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281320" y="28195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for Outputs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1337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1337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1337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133720" y="46324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061000" y="4098960"/>
            <a:ext cx="1740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Merchant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Markets dependent 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66280" y="220968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585600" y="5486400"/>
            <a:ext cx="19710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Lowest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Profile: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Fixed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Result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Stable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505320" y="5486400"/>
            <a:ext cx="2057400" cy="1066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133720" y="3429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274840" y="3184560"/>
            <a:ext cx="1287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for Inputs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105520" y="3429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414040" y="3200400"/>
            <a:ext cx="94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4C030E-FD4F-4291-979A-31364A3C32C1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7724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Management Concept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“Enterprise Relationship” vs. Build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Essential Requirements of Successful Merchant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Human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Corporate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Disadvantages of “Building Your Own”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Advantages of Enterprise Relationship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vs. Other Providers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4E0419-9F51-4160-A7CC-04474899DA0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Management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 innovative “Enterprise Relationship” whereby TECO will utilize the merchant and administrative capabilities of Enron.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be responsible for the commercial management of TECO’s assets.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 will have employees intermingled with Enron employees.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Significant cost savings.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Elimination of “trial &amp; error” costs and mistakes.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Immediate utilization of Enron resources, reporting and markets.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manage TECO portfolios separately and exclusively for TECO’s account.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simplest terms, Enron will be the marketing and trading department for TECO.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0BC058-7F7F-4146-A476-76FF6503DD0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Essential Requirements of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Successful Merchant Company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2209320"/>
            <a:ext cx="77724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Significant investment in Human Resources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mitigation discipline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Innovation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Markets and outlets for products and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Culture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78F5B6-D1A2-4FC7-B9B5-90905392842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Human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Functions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Trading Capability-hourly, daily, spot and forwards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Management &amp; Hedging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Origination &amp; Sales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&amp;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Administrative Functions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Portfolio administration &amp; Operational Accounting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Analysis &amp; 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Controls &amp; Measurement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&amp; General Accounting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Legal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90B668-0BD0-4629-A3EF-34A7403D028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Wholesale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Trading counterparts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Industrial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making 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Creditworthiness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EAD2D3-5F87-4F96-99B3-0D46FC27AF7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Corporate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Interwoven Corporate Policies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Trading Policy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Management Policy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Compensation Plans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 to Market Accounting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Post audit and reviews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Culture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personnel and policies are usually different than the rest of corporation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20BDEB-6222-41DF-B325-950DABDEEAC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Disadvantages of “Build Your Own”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Recruiting, hiring and moving people is a lengthy process.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Motivating and retaining people is an inexact science.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Training inexperience people is costly and lengthy.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Margin for error is great.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“Restart-ups” are common problem.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Many companies (Cinergy, PG&amp;E, El Paso) have had several “start-ups”.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Gaining customer diversified customer base takes years.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Backoffice infrastructure costly and can be ineffective during rapid grow stage.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387273-E6FE-4064-96A5-8770D7DCB3B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Advantages of Enterprise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Immediate access to all requirements.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Have direct oversight and involvement.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Collaborative approach.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presence is immediate.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Large inherent risks are immediately quantified and reported on a daily MTM basis.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Significant cost savings.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 retains full control of its system and operations.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TECO footprint.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Positive reaction from Wall Street and Board.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FC1589-EFEA-415B-8120-D46F8369D69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2000-03-17T13:25:27Z</dcterms:created>
  <dc:creator>Bruce Sukaly</dc:creator>
  <dc:description/>
  <dc:language>en-US</dc:language>
  <cp:lastModifiedBy>Ben Rogers</cp:lastModifiedBy>
  <dcterms:modified xsi:type="dcterms:W3CDTF">2000-03-30T15:34:14Z</dcterms:modified>
  <cp:revision>17</cp:revision>
  <dc:subject/>
  <dc:title>Overview</dc:title>
</cp:coreProperties>
</file>