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6D1B26-2706-4B31-A463-9B1FA64315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2B01FB-340C-484D-AF18-81E08B0B61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172200" y="6248520"/>
            <a:ext cx="2286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87C07B-1F24-4C0C-A78E-4BFD9C2400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8481960" y="6197760"/>
            <a:ext cx="585720" cy="585720"/>
            <a:chOff x="8481960" y="6197760"/>
            <a:chExt cx="585720" cy="585720"/>
          </a:xfrm>
        </p:grpSpPr>
        <p:grpSp>
          <p:nvGrpSpPr>
            <p:cNvPr id="6" name=""/>
            <p:cNvGrpSpPr/>
            <p:nvPr/>
          </p:nvGrpSpPr>
          <p:grpSpPr>
            <a:xfrm>
              <a:off x="8481960" y="6414120"/>
              <a:ext cx="585720" cy="369360"/>
              <a:chOff x="8481960" y="6414120"/>
              <a:chExt cx="585720" cy="369360"/>
            </a:xfrm>
          </p:grpSpPr>
          <p:sp>
            <p:nvSpPr>
              <p:cNvPr id="7" name=""/>
              <p:cNvSpPr/>
              <p:nvPr/>
            </p:nvSpPr>
            <p:spPr>
              <a:xfrm>
                <a:off x="8481960" y="6415560"/>
                <a:ext cx="117360" cy="1170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38840" y="6472800"/>
                <a:ext cx="124560" cy="1245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26040" y="6659640"/>
                <a:ext cx="124200" cy="1238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77800" y="6609600"/>
                <a:ext cx="5400" cy="187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677800" y="6537960"/>
                <a:ext cx="37800" cy="741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604360" y="6539760"/>
                <a:ext cx="73440" cy="12096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25680" y="6609600"/>
                <a:ext cx="49680" cy="9360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676360" y="6615000"/>
                <a:ext cx="49680" cy="939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8834400" y="6414120"/>
                <a:ext cx="233280" cy="2952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8557200" y="6197760"/>
              <a:ext cx="294840" cy="29448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728920" y="6305760"/>
              <a:ext cx="231840" cy="29484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3209760" y="1362240"/>
            <a:ext cx="2787840" cy="2787480"/>
            <a:chOff x="3209760" y="1362240"/>
            <a:chExt cx="2787840" cy="2787480"/>
          </a:xfrm>
        </p:grpSpPr>
        <p:grpSp>
          <p:nvGrpSpPr>
            <p:cNvPr id="21" name=""/>
            <p:cNvGrpSpPr/>
            <p:nvPr/>
          </p:nvGrpSpPr>
          <p:grpSpPr>
            <a:xfrm>
              <a:off x="3209760" y="2392560"/>
              <a:ext cx="2787840" cy="1757160"/>
              <a:chOff x="3209760" y="2392560"/>
              <a:chExt cx="2787840" cy="1757160"/>
            </a:xfrm>
          </p:grpSpPr>
          <p:sp>
            <p:nvSpPr>
              <p:cNvPr id="22" name=""/>
              <p:cNvSpPr/>
              <p:nvPr/>
            </p:nvSpPr>
            <p:spPr>
              <a:xfrm>
                <a:off x="3209760" y="2400480"/>
                <a:ext cx="559080" cy="5569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3481200" y="2671920"/>
                <a:ext cx="594000" cy="59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4371840" y="3560760"/>
                <a:ext cx="592200" cy="588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4141800" y="3322800"/>
                <a:ext cx="27000" cy="903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4141800" y="2981520"/>
                <a:ext cx="181080" cy="35388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3792600" y="2990880"/>
                <a:ext cx="350640" cy="57636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70400" y="3322800"/>
                <a:ext cx="237960" cy="44604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4135320" y="3348000"/>
                <a:ext cx="236520" cy="4478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887720" y="2392560"/>
                <a:ext cx="1109880" cy="14032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" name=""/>
            <p:cNvSpPr/>
            <p:nvPr/>
          </p:nvSpPr>
          <p:spPr>
            <a:xfrm>
              <a:off x="3568680" y="1362240"/>
              <a:ext cx="1403280" cy="140148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384800" y="1876320"/>
              <a:ext cx="1103040" cy="140364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"/>
          <p:cNvSpPr/>
          <p:nvPr/>
        </p:nvSpPr>
        <p:spPr>
          <a:xfrm>
            <a:off x="0" y="4935600"/>
            <a:ext cx="914400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Approval Process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5046840" y="5311800"/>
            <a:ext cx="637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46840" y="223848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027760" y="3780000"/>
            <a:ext cx="637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539040" y="506412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539040" y="538164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39040" y="571176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583320" y="1959120"/>
            <a:ext cx="625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589800" y="230184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595920" y="2638440"/>
            <a:ext cx="625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589800" y="296244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583320" y="3451320"/>
            <a:ext cx="625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89800" y="379404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595920" y="4130640"/>
            <a:ext cx="625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589800" y="4454640"/>
            <a:ext cx="625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803680" y="2676600"/>
            <a:ext cx="657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624040" y="2952720"/>
            <a:ext cx="486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191440" y="446400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194680" y="345600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191440" y="379728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197920" y="4130640"/>
            <a:ext cx="718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191440" y="570564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191440" y="296856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347840" y="2575080"/>
            <a:ext cx="403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4120" y="6191640"/>
            <a:ext cx="7652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Transaction Deal Approval Sheets will be distributed to the ENE-BOD (Finance Committee) after approval by the ENE-OOC.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912160" y="1969920"/>
            <a:ext cx="14400" cy="40770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71200" y="1925640"/>
            <a:ext cx="1017000" cy="12470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39800" y="1135080"/>
            <a:ext cx="127332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(RAC)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14200" y="1552680"/>
            <a:ext cx="1257480" cy="4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249280" y="6058080"/>
            <a:ext cx="66481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249640" y="5800680"/>
            <a:ext cx="295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 Approval Sheet With All 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81080" y="1990440"/>
            <a:ext cx="1315800" cy="12042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Expenditure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Adjusted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(&gt;$500,000)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0520" y="2101320"/>
            <a:ext cx="1557360" cy="2862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4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 / BUSINESS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29400" y="2271600"/>
            <a:ext cx="1106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94200" y="1392120"/>
            <a:ext cx="916200" cy="5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SIZE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292880" y="1380960"/>
            <a:ext cx="1138320" cy="4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185320" y="1969920"/>
            <a:ext cx="718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191440" y="231156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197920" y="2644920"/>
            <a:ext cx="718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197920" y="5051520"/>
            <a:ext cx="718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191440" y="5388120"/>
            <a:ext cx="719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2249640" y="3192120"/>
            <a:ext cx="0" cy="28717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05200" y="5202360"/>
            <a:ext cx="1567080" cy="23148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NON-CONFORMING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7120" y="216000"/>
            <a:ext cx="842652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Transaction Approval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5672160" y="1819440"/>
            <a:ext cx="1165320" cy="1304640"/>
            <a:chOff x="5672160" y="1819440"/>
            <a:chExt cx="1165320" cy="1304640"/>
          </a:xfrm>
        </p:grpSpPr>
        <p:sp>
          <p:nvSpPr>
            <p:cNvPr id="78" name=""/>
            <p:cNvSpPr/>
            <p:nvPr/>
          </p:nvSpPr>
          <p:spPr>
            <a:xfrm>
              <a:off x="5672160" y="1819440"/>
              <a:ext cx="1162080" cy="130464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25*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75*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75+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675400" y="212724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675400" y="247320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675400" y="280044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7221600" y="2517840"/>
            <a:ext cx="1282680" cy="2509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ENE-CEO/COO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221600" y="2181240"/>
            <a:ext cx="1282680" cy="250920"/>
          </a:xfrm>
          <a:prstGeom prst="rect">
            <a:avLst/>
          </a:prstGeom>
          <a:solidFill>
            <a:srgbClr val="ff99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215120" y="1828800"/>
            <a:ext cx="1282680" cy="266760"/>
          </a:xfrm>
          <a:prstGeom prst="rect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REGION/BUSINESS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HEAD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221600" y="2847960"/>
            <a:ext cx="1282680" cy="250920"/>
          </a:xfrm>
          <a:prstGeom prst="rect">
            <a:avLst/>
          </a:prstGeom>
          <a:solidFill>
            <a:srgbClr val="99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ENE-BOD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25560" y="2461680"/>
            <a:ext cx="80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Conforming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" name=""/>
          <p:cNvGrpSpPr/>
          <p:nvPr/>
        </p:nvGrpSpPr>
        <p:grpSpPr>
          <a:xfrm>
            <a:off x="5678640" y="4902120"/>
            <a:ext cx="1164960" cy="968400"/>
            <a:chOff x="5678640" y="4902120"/>
            <a:chExt cx="1164960" cy="968400"/>
          </a:xfrm>
        </p:grpSpPr>
        <p:sp>
          <p:nvSpPr>
            <p:cNvPr id="88" name=""/>
            <p:cNvSpPr/>
            <p:nvPr/>
          </p:nvSpPr>
          <p:spPr>
            <a:xfrm>
              <a:off x="5678640" y="4902120"/>
              <a:ext cx="1161720" cy="9684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10*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25*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25+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681520" y="555156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681520" y="522756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3807000" y="3646080"/>
            <a:ext cx="1542960" cy="28620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4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FUNCTIONS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29400" y="3767040"/>
            <a:ext cx="1106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" name=""/>
          <p:cNvGrpSpPr/>
          <p:nvPr/>
        </p:nvGrpSpPr>
        <p:grpSpPr>
          <a:xfrm>
            <a:off x="5672160" y="3314880"/>
            <a:ext cx="1165320" cy="1304640"/>
            <a:chOff x="5672160" y="3314880"/>
            <a:chExt cx="1165320" cy="1304640"/>
          </a:xfrm>
        </p:grpSpPr>
        <p:sp>
          <p:nvSpPr>
            <p:cNvPr id="94" name=""/>
            <p:cNvSpPr/>
            <p:nvPr/>
          </p:nvSpPr>
          <p:spPr>
            <a:xfrm>
              <a:off x="5672160" y="3314880"/>
              <a:ext cx="1162080" cy="130464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25*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 75*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75+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675400" y="362268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675400" y="396864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675400" y="4295880"/>
              <a:ext cx="1162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" name=""/>
          <p:cNvSpPr/>
          <p:nvPr/>
        </p:nvSpPr>
        <p:spPr>
          <a:xfrm>
            <a:off x="7221600" y="4013280"/>
            <a:ext cx="1282680" cy="2509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ENE-CEO/COO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221600" y="3676680"/>
            <a:ext cx="1282680" cy="250920"/>
          </a:xfrm>
          <a:prstGeom prst="rect">
            <a:avLst/>
          </a:prstGeom>
          <a:solidFill>
            <a:srgbClr val="ff99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215120" y="3324240"/>
            <a:ext cx="1282680" cy="266760"/>
          </a:xfrm>
          <a:prstGeom prst="rect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FUNCTIONS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HEAD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221600" y="4343400"/>
            <a:ext cx="1282680" cy="250920"/>
          </a:xfrm>
          <a:prstGeom prst="rect">
            <a:avLst/>
          </a:prstGeom>
          <a:solidFill>
            <a:srgbClr val="99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ENE-BOD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164360" y="5261040"/>
            <a:ext cx="1282680" cy="25092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ENE-CEO/COO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64360" y="4924440"/>
            <a:ext cx="1282680" cy="250920"/>
          </a:xfrm>
          <a:prstGeom prst="rect">
            <a:avLst/>
          </a:prstGeom>
          <a:solidFill>
            <a:srgbClr val="ff99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164360" y="5591160"/>
            <a:ext cx="1282680" cy="250920"/>
          </a:xfrm>
          <a:prstGeom prst="rect">
            <a:avLst/>
          </a:prstGeom>
          <a:solidFill>
            <a:srgbClr val="99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ENE-BOD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110040" y="2952720"/>
            <a:ext cx="0" cy="237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73280" y="2238480"/>
            <a:ext cx="324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463920" y="2235240"/>
            <a:ext cx="0" cy="1549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468600" y="3780000"/>
            <a:ext cx="343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08240" y="5324400"/>
            <a:ext cx="7016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15920" y="913320"/>
            <a:ext cx="113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Revised 1-31-00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3070080" y="1673280"/>
            <a:ext cx="127332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(RAC)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47640" y="2898720"/>
            <a:ext cx="125748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57120" y="216000"/>
            <a:ext cx="842652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Process for Originated Contractual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5800" y="3736800"/>
            <a:ext cx="1143000" cy="83844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57200" y="4727520"/>
            <a:ext cx="190512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*Characteristics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Non-standard documentation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results in violation of existing limits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124080" y="4194000"/>
            <a:ext cx="1143000" cy="60984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124080" y="2517840"/>
            <a:ext cx="1143000" cy="60948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POSITION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124080" y="3355920"/>
            <a:ext cx="1143000" cy="60948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(IF ANY)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715000" y="3736800"/>
            <a:ext cx="1143000" cy="83844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ADJUSTED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543800" y="3736800"/>
            <a:ext cx="1143000" cy="83844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1" name=""/>
          <p:cNvCxnSpPr/>
          <p:nvPr/>
        </p:nvCxnSpPr>
        <p:spPr>
          <a:xfrm>
            <a:off x="6857640" y="4117680"/>
            <a:ext cx="6865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2" name=""/>
          <p:cNvSpPr/>
          <p:nvPr/>
        </p:nvSpPr>
        <p:spPr>
          <a:xfrm>
            <a:off x="6934320" y="388944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15920" y="913320"/>
            <a:ext cx="113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Revised 1-31-00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124080" y="5032440"/>
            <a:ext cx="1143000" cy="60948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PV8 SAVINGS 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029200" y="4118040"/>
            <a:ext cx="685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828800" y="4118040"/>
            <a:ext cx="533520" cy="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2822400"/>
            <a:ext cx="0" cy="251460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2822400"/>
            <a:ext cx="761760" cy="0"/>
          </a:xfrm>
          <a:prstGeom prst="line">
            <a:avLst/>
          </a:prstGeom>
          <a:ln cap="rnd"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660840"/>
            <a:ext cx="761760" cy="0"/>
          </a:xfrm>
          <a:prstGeom prst="line">
            <a:avLst/>
          </a:prstGeom>
          <a:ln cap="rnd"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498920"/>
            <a:ext cx="761760" cy="0"/>
          </a:xfrm>
          <a:prstGeom prst="line">
            <a:avLst/>
          </a:prstGeom>
          <a:ln cap="rnd"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5337000"/>
            <a:ext cx="761760" cy="0"/>
          </a:xfrm>
          <a:prstGeom prst="line">
            <a:avLst/>
          </a:prstGeom>
          <a:ln cap="rnd"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267080" y="2822400"/>
            <a:ext cx="762120" cy="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267080" y="3660840"/>
            <a:ext cx="762120" cy="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267080" y="4498920"/>
            <a:ext cx="762120" cy="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267080" y="5337000"/>
            <a:ext cx="762120" cy="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267080" y="343224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191120" y="427032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267080" y="259380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029200" y="2822400"/>
            <a:ext cx="0" cy="2514600"/>
          </a:xfrm>
          <a:prstGeom prst="line">
            <a:avLst/>
          </a:prstGeom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1999-07-25T21:45:04Z</dcterms:created>
  <dc:creator>mreason</dc:creator>
  <dc:description/>
  <dc:language>en-US</dc:language>
  <cp:lastModifiedBy>vgorny</cp:lastModifiedBy>
  <cp:lastPrinted>2000-01-31T13:52:06Z</cp:lastPrinted>
  <dcterms:modified xsi:type="dcterms:W3CDTF">2000-05-16T15:26:15Z</dcterms:modified>
  <cp:revision>7</cp:revision>
  <dc:subject/>
  <dc:title>No Slide Title</dc:title>
</cp:coreProperties>
</file>