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F8FD11E-B4FD-4583-8A65-EF082F641AD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4BB809E-C3B9-4DAF-80C5-74D0E95A785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4800600" y="3581280"/>
            <a:ext cx="4191120" cy="2743200"/>
          </a:xfrm>
          <a:prstGeom prst="rect">
            <a:avLst/>
          </a:prstGeom>
          <a:solidFill>
            <a:srgbClr val="dddddd"/>
          </a:solidFill>
          <a:ln w="19080">
            <a:solidFill>
              <a:srgbClr val="3333cc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152280" y="3581280"/>
            <a:ext cx="4191120" cy="2743200"/>
          </a:xfrm>
          <a:prstGeom prst="rect">
            <a:avLst/>
          </a:prstGeom>
          <a:solidFill>
            <a:srgbClr val="dddddd"/>
          </a:solidFill>
          <a:ln w="19080">
            <a:solidFill>
              <a:srgbClr val="3333cc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4114800" y="1030320"/>
            <a:ext cx="1206360" cy="228852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Tri-State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1676520" y="1700280"/>
            <a:ext cx="1218960" cy="642600"/>
          </a:xfrm>
          <a:prstGeom prst="rect">
            <a:avLst/>
          </a:prstGeom>
          <a:solidFill>
            <a:srgbClr val="ddddd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Existing Physical Gas Supplier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2895480" y="1792440"/>
            <a:ext cx="12193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2895480" y="2233440"/>
            <a:ext cx="121932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2965320" y="2233440"/>
            <a:ext cx="1101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Gas Daily Price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256560" y="1563840"/>
            <a:ext cx="419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705720" y="1182600"/>
            <a:ext cx="1218960" cy="1618560"/>
          </a:xfrm>
          <a:prstGeom prst="rect">
            <a:avLst/>
          </a:prstGeom>
          <a:solidFill>
            <a:srgbClr val="ddddd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334120" y="1676520"/>
            <a:ext cx="1371600" cy="0"/>
          </a:xfrm>
          <a:prstGeom prst="line">
            <a:avLst/>
          </a:prstGeom>
          <a:ln w="9360">
            <a:solidFill>
              <a:srgbClr val="3333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5334120" y="1311120"/>
            <a:ext cx="1371600" cy="0"/>
          </a:xfrm>
          <a:prstGeom prst="line">
            <a:avLst/>
          </a:prstGeom>
          <a:ln w="9360">
            <a:solidFill>
              <a:srgbClr val="3333cc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334120" y="2743200"/>
            <a:ext cx="1371600" cy="0"/>
          </a:xfrm>
          <a:prstGeom prst="line">
            <a:avLst/>
          </a:prstGeom>
          <a:ln w="9360">
            <a:solidFill>
              <a:srgbClr val="0099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5334120" y="2325600"/>
            <a:ext cx="1371600" cy="0"/>
          </a:xfrm>
          <a:prstGeom prst="line">
            <a:avLst/>
          </a:prstGeom>
          <a:ln w="9360">
            <a:solidFill>
              <a:srgbClr val="0099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5479920" y="2117880"/>
            <a:ext cx="1101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9900"/>
                </a:solidFill>
                <a:effectLst/>
                <a:uFillTx/>
                <a:latin typeface="Arial Narrow"/>
              </a:rPr>
              <a:t>Gas Daily Price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5333400" y="2743200"/>
            <a:ext cx="1403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9900"/>
                </a:solidFill>
                <a:effectLst/>
                <a:uFillTx/>
                <a:latin typeface="Arial Narrow"/>
              </a:rPr>
              <a:t>First-of-Month Index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5303160" y="1066680"/>
            <a:ext cx="1403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3333cc"/>
                </a:solidFill>
                <a:effectLst/>
                <a:uFillTx/>
                <a:latin typeface="Arial Narrow"/>
              </a:rPr>
              <a:t>First-of-Month Index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579280" y="1676520"/>
            <a:ext cx="855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3333cc"/>
                </a:solidFill>
                <a:effectLst/>
                <a:uFillTx/>
                <a:latin typeface="Arial Narrow"/>
              </a:rPr>
              <a:t>Fixed Price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5480640" y="1295280"/>
            <a:ext cx="11088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3333cc"/>
                </a:solidFill>
                <a:effectLst/>
                <a:uFillTx/>
                <a:latin typeface="Arial Narrow"/>
              </a:rPr>
              <a:t>(Proposed Fixed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3333cc"/>
                </a:solidFill>
                <a:effectLst/>
                <a:uFillTx/>
                <a:latin typeface="Arial Narrow"/>
              </a:rPr>
              <a:t>Price Swap)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5520960" y="2346480"/>
            <a:ext cx="10314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9900"/>
                </a:solidFill>
                <a:effectLst/>
                <a:uFillTx/>
                <a:latin typeface="Arial Narrow"/>
              </a:rPr>
              <a:t>(Proposed Gas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9900"/>
                </a:solidFill>
                <a:effectLst/>
                <a:uFillTx/>
                <a:latin typeface="Arial Narrow"/>
              </a:rPr>
              <a:t>Daily Swap)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819520" y="1792440"/>
            <a:ext cx="129528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(Only occurs when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Tri-State calls on gas)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04920" y="4092480"/>
            <a:ext cx="1206360" cy="228852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Tri-State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2895480" y="4245120"/>
            <a:ext cx="1219320" cy="1618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Gas Supplier &amp; ENA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523880" y="4702320"/>
            <a:ext cx="1371600" cy="14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794960" y="5546880"/>
            <a:ext cx="855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Fixed Price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038680" y="4479840"/>
            <a:ext cx="419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029200" y="4092480"/>
            <a:ext cx="1206360" cy="228852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Tri-State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7620120" y="4245120"/>
            <a:ext cx="1218960" cy="1618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6248520" y="4702320"/>
            <a:ext cx="137160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248520" y="5546880"/>
            <a:ext cx="1371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519240" y="5546880"/>
            <a:ext cx="855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Fixed Price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533280" y="4479840"/>
            <a:ext cx="757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Gas Daily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96640" y="3611520"/>
            <a:ext cx="3120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Net effect when Tri-State runs: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809240" y="3619440"/>
            <a:ext cx="3908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Net effect when Tri-State does not run: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04920" y="3962520"/>
            <a:ext cx="3581280" cy="0"/>
          </a:xfrm>
          <a:prstGeom prst="line">
            <a:avLst/>
          </a:prstGeom>
          <a:ln w="1908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876920" y="3962520"/>
            <a:ext cx="3657600" cy="0"/>
          </a:xfrm>
          <a:prstGeom prst="line">
            <a:avLst/>
          </a:prstGeom>
          <a:ln w="1908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523880" y="5560920"/>
            <a:ext cx="1371600" cy="1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839160" y="533520"/>
            <a:ext cx="6734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Tri-State’s Contractual Arrangements (existing &amp; proposed):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914400" y="900000"/>
            <a:ext cx="716292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2001-10-10T17:17:25Z</dcterms:created>
  <dc:creator>Tyrell</dc:creator>
  <dc:description/>
  <dc:language>en-US</dc:language>
  <cp:lastModifiedBy>Tyrell</cp:lastModifiedBy>
  <dcterms:modified xsi:type="dcterms:W3CDTF">2001-10-10T17:35:46Z</dcterms:modified>
  <cp:revision>1</cp:revision>
  <dc:subject/>
  <dc:title>PowerPoint Presentation</dc:title>
</cp:coreProperties>
</file>