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2.wmf" ContentType="image/x-wmf"/>
  <Override PartName="/ppt/media/image3.wmf" ContentType="image/x-wmf"/>
  <Override PartName="/ppt/media/image4.wmf" ContentType="image/x-wmf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D05A67-1BC0-4742-A39F-12E1790E735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5694DE9-F18A-4403-935C-78CD9109511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wmf"/><Relationship Id="rId3" Type="http://schemas.openxmlformats.org/officeDocument/2006/relationships/image" Target="../media/image3.wmf"/><Relationship Id="rId4" Type="http://schemas.openxmlformats.org/officeDocument/2006/relationships/image" Target="../media/image1.jpeg"/><Relationship Id="rId5" Type="http://schemas.openxmlformats.org/officeDocument/2006/relationships/image" Target="../media/image1.jpeg"/><Relationship Id="rId6" Type="http://schemas.openxmlformats.org/officeDocument/2006/relationships/image" Target="../media/image1.jpeg"/><Relationship Id="rId7" Type="http://schemas.openxmlformats.org/officeDocument/2006/relationships/image" Target="../media/image1.jpeg"/><Relationship Id="rId8" Type="http://schemas.openxmlformats.org/officeDocument/2006/relationships/image" Target="../media/image3.wmf"/><Relationship Id="rId9" Type="http://schemas.openxmlformats.org/officeDocument/2006/relationships/image" Target="../media/image4.wmf"/><Relationship Id="rId10" Type="http://schemas.openxmlformats.org/officeDocument/2006/relationships/image" Target="../media/image5.png"/><Relationship Id="rId11" Type="http://schemas.openxmlformats.org/officeDocument/2006/relationships/image" Target="../media/image2.wmf"/><Relationship Id="rId12" Type="http://schemas.openxmlformats.org/officeDocument/2006/relationships/image" Target="../media/image5.png"/><Relationship Id="rId13" Type="http://schemas.openxmlformats.org/officeDocument/2006/relationships/image" Target="../media/image5.png"/><Relationship Id="rId14" Type="http://schemas.openxmlformats.org/officeDocument/2006/relationships/image" Target="../media/image2.wmf"/><Relationship Id="rId15" Type="http://schemas.openxmlformats.org/officeDocument/2006/relationships/image" Target="../media/image2.wmf"/><Relationship Id="rId16" Type="http://schemas.openxmlformats.org/officeDocument/2006/relationships/image" Target="../media/image3.wmf"/><Relationship Id="rId17" Type="http://schemas.openxmlformats.org/officeDocument/2006/relationships/image" Target="../media/image3.wmf"/><Relationship Id="rId18" Type="http://schemas.openxmlformats.org/officeDocument/2006/relationships/image" Target="../media/image4.wmf"/><Relationship Id="rId19" Type="http://schemas.openxmlformats.org/officeDocument/2006/relationships/image" Target="../media/image2.wmf"/><Relationship Id="rId20" Type="http://schemas.openxmlformats.org/officeDocument/2006/relationships/image" Target="../media/image5.png"/><Relationship Id="rId21" Type="http://schemas.openxmlformats.org/officeDocument/2006/relationships/image" Target="../media/image5.png"/><Relationship Id="rId2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5029200" y="5029200"/>
            <a:ext cx="1214280" cy="1214280"/>
          </a:xfrm>
          <a:custGeom>
            <a:avLst/>
            <a:gdLst>
              <a:gd name="textAreaLeft" fmla="*/ 0 w 1214280"/>
              <a:gd name="textAreaRight" fmla="*/ 1214640 w 1214280"/>
              <a:gd name="textAreaTop" fmla="*/ 0 h 1214280"/>
              <a:gd name="textAreaBottom" fmla="*/ 1214640 h 12142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10800"/>
                </a:moveTo>
                <a:lnTo>
                  <a:pt x="4300" y="6500"/>
                </a:lnTo>
                <a:lnTo>
                  <a:pt x="4300" y="8600"/>
                </a:lnTo>
                <a:lnTo>
                  <a:pt x="8600" y="8600"/>
                </a:lnTo>
                <a:lnTo>
                  <a:pt x="8600" y="4300"/>
                </a:lnTo>
                <a:lnTo>
                  <a:pt x="6500" y="4300"/>
                </a:lnTo>
                <a:lnTo>
                  <a:pt x="10800" y="0"/>
                </a:lnTo>
                <a:lnTo>
                  <a:pt x="15100" y="4300"/>
                </a:lnTo>
                <a:lnTo>
                  <a:pt x="13000" y="4300"/>
                </a:lnTo>
                <a:lnTo>
                  <a:pt x="13000" y="8600"/>
                </a:lnTo>
                <a:lnTo>
                  <a:pt x="17300" y="8600"/>
                </a:lnTo>
                <a:lnTo>
                  <a:pt x="17300" y="6500"/>
                </a:lnTo>
                <a:lnTo>
                  <a:pt x="21600" y="10800"/>
                </a:lnTo>
                <a:lnTo>
                  <a:pt x="17300" y="15100"/>
                </a:lnTo>
                <a:lnTo>
                  <a:pt x="17300" y="13000"/>
                </a:lnTo>
                <a:lnTo>
                  <a:pt x="13000" y="13000"/>
                </a:lnTo>
                <a:lnTo>
                  <a:pt x="13000" y="17300"/>
                </a:lnTo>
                <a:lnTo>
                  <a:pt x="15100" y="17300"/>
                </a:lnTo>
                <a:lnTo>
                  <a:pt x="10800" y="21600"/>
                </a:lnTo>
                <a:lnTo>
                  <a:pt x="6500" y="17300"/>
                </a:lnTo>
                <a:lnTo>
                  <a:pt x="8600" y="17300"/>
                </a:lnTo>
                <a:lnTo>
                  <a:pt x="8600" y="13000"/>
                </a:lnTo>
                <a:lnTo>
                  <a:pt x="4300" y="13000"/>
                </a:lnTo>
                <a:lnTo>
                  <a:pt x="4300" y="1510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0" y="4419720"/>
            <a:ext cx="2143080" cy="914400"/>
          </a:xfrm>
          <a:custGeom>
            <a:avLst/>
            <a:gdLst/>
            <a:ahLst/>
            <a:rect l="l" t="t" r="r" b="b"/>
            <a:pathLst>
              <a:path w="1350" h="576">
                <a:moveTo>
                  <a:pt x="989" y="554"/>
                </a:moveTo>
                <a:cubicBezTo>
                  <a:pt x="1094" y="521"/>
                  <a:pt x="1208" y="566"/>
                  <a:pt x="1313" y="533"/>
                </a:cubicBezTo>
                <a:cubicBezTo>
                  <a:pt x="1338" y="507"/>
                  <a:pt x="1342" y="474"/>
                  <a:pt x="1349" y="439"/>
                </a:cubicBezTo>
                <a:cubicBezTo>
                  <a:pt x="1344" y="383"/>
                  <a:pt x="1350" y="346"/>
                  <a:pt x="1320" y="302"/>
                </a:cubicBezTo>
                <a:cubicBezTo>
                  <a:pt x="1308" y="267"/>
                  <a:pt x="1282" y="235"/>
                  <a:pt x="1255" y="209"/>
                </a:cubicBezTo>
                <a:cubicBezTo>
                  <a:pt x="1235" y="147"/>
                  <a:pt x="1145" y="134"/>
                  <a:pt x="1090" y="115"/>
                </a:cubicBezTo>
                <a:cubicBezTo>
                  <a:pt x="894" y="47"/>
                  <a:pt x="704" y="32"/>
                  <a:pt x="499" y="7"/>
                </a:cubicBezTo>
                <a:cubicBezTo>
                  <a:pt x="366" y="10"/>
                  <a:pt x="260" y="0"/>
                  <a:pt x="139" y="29"/>
                </a:cubicBezTo>
                <a:cubicBezTo>
                  <a:pt x="103" y="53"/>
                  <a:pt x="64" y="97"/>
                  <a:pt x="46" y="137"/>
                </a:cubicBezTo>
                <a:cubicBezTo>
                  <a:pt x="40" y="151"/>
                  <a:pt x="36" y="166"/>
                  <a:pt x="31" y="180"/>
                </a:cubicBezTo>
                <a:cubicBezTo>
                  <a:pt x="26" y="194"/>
                  <a:pt x="17" y="223"/>
                  <a:pt x="17" y="223"/>
                </a:cubicBezTo>
                <a:cubicBezTo>
                  <a:pt x="11" y="273"/>
                  <a:pt x="0" y="334"/>
                  <a:pt x="24" y="382"/>
                </a:cubicBezTo>
                <a:cubicBezTo>
                  <a:pt x="49" y="431"/>
                  <a:pt x="188" y="472"/>
                  <a:pt x="240" y="475"/>
                </a:cubicBezTo>
                <a:cubicBezTo>
                  <a:pt x="302" y="479"/>
                  <a:pt x="365" y="480"/>
                  <a:pt x="427" y="482"/>
                </a:cubicBezTo>
                <a:cubicBezTo>
                  <a:pt x="478" y="490"/>
                  <a:pt x="520" y="498"/>
                  <a:pt x="571" y="490"/>
                </a:cubicBezTo>
                <a:cubicBezTo>
                  <a:pt x="604" y="478"/>
                  <a:pt x="639" y="472"/>
                  <a:pt x="672" y="461"/>
                </a:cubicBezTo>
                <a:cubicBezTo>
                  <a:pt x="755" y="466"/>
                  <a:pt x="801" y="474"/>
                  <a:pt x="874" y="497"/>
                </a:cubicBezTo>
                <a:cubicBezTo>
                  <a:pt x="884" y="504"/>
                  <a:pt x="893" y="512"/>
                  <a:pt x="903" y="518"/>
                </a:cubicBezTo>
                <a:cubicBezTo>
                  <a:pt x="909" y="522"/>
                  <a:pt x="918" y="522"/>
                  <a:pt x="924" y="526"/>
                </a:cubicBezTo>
                <a:cubicBezTo>
                  <a:pt x="930" y="530"/>
                  <a:pt x="935" y="535"/>
                  <a:pt x="939" y="540"/>
                </a:cubicBezTo>
                <a:cubicBezTo>
                  <a:pt x="944" y="547"/>
                  <a:pt x="946" y="557"/>
                  <a:pt x="953" y="562"/>
                </a:cubicBezTo>
                <a:cubicBezTo>
                  <a:pt x="966" y="570"/>
                  <a:pt x="996" y="576"/>
                  <a:pt x="996" y="576"/>
                </a:cubicBezTo>
                <a:cubicBezTo>
                  <a:pt x="1028" y="566"/>
                  <a:pt x="1025" y="573"/>
                  <a:pt x="989" y="554"/>
                </a:cubicBezTo>
                <a:close/>
              </a:path>
            </a:pathLst>
          </a:custGeom>
          <a:blipFill rotWithShape="0">
            <a:blip r:embed="rId1"/>
            <a:srcRect/>
            <a:tile tx="0" ty="0" sx="100000" sy="100000" algn="ctr"/>
          </a:blip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na02446_" descr=""/>
          <p:cNvPicPr/>
          <p:nvPr/>
        </p:nvPicPr>
        <p:blipFill>
          <a:blip r:embed="rId2"/>
          <a:stretch/>
        </p:blipFill>
        <p:spPr>
          <a:xfrm>
            <a:off x="0" y="0"/>
            <a:ext cx="831960" cy="1447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" name="AN02542_" descr=""/>
          <p:cNvPicPr/>
          <p:nvPr/>
        </p:nvPicPr>
        <p:blipFill>
          <a:blip r:embed="rId3"/>
          <a:stretch/>
        </p:blipFill>
        <p:spPr>
          <a:xfrm>
            <a:off x="5562720" y="1295280"/>
            <a:ext cx="574560" cy="555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 txBox="1"/>
          <p:nvPr/>
        </p:nvSpPr>
        <p:spPr>
          <a:xfrm>
            <a:off x="762120" y="304920"/>
            <a:ext cx="5333760" cy="99036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2600">
                  <a:solidFill>
                    <a:srgbClr val="3333cc"/>
                  </a:solidFill>
                  <a:miter/>
                </a:ln>
                <a:blipFill rotWithShape="0">
                  <a:blip r:embed="rId4"/>
                  <a:srcRect/>
                  <a:tile tx="0" ty="0" sx="100000" sy="100000" algn="ctr"/>
                </a:blipFill>
                <a:effectLst>
                  <a:outerShdw dist="40186" dir="1096358" blurRad="0" rotWithShape="0">
                    <a:srgbClr val="9999ff"/>
                  </a:outerShdw>
                </a:effectLst>
                <a:uFillTx/>
                <a:latin typeface="Arial Black"/>
              </a:rPr>
              <a:t>Come Celebrate with us....</a:t>
            </a:r>
            <a:endParaRPr b="0" lang="en-US" sz="2400" spc="3" strike="noStrike" u="none">
              <a:ln w="12600">
                <a:solidFill>
                  <a:srgbClr val="3333cc"/>
                </a:solidFill>
                <a:miter/>
              </a:ln>
              <a:blipFill rotWithShape="0">
                <a:blip r:embed="rId5"/>
                <a:srcRect/>
                <a:tile tx="0" ty="0" sx="100000" sy="100000" algn="ctr"/>
              </a:blipFill>
              <a:effectLst>
                <a:outerShdw dist="40186" dir="1096358" blurRad="0" rotWithShape="0">
                  <a:srgbClr val="9999ff"/>
                </a:outerShdw>
              </a:effectLst>
              <a:uFillTx/>
              <a:latin typeface="Arial Black"/>
              <a:ea typeface="Arial Black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pc="3" strike="noStrike" u="none">
                <a:ln w="12600">
                  <a:solidFill>
                    <a:srgbClr val="3333cc"/>
                  </a:solidFill>
                  <a:miter/>
                </a:ln>
                <a:blipFill rotWithShape="0">
                  <a:blip r:embed="rId6"/>
                  <a:srcRect/>
                  <a:tile tx="0" ty="0" sx="100000" sy="100000" algn="ctr"/>
                </a:blipFill>
                <a:effectLst>
                  <a:outerShdw dist="40186" dir="1096358" blurRad="0" rotWithShape="0">
                    <a:srgbClr val="9999ff"/>
                  </a:outerShdw>
                </a:effectLst>
                <a:uFillTx/>
                <a:latin typeface="Arial Black"/>
              </a:rPr>
              <a:t>At "The Swamp"</a:t>
            </a:r>
            <a:endParaRPr b="0" lang="en-US" sz="2400" spc="3" strike="noStrike" u="none">
              <a:ln w="12600">
                <a:solidFill>
                  <a:srgbClr val="3333cc"/>
                </a:solidFill>
                <a:miter/>
              </a:ln>
              <a:blipFill rotWithShape="0">
                <a:blip r:embed="rId7"/>
                <a:srcRect/>
                <a:tile tx="0" ty="0" sx="100000" sy="100000" algn="ctr"/>
              </a:blipFill>
              <a:effectLst>
                <a:outerShdw dist="40186" dir="1096358" blurRad="0" rotWithShape="0">
                  <a:srgbClr val="9999ff"/>
                </a:outerShdw>
              </a:effectLst>
              <a:uFillTx/>
              <a:latin typeface="Arial Black"/>
              <a:ea typeface="Arial Black"/>
            </a:endParaRPr>
          </a:p>
        </p:txBody>
      </p:sp>
      <p:sp>
        <p:nvSpPr>
          <p:cNvPr id="10" name=""/>
          <p:cNvSpPr/>
          <p:nvPr/>
        </p:nvSpPr>
        <p:spPr>
          <a:xfrm>
            <a:off x="957240" y="1447920"/>
            <a:ext cx="482760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Craig and Cara have new digs!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Come for a beer and some Cajun food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16005 SW Audubon St #101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Saturday, April 27</a:t>
            </a:r>
            <a:r>
              <a:rPr b="0" lang="en-US" sz="2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pm ‘till the frogs call the cops!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503-672-9913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AN02542_" descr=""/>
          <p:cNvPicPr/>
          <p:nvPr/>
        </p:nvPicPr>
        <p:blipFill>
          <a:blip r:embed="rId8"/>
          <a:stretch/>
        </p:blipFill>
        <p:spPr>
          <a:xfrm>
            <a:off x="5334120" y="8072280"/>
            <a:ext cx="1108080" cy="1071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an02548_" descr=""/>
          <p:cNvPicPr/>
          <p:nvPr/>
        </p:nvPicPr>
        <p:blipFill>
          <a:blip r:embed="rId9"/>
          <a:stretch/>
        </p:blipFill>
        <p:spPr>
          <a:xfrm>
            <a:off x="838080" y="8077320"/>
            <a:ext cx="1447920" cy="838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na00069a" descr=""/>
          <p:cNvPicPr/>
          <p:nvPr/>
        </p:nvPicPr>
        <p:blipFill>
          <a:blip r:embed="rId10"/>
          <a:stretch/>
        </p:blipFill>
        <p:spPr>
          <a:xfrm>
            <a:off x="5181480" y="8290080"/>
            <a:ext cx="606600" cy="853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" name="na02446_" descr=""/>
          <p:cNvPicPr/>
          <p:nvPr/>
        </p:nvPicPr>
        <p:blipFill>
          <a:blip r:embed="rId11"/>
          <a:stretch/>
        </p:blipFill>
        <p:spPr>
          <a:xfrm>
            <a:off x="0" y="7321680"/>
            <a:ext cx="1046160" cy="1822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" name="na00069a" descr=""/>
          <p:cNvPicPr/>
          <p:nvPr/>
        </p:nvPicPr>
        <p:blipFill>
          <a:blip r:embed="rId12"/>
          <a:stretch/>
        </p:blipFill>
        <p:spPr>
          <a:xfrm>
            <a:off x="0" y="8290080"/>
            <a:ext cx="606600" cy="853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" name="na00069a" descr=""/>
          <p:cNvPicPr/>
          <p:nvPr/>
        </p:nvPicPr>
        <p:blipFill>
          <a:blip r:embed="rId13"/>
          <a:stretch/>
        </p:blipFill>
        <p:spPr>
          <a:xfrm>
            <a:off x="990720" y="8290080"/>
            <a:ext cx="606240" cy="853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" name="na02446_" descr=""/>
          <p:cNvPicPr/>
          <p:nvPr/>
        </p:nvPicPr>
        <p:blipFill>
          <a:blip r:embed="rId14"/>
          <a:stretch/>
        </p:blipFill>
        <p:spPr>
          <a:xfrm>
            <a:off x="5811840" y="7321680"/>
            <a:ext cx="1046160" cy="1822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na02446_" descr=""/>
          <p:cNvPicPr/>
          <p:nvPr/>
        </p:nvPicPr>
        <p:blipFill>
          <a:blip r:embed="rId15"/>
          <a:stretch/>
        </p:blipFill>
        <p:spPr>
          <a:xfrm>
            <a:off x="5811840" y="0"/>
            <a:ext cx="1046160" cy="1822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" name="AN02542_" descr=""/>
          <p:cNvPicPr/>
          <p:nvPr/>
        </p:nvPicPr>
        <p:blipFill>
          <a:blip r:embed="rId16"/>
          <a:stretch/>
        </p:blipFill>
        <p:spPr>
          <a:xfrm>
            <a:off x="3581280" y="7848720"/>
            <a:ext cx="1108080" cy="1071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" name="AN02542_" descr=""/>
          <p:cNvPicPr/>
          <p:nvPr/>
        </p:nvPicPr>
        <p:blipFill>
          <a:blip r:embed="rId17"/>
          <a:stretch/>
        </p:blipFill>
        <p:spPr>
          <a:xfrm>
            <a:off x="4800600" y="8555040"/>
            <a:ext cx="609480" cy="588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" name="an02548_" descr=""/>
          <p:cNvPicPr/>
          <p:nvPr/>
        </p:nvPicPr>
        <p:blipFill>
          <a:blip r:embed="rId18"/>
          <a:stretch/>
        </p:blipFill>
        <p:spPr>
          <a:xfrm>
            <a:off x="1447920" y="8570880"/>
            <a:ext cx="990360" cy="573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na02446_" descr=""/>
          <p:cNvPicPr/>
          <p:nvPr/>
        </p:nvPicPr>
        <p:blipFill>
          <a:blip r:embed="rId19"/>
          <a:stretch/>
        </p:blipFill>
        <p:spPr>
          <a:xfrm>
            <a:off x="4038480" y="7162920"/>
            <a:ext cx="1046160" cy="1822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" name="na00069a" descr=""/>
          <p:cNvPicPr/>
          <p:nvPr/>
        </p:nvPicPr>
        <p:blipFill>
          <a:blip r:embed="rId20"/>
          <a:stretch/>
        </p:blipFill>
        <p:spPr>
          <a:xfrm>
            <a:off x="3581280" y="8290080"/>
            <a:ext cx="606600" cy="853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" name="na00069a" descr=""/>
          <p:cNvPicPr/>
          <p:nvPr/>
        </p:nvPicPr>
        <p:blipFill>
          <a:blip r:embed="rId21"/>
          <a:stretch/>
        </p:blipFill>
        <p:spPr>
          <a:xfrm>
            <a:off x="2133720" y="8290080"/>
            <a:ext cx="606240" cy="853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" name=""/>
          <p:cNvSpPr/>
          <p:nvPr/>
        </p:nvSpPr>
        <p:spPr>
          <a:xfrm>
            <a:off x="533520" y="4343400"/>
            <a:ext cx="59436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666880" y="4343400"/>
            <a:ext cx="0" cy="28954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990720" y="7238880"/>
            <a:ext cx="5105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990720" y="5334120"/>
            <a:ext cx="1676160" cy="1904760"/>
          </a:xfrm>
          <a:custGeom>
            <a:avLst/>
            <a:gdLst/>
            <a:ahLst/>
            <a:rect l="l" t="t" r="r" b="b"/>
            <a:pathLst>
              <a:path w="1056" h="1152">
                <a:moveTo>
                  <a:pt x="0" y="1152"/>
                </a:moveTo>
                <a:cubicBezTo>
                  <a:pt x="56" y="816"/>
                  <a:pt x="112" y="480"/>
                  <a:pt x="288" y="288"/>
                </a:cubicBezTo>
                <a:cubicBezTo>
                  <a:pt x="464" y="96"/>
                  <a:pt x="928" y="48"/>
                  <a:pt x="1056" y="0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04920" y="5410080"/>
            <a:ext cx="1143000" cy="533520"/>
          </a:xfrm>
          <a:custGeom>
            <a:avLst/>
            <a:gdLst/>
            <a:ahLst/>
            <a:rect l="l" t="t" r="r" b="b"/>
            <a:pathLst>
              <a:path w="720" h="336">
                <a:moveTo>
                  <a:pt x="720" y="240"/>
                </a:moveTo>
                <a:cubicBezTo>
                  <a:pt x="676" y="160"/>
                  <a:pt x="632" y="80"/>
                  <a:pt x="528" y="48"/>
                </a:cubicBezTo>
                <a:cubicBezTo>
                  <a:pt x="424" y="16"/>
                  <a:pt x="184" y="0"/>
                  <a:pt x="96" y="48"/>
                </a:cubicBezTo>
                <a:cubicBezTo>
                  <a:pt x="8" y="96"/>
                  <a:pt x="16" y="288"/>
                  <a:pt x="0" y="336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4192920" y="4572000"/>
            <a:ext cx="910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Hwy 26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192920" y="6781680"/>
            <a:ext cx="2059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TV Hwy (or Hwy 8)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668680" y="6172200"/>
            <a:ext cx="1247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Murray Rd.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87600" y="6705720"/>
            <a:ext cx="1456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Millikan Way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04920" y="5181480"/>
            <a:ext cx="1082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Audubon St.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295280" y="5410080"/>
            <a:ext cx="304920" cy="304920"/>
          </a:xfrm>
          <a:prstGeom prst="star5">
            <a:avLst/>
          </a:prstGeom>
          <a:solidFill>
            <a:srgbClr val="ff505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752480" y="7467480"/>
            <a:ext cx="1371600" cy="762120"/>
          </a:xfrm>
          <a:prstGeom prst="wedgeEllipseCallout">
            <a:avLst>
              <a:gd name="adj1" fmla="val -79976"/>
              <a:gd name="adj2" fmla="val 43541"/>
            </a:avLst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We’re gonna have some fun!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80520" y="4572000"/>
            <a:ext cx="12805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Tualatin Hills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Nature Park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488200" y="5181480"/>
            <a:ext cx="272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869080" y="5562720"/>
            <a:ext cx="264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487840" y="601992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031000" y="5562720"/>
            <a:ext cx="307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2002-04-01T15:27:31Z</dcterms:created>
  <dc:creator>Cara Freeland</dc:creator>
  <dc:description/>
  <dc:language>en-US</dc:language>
  <cp:lastModifiedBy>Cara Freeland</cp:lastModifiedBy>
  <dcterms:modified xsi:type="dcterms:W3CDTF">2002-04-08T13:29:19Z</dcterms:modified>
  <cp:revision>14</cp:revision>
  <dc:subject/>
  <dc:title>PowerPoint Presentation</dc:title>
</cp:coreProperties>
</file>