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png" ContentType="image/png"/>
  <Override PartName="/ppt/media/image4.wmf" ContentType="image/x-wmf"/>
  <Override PartName="/ppt/media/image5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81080" y="122040"/>
            <a:ext cx="9936000" cy="80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81080" y="122040"/>
            <a:ext cx="9936000" cy="80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81080" y="122040"/>
            <a:ext cx="9936000" cy="80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68760" y="6750000"/>
            <a:ext cx="112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2000RB-SAS-0900-</a:t>
            </a:r>
            <a:fld id="{5A518EF1-ABB9-419C-829F-E108D5E08BB9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741240" y="6609960"/>
            <a:ext cx="577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indent="0" algn="ctr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19582F-79B0-4185-AF53-4504CE458F1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5.jpeg"/><Relationship Id="rId3" Type="http://schemas.openxmlformats.org/officeDocument/2006/relationships/image" Target="../media/image5.jpeg"/><Relationship Id="rId4" Type="http://schemas.openxmlformats.org/officeDocument/2006/relationships/image" Target="../media/image5.jpeg"/><Relationship Id="rId5" Type="http://schemas.openxmlformats.org/officeDocument/2006/relationships/image" Target="../media/image5.jpeg"/><Relationship Id="rId6" Type="http://schemas.openxmlformats.org/officeDocument/2006/relationships/image" Target="../media/image5.jpeg"/><Relationship Id="rId7" Type="http://schemas.openxmlformats.org/officeDocument/2006/relationships/image" Target="../media/image5.jpeg"/><Relationship Id="rId8" Type="http://schemas.openxmlformats.org/officeDocument/2006/relationships/image" Target="../media/image5.jpeg"/><Relationship Id="rId9" Type="http://schemas.openxmlformats.org/officeDocument/2006/relationships/image" Target="../media/image5.jpeg"/><Relationship Id="rId10" Type="http://schemas.openxmlformats.org/officeDocument/2006/relationships/image" Target="../media/image5.jpeg"/><Relationship Id="rId11" Type="http://schemas.openxmlformats.org/officeDocument/2006/relationships/image" Target="../media/image5.jpeg"/><Relationship Id="rId12" Type="http://schemas.openxmlformats.org/officeDocument/2006/relationships/image" Target="../media/image5.jpeg"/><Relationship Id="rId13" Type="http://schemas.openxmlformats.org/officeDocument/2006/relationships/image" Target="../media/image5.jpeg"/><Relationship Id="rId14" Type="http://schemas.openxmlformats.org/officeDocument/2006/relationships/image" Target="../media/image5.jpeg"/><Relationship Id="rId15" Type="http://schemas.openxmlformats.org/officeDocument/2006/relationships/image" Target="../media/image5.jpeg"/><Relationship Id="rId16" Type="http://schemas.openxmlformats.org/officeDocument/2006/relationships/image" Target="../media/image5.jpeg"/><Relationship Id="rId17" Type="http://schemas.openxmlformats.org/officeDocument/2006/relationships/image" Target="../media/image5.jpeg"/><Relationship Id="rId18" Type="http://schemas.openxmlformats.org/officeDocument/2006/relationships/image" Target="../media/image5.jpeg"/><Relationship Id="rId19" Type="http://schemas.openxmlformats.org/officeDocument/2006/relationships/image" Target="../media/image5.jpeg"/><Relationship Id="rId20" Type="http://schemas.openxmlformats.org/officeDocument/2006/relationships/image" Target="../media/image5.jpeg"/><Relationship Id="rId21" Type="http://schemas.openxmlformats.org/officeDocument/2006/relationships/image" Target="../media/image5.jpeg"/><Relationship Id="rId22" Type="http://schemas.openxmlformats.org/officeDocument/2006/relationships/image" Target="../media/image5.jpeg"/><Relationship Id="rId23" Type="http://schemas.openxmlformats.org/officeDocument/2006/relationships/image" Target="../media/image5.jpeg"/><Relationship Id="rId24" Type="http://schemas.openxmlformats.org/officeDocument/2006/relationships/image" Target="../media/image5.jpeg"/><Relationship Id="rId25" Type="http://schemas.openxmlformats.org/officeDocument/2006/relationships/image" Target="../media/image5.jpeg"/><Relationship Id="rId26" Type="http://schemas.openxmlformats.org/officeDocument/2006/relationships/image" Target="../media/image5.jpeg"/><Relationship Id="rId27" Type="http://schemas.openxmlformats.org/officeDocument/2006/relationships/image" Target="../media/image5.jpeg"/><Relationship Id="rId28" Type="http://schemas.openxmlformats.org/officeDocument/2006/relationships/image" Target="../media/image5.jpeg"/><Relationship Id="rId29" Type="http://schemas.openxmlformats.org/officeDocument/2006/relationships/image" Target="../media/image5.jpeg"/><Relationship Id="rId30" Type="http://schemas.openxmlformats.org/officeDocument/2006/relationships/image" Target="../media/image5.jpeg"/><Relationship Id="rId31" Type="http://schemas.openxmlformats.org/officeDocument/2006/relationships/image" Target="../media/image5.jpeg"/><Relationship Id="rId32" Type="http://schemas.openxmlformats.org/officeDocument/2006/relationships/image" Target="../media/image5.jpeg"/><Relationship Id="rId33" Type="http://schemas.openxmlformats.org/officeDocument/2006/relationships/image" Target="../media/image5.jpeg"/><Relationship Id="rId34" Type="http://schemas.openxmlformats.org/officeDocument/2006/relationships/image" Target="../media/image5.jpeg"/><Relationship Id="rId35" Type="http://schemas.openxmlformats.org/officeDocument/2006/relationships/image" Target="../media/image5.jpeg"/><Relationship Id="rId36" Type="http://schemas.openxmlformats.org/officeDocument/2006/relationships/image" Target="../media/image5.jpeg"/><Relationship Id="rId37" Type="http://schemas.openxmlformats.org/officeDocument/2006/relationships/image" Target="../media/image5.jpeg"/><Relationship Id="rId38" Type="http://schemas.openxmlformats.org/officeDocument/2006/relationships/image" Target="../media/image5.jpeg"/><Relationship Id="rId39" Type="http://schemas.openxmlformats.org/officeDocument/2006/relationships/image" Target="../media/image5.jpeg"/><Relationship Id="rId40" Type="http://schemas.openxmlformats.org/officeDocument/2006/relationships/image" Target="../media/image5.jpeg"/><Relationship Id="rId4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3992400" y="3054240"/>
          <a:ext cx="2330640" cy="2330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92400" y="3054240"/>
                    <a:ext cx="2330640" cy="233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2001600" y="509760"/>
            <a:ext cx="6340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 to Promote the Evolution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the Natural Gas Industry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3483360" y="1820880"/>
            <a:ext cx="3397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Global 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Joseph W. Sutton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2995560" y="5654520"/>
            <a:ext cx="430344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Annual Summit: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Oil &amp; Gas Investments in Brazil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29, 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1194120" y="318960"/>
            <a:ext cx="790776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Country Rankings in Gas Market Evolution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1131840" y="2085840"/>
            <a:ext cx="1492200" cy="33354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3368520" y="2085840"/>
            <a:ext cx="1492560" cy="33354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5619600" y="2085840"/>
            <a:ext cx="1492560" cy="33354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7786800" y="2085840"/>
            <a:ext cx="1628640" cy="331164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1415160" y="1749600"/>
            <a:ext cx="90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3679560" y="1749600"/>
            <a:ext cx="90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5932440" y="1749600"/>
            <a:ext cx="90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8141400" y="1749600"/>
            <a:ext cx="90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3746880" y="2421000"/>
            <a:ext cx="738720" cy="207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Brazil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India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Japan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Mexico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Russia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5793480" y="2421000"/>
            <a:ext cx="1131840" cy="207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Argentina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Netherlands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So. Korea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Spain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7885080" y="2421000"/>
            <a:ext cx="1406160" cy="207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Australia**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Canada**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England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Germany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United States**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812160" y="6302520"/>
            <a:ext cx="2039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 some states only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1359720" y="2421000"/>
            <a:ext cx="985680" cy="207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China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France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Nigeria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Venezuela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Vietnam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"/>
          <p:cNvSpPr/>
          <p:nvPr/>
        </p:nvSpPr>
        <p:spPr>
          <a:xfrm>
            <a:off x="1655640" y="318960"/>
            <a:ext cx="699768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U.S. Gas Market Evolution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736560" y="2638440"/>
            <a:ext cx="2648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1 Closed Market (1983)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723240" y="3102120"/>
            <a:ext cx="303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2 Marketers and Open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Transport Begin (1985)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739440" y="3830760"/>
            <a:ext cx="2985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3 Marketers and Open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Transport Matures (1992)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767160" y="4622760"/>
            <a:ext cx="29646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4 Competition in Industrial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Commercial Markets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(1998)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3817440" y="1954080"/>
            <a:ext cx="1350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BCF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Marketed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5310000" y="1954080"/>
            <a:ext cx="1587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Wellhead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Price/$ MCF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6959520" y="1954080"/>
            <a:ext cx="1419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Avg. Industrial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8472600" y="1954080"/>
            <a:ext cx="1439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Avg. Gas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3855960" y="2417760"/>
            <a:ext cx="1239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5486400" y="2417760"/>
            <a:ext cx="1239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7066080" y="2417760"/>
            <a:ext cx="1239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8580600" y="2417760"/>
            <a:ext cx="1238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4130280" y="262908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16,220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4130280" y="311004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17,280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4130280" y="382752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19,540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4130280" y="462456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21,300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5811840" y="26290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5811840" y="31100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5811840" y="38275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5811840" y="46245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7392240" y="26290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7392240" y="31100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$6.12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7392240" y="38275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$3.37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7392240" y="46245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$2.86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8904240" y="26290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$9.35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8904240" y="31100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$8.52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8904240" y="38275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$5.79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8904240" y="46245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$5.59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630360" y="6477120"/>
            <a:ext cx="4883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DOE Natural Gas Annual and U.S. DOE 1998 Natural Gas Monthly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4017960" y="5181480"/>
            <a:ext cx="947880" cy="30744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31%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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7201080" y="5181480"/>
            <a:ext cx="900000" cy="30744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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8758080" y="5181480"/>
            <a:ext cx="900360" cy="30744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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7599960" y="1352520"/>
            <a:ext cx="17071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$ MCF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(Real 1999 Prices)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5657760" y="5181480"/>
            <a:ext cx="914400" cy="30744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51%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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1118880" y="309600"/>
            <a:ext cx="807732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England’s Gas Market Evolution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1198440" y="27068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1198440" y="31827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1198440" y="36957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1200240" y="46386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5610240" y="2022480"/>
            <a:ext cx="1131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7808760" y="2022480"/>
            <a:ext cx="983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3260520" y="2022480"/>
            <a:ext cx="1350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BCF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Marketed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5572080" y="2505240"/>
            <a:ext cx="1200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7800840" y="2505240"/>
            <a:ext cx="1200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3343320" y="2505240"/>
            <a:ext cx="1285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5859360" y="26971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5859360" y="31910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5859360" y="42004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$7.14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5848200" y="46404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8005680" y="26971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$3.41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8005680" y="31910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$2.74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8005680" y="42004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$2.22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7994520" y="46404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$2.28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3668760" y="26971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2059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3668760" y="31910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3668760" y="42004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3216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3657600" y="46404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379080" y="6315120"/>
            <a:ext cx="3048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dti, Digest of UK Energy Statistics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1211400" y="41925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5859360" y="36957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$7.18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8005680" y="36957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3668760" y="36957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3182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6407640" y="1362240"/>
            <a:ext cx="17071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$ MCF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(Real 1999 Prices)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Excluding Taxes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3086280" y="5781600"/>
            <a:ext cx="1514160" cy="30744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68% Increase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5286240" y="5781600"/>
            <a:ext cx="1714680" cy="30744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13% Decrease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7515360" y="5781600"/>
            <a:ext cx="1622160" cy="30744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35% Decrease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1200240" y="509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5848200" y="50976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$6.40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7994520" y="50976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$2.21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3657600" y="50976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3487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"/>
          <p:cNvSpPr/>
          <p:nvPr/>
        </p:nvSpPr>
        <p:spPr>
          <a:xfrm>
            <a:off x="2867040" y="266760"/>
            <a:ext cx="4584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Change is Possible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776520" y="1701720"/>
            <a:ext cx="21646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Producers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890640" y="2550960"/>
            <a:ext cx="25365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875880" y="3510000"/>
            <a:ext cx="27532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841680" y="4508640"/>
            <a:ext cx="23500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Distribution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844920" y="5591160"/>
            <a:ext cx="19166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727200" y="2286000"/>
            <a:ext cx="9185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727200" y="3249720"/>
            <a:ext cx="9185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727200" y="4251240"/>
            <a:ext cx="9185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727200" y="5380200"/>
            <a:ext cx="9185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6465960" y="1405080"/>
            <a:ext cx="34225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Producers increasingly control their own sales to end use markets or to marketers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6448320" y="2320920"/>
            <a:ext cx="35546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Computerized tracking of flows, unbundled accounting play a key role in the gas merchant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6448320" y="3324240"/>
            <a:ext cx="35546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Shippers pay only for the services they use on an unbundled basis, resulting in more favorable rates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6459480" y="4262400"/>
            <a:ext cx="35798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 and market structures promote distribution open access to enable customers to ship gas separate from buying 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6459480" y="5396040"/>
            <a:ext cx="35686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Small customer access may be possible and desirable to enhance competition and choice to all market segments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4162320" y="3097080"/>
            <a:ext cx="146160" cy="19080"/>
          </a:xfrm>
          <a:custGeom>
            <a:avLst/>
            <a:gdLst/>
            <a:ahLst/>
            <a:rect l="l" t="t" r="r" b="b"/>
            <a:pathLst>
              <a:path w="92" h="12">
                <a:moveTo>
                  <a:pt x="0" y="12"/>
                </a:moveTo>
                <a:lnTo>
                  <a:pt x="0" y="12"/>
                </a:lnTo>
                <a:lnTo>
                  <a:pt x="0" y="12"/>
                </a:lnTo>
                <a:lnTo>
                  <a:pt x="2" y="12"/>
                </a:lnTo>
                <a:lnTo>
                  <a:pt x="2" y="12"/>
                </a:lnTo>
                <a:lnTo>
                  <a:pt x="5" y="12"/>
                </a:lnTo>
                <a:lnTo>
                  <a:pt x="5" y="12"/>
                </a:lnTo>
                <a:lnTo>
                  <a:pt x="8" y="12"/>
                </a:lnTo>
                <a:lnTo>
                  <a:pt x="11" y="12"/>
                </a:lnTo>
                <a:lnTo>
                  <a:pt x="14" y="12"/>
                </a:lnTo>
                <a:lnTo>
                  <a:pt x="17" y="12"/>
                </a:lnTo>
                <a:lnTo>
                  <a:pt x="20" y="12"/>
                </a:lnTo>
                <a:lnTo>
                  <a:pt x="23" y="12"/>
                </a:lnTo>
                <a:lnTo>
                  <a:pt x="28" y="12"/>
                </a:lnTo>
                <a:lnTo>
                  <a:pt x="31" y="12"/>
                </a:lnTo>
                <a:lnTo>
                  <a:pt x="34" y="12"/>
                </a:lnTo>
                <a:lnTo>
                  <a:pt x="40" y="12"/>
                </a:lnTo>
                <a:lnTo>
                  <a:pt x="43" y="12"/>
                </a:lnTo>
                <a:lnTo>
                  <a:pt x="48" y="12"/>
                </a:lnTo>
                <a:lnTo>
                  <a:pt x="54" y="12"/>
                </a:lnTo>
                <a:lnTo>
                  <a:pt x="57" y="9"/>
                </a:lnTo>
                <a:lnTo>
                  <a:pt x="63" y="9"/>
                </a:lnTo>
                <a:lnTo>
                  <a:pt x="66" y="9"/>
                </a:lnTo>
                <a:lnTo>
                  <a:pt x="71" y="9"/>
                </a:lnTo>
                <a:lnTo>
                  <a:pt x="77" y="9"/>
                </a:lnTo>
                <a:lnTo>
                  <a:pt x="80" y="6"/>
                </a:lnTo>
                <a:lnTo>
                  <a:pt x="86" y="6"/>
                </a:lnTo>
                <a:lnTo>
                  <a:pt x="92" y="6"/>
                </a:lnTo>
                <a:lnTo>
                  <a:pt x="92" y="6"/>
                </a:lnTo>
                <a:lnTo>
                  <a:pt x="92" y="6"/>
                </a:lnTo>
                <a:lnTo>
                  <a:pt x="92" y="6"/>
                </a:lnTo>
                <a:lnTo>
                  <a:pt x="92" y="6"/>
                </a:lnTo>
                <a:lnTo>
                  <a:pt x="89" y="6"/>
                </a:lnTo>
                <a:lnTo>
                  <a:pt x="89" y="3"/>
                </a:lnTo>
                <a:lnTo>
                  <a:pt x="89" y="3"/>
                </a:lnTo>
                <a:lnTo>
                  <a:pt x="86" y="3"/>
                </a:lnTo>
                <a:lnTo>
                  <a:pt x="86" y="3"/>
                </a:lnTo>
                <a:lnTo>
                  <a:pt x="83" y="3"/>
                </a:lnTo>
                <a:lnTo>
                  <a:pt x="80" y="3"/>
                </a:lnTo>
                <a:lnTo>
                  <a:pt x="80" y="0"/>
                </a:lnTo>
                <a:lnTo>
                  <a:pt x="77" y="0"/>
                </a:lnTo>
                <a:lnTo>
                  <a:pt x="74" y="0"/>
                </a:lnTo>
                <a:lnTo>
                  <a:pt x="71" y="0"/>
                </a:lnTo>
                <a:lnTo>
                  <a:pt x="69" y="0"/>
                </a:lnTo>
                <a:lnTo>
                  <a:pt x="66" y="0"/>
                </a:lnTo>
                <a:lnTo>
                  <a:pt x="60" y="0"/>
                </a:lnTo>
                <a:lnTo>
                  <a:pt x="57" y="0"/>
                </a:lnTo>
                <a:lnTo>
                  <a:pt x="54" y="0"/>
                </a:lnTo>
                <a:lnTo>
                  <a:pt x="48" y="0"/>
                </a:lnTo>
                <a:lnTo>
                  <a:pt x="46" y="0"/>
                </a:lnTo>
                <a:lnTo>
                  <a:pt x="40" y="0"/>
                </a:lnTo>
                <a:lnTo>
                  <a:pt x="34" y="3"/>
                </a:lnTo>
                <a:lnTo>
                  <a:pt x="31" y="3"/>
                </a:lnTo>
                <a:lnTo>
                  <a:pt x="25" y="3"/>
                </a:lnTo>
                <a:lnTo>
                  <a:pt x="20" y="6"/>
                </a:lnTo>
                <a:lnTo>
                  <a:pt x="14" y="6"/>
                </a:lnTo>
                <a:lnTo>
                  <a:pt x="5" y="9"/>
                </a:lnTo>
                <a:lnTo>
                  <a:pt x="0" y="12"/>
                </a:lnTo>
                <a:lnTo>
                  <a:pt x="0" y="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4162320" y="3097080"/>
            <a:ext cx="146160" cy="19080"/>
          </a:xfrm>
          <a:custGeom>
            <a:avLst/>
            <a:gdLst/>
            <a:ahLst/>
            <a:rect l="l" t="t" r="r" b="b"/>
            <a:pathLst>
              <a:path w="92" h="12">
                <a:moveTo>
                  <a:pt x="0" y="12"/>
                </a:moveTo>
                <a:lnTo>
                  <a:pt x="0" y="12"/>
                </a:lnTo>
                <a:lnTo>
                  <a:pt x="0" y="12"/>
                </a:lnTo>
                <a:lnTo>
                  <a:pt x="2" y="12"/>
                </a:lnTo>
                <a:lnTo>
                  <a:pt x="2" y="12"/>
                </a:lnTo>
                <a:lnTo>
                  <a:pt x="5" y="12"/>
                </a:lnTo>
                <a:lnTo>
                  <a:pt x="5" y="12"/>
                </a:lnTo>
                <a:lnTo>
                  <a:pt x="8" y="12"/>
                </a:lnTo>
                <a:lnTo>
                  <a:pt x="11" y="12"/>
                </a:lnTo>
                <a:lnTo>
                  <a:pt x="14" y="12"/>
                </a:lnTo>
                <a:lnTo>
                  <a:pt x="17" y="12"/>
                </a:lnTo>
                <a:lnTo>
                  <a:pt x="20" y="12"/>
                </a:lnTo>
                <a:lnTo>
                  <a:pt x="23" y="12"/>
                </a:lnTo>
                <a:lnTo>
                  <a:pt x="28" y="12"/>
                </a:lnTo>
                <a:lnTo>
                  <a:pt x="31" y="12"/>
                </a:lnTo>
                <a:lnTo>
                  <a:pt x="34" y="12"/>
                </a:lnTo>
                <a:lnTo>
                  <a:pt x="40" y="12"/>
                </a:lnTo>
                <a:lnTo>
                  <a:pt x="43" y="12"/>
                </a:lnTo>
                <a:lnTo>
                  <a:pt x="48" y="12"/>
                </a:lnTo>
                <a:lnTo>
                  <a:pt x="54" y="12"/>
                </a:lnTo>
                <a:lnTo>
                  <a:pt x="57" y="9"/>
                </a:lnTo>
                <a:lnTo>
                  <a:pt x="63" y="9"/>
                </a:lnTo>
                <a:lnTo>
                  <a:pt x="66" y="9"/>
                </a:lnTo>
                <a:lnTo>
                  <a:pt x="71" y="9"/>
                </a:lnTo>
                <a:lnTo>
                  <a:pt x="77" y="9"/>
                </a:lnTo>
                <a:lnTo>
                  <a:pt x="80" y="6"/>
                </a:lnTo>
                <a:lnTo>
                  <a:pt x="86" y="6"/>
                </a:lnTo>
                <a:lnTo>
                  <a:pt x="92" y="6"/>
                </a:lnTo>
                <a:lnTo>
                  <a:pt x="92" y="6"/>
                </a:lnTo>
                <a:lnTo>
                  <a:pt x="92" y="6"/>
                </a:lnTo>
                <a:lnTo>
                  <a:pt x="92" y="6"/>
                </a:lnTo>
                <a:lnTo>
                  <a:pt x="92" y="6"/>
                </a:lnTo>
                <a:lnTo>
                  <a:pt x="89" y="6"/>
                </a:lnTo>
                <a:lnTo>
                  <a:pt x="89" y="3"/>
                </a:lnTo>
                <a:lnTo>
                  <a:pt x="89" y="3"/>
                </a:lnTo>
                <a:lnTo>
                  <a:pt x="86" y="3"/>
                </a:lnTo>
                <a:lnTo>
                  <a:pt x="86" y="3"/>
                </a:lnTo>
                <a:lnTo>
                  <a:pt x="83" y="3"/>
                </a:lnTo>
                <a:lnTo>
                  <a:pt x="80" y="3"/>
                </a:lnTo>
                <a:lnTo>
                  <a:pt x="80" y="0"/>
                </a:lnTo>
                <a:lnTo>
                  <a:pt x="77" y="0"/>
                </a:lnTo>
                <a:lnTo>
                  <a:pt x="74" y="0"/>
                </a:lnTo>
                <a:lnTo>
                  <a:pt x="71" y="0"/>
                </a:lnTo>
                <a:lnTo>
                  <a:pt x="69" y="0"/>
                </a:lnTo>
                <a:lnTo>
                  <a:pt x="66" y="0"/>
                </a:lnTo>
                <a:lnTo>
                  <a:pt x="60" y="0"/>
                </a:lnTo>
                <a:lnTo>
                  <a:pt x="57" y="0"/>
                </a:lnTo>
                <a:lnTo>
                  <a:pt x="54" y="0"/>
                </a:lnTo>
                <a:lnTo>
                  <a:pt x="48" y="0"/>
                </a:lnTo>
                <a:lnTo>
                  <a:pt x="46" y="0"/>
                </a:lnTo>
                <a:lnTo>
                  <a:pt x="40" y="0"/>
                </a:lnTo>
                <a:lnTo>
                  <a:pt x="34" y="3"/>
                </a:lnTo>
                <a:lnTo>
                  <a:pt x="31" y="3"/>
                </a:lnTo>
                <a:lnTo>
                  <a:pt x="25" y="3"/>
                </a:lnTo>
                <a:lnTo>
                  <a:pt x="20" y="6"/>
                </a:lnTo>
                <a:lnTo>
                  <a:pt x="14" y="6"/>
                </a:lnTo>
                <a:lnTo>
                  <a:pt x="5" y="9"/>
                </a:lnTo>
                <a:lnTo>
                  <a:pt x="0" y="12"/>
                </a:lnTo>
                <a:lnTo>
                  <a:pt x="0" y="12"/>
                </a:lnTo>
              </a:path>
            </a:pathLst>
          </a:custGeom>
          <a:noFill/>
          <a:ln w="468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4705200" y="3029040"/>
            <a:ext cx="51120" cy="90360"/>
          </a:xfrm>
          <a:custGeom>
            <a:avLst/>
            <a:gdLst/>
            <a:ahLst/>
            <a:rect l="l" t="t" r="r" b="b"/>
            <a:pathLst>
              <a:path w="32" h="57">
                <a:moveTo>
                  <a:pt x="32" y="57"/>
                </a:moveTo>
                <a:lnTo>
                  <a:pt x="32" y="57"/>
                </a:lnTo>
                <a:lnTo>
                  <a:pt x="32" y="55"/>
                </a:lnTo>
                <a:lnTo>
                  <a:pt x="32" y="55"/>
                </a:lnTo>
                <a:lnTo>
                  <a:pt x="29" y="52"/>
                </a:lnTo>
                <a:lnTo>
                  <a:pt x="26" y="49"/>
                </a:lnTo>
                <a:lnTo>
                  <a:pt x="26" y="43"/>
                </a:lnTo>
                <a:lnTo>
                  <a:pt x="23" y="40"/>
                </a:lnTo>
                <a:lnTo>
                  <a:pt x="20" y="35"/>
                </a:lnTo>
                <a:lnTo>
                  <a:pt x="17" y="32"/>
                </a:lnTo>
                <a:lnTo>
                  <a:pt x="14" y="26"/>
                </a:lnTo>
                <a:lnTo>
                  <a:pt x="11" y="23"/>
                </a:lnTo>
                <a:lnTo>
                  <a:pt x="8" y="17"/>
                </a:lnTo>
                <a:lnTo>
                  <a:pt x="8" y="14"/>
                </a:lnTo>
                <a:lnTo>
                  <a:pt x="6" y="12"/>
                </a:lnTo>
                <a:lnTo>
                  <a:pt x="3" y="9"/>
                </a:lnTo>
                <a:lnTo>
                  <a:pt x="3" y="6"/>
                </a:lnTo>
                <a:lnTo>
                  <a:pt x="0" y="3"/>
                </a:lnTo>
                <a:lnTo>
                  <a:pt x="0" y="3"/>
                </a:lnTo>
                <a:lnTo>
                  <a:pt x="0" y="0"/>
                </a:lnTo>
                <a:lnTo>
                  <a:pt x="0" y="0"/>
                </a:lnTo>
                <a:lnTo>
                  <a:pt x="32" y="5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4705200" y="3029040"/>
            <a:ext cx="51120" cy="90360"/>
          </a:xfrm>
          <a:custGeom>
            <a:avLst/>
            <a:gdLst/>
            <a:ahLst/>
            <a:rect l="l" t="t" r="r" b="b"/>
            <a:pathLst>
              <a:path w="32" h="57">
                <a:moveTo>
                  <a:pt x="32" y="57"/>
                </a:moveTo>
                <a:lnTo>
                  <a:pt x="32" y="57"/>
                </a:lnTo>
                <a:lnTo>
                  <a:pt x="32" y="55"/>
                </a:lnTo>
                <a:lnTo>
                  <a:pt x="32" y="55"/>
                </a:lnTo>
                <a:lnTo>
                  <a:pt x="29" y="52"/>
                </a:lnTo>
                <a:lnTo>
                  <a:pt x="26" y="49"/>
                </a:lnTo>
                <a:lnTo>
                  <a:pt x="26" y="43"/>
                </a:lnTo>
                <a:lnTo>
                  <a:pt x="23" y="40"/>
                </a:lnTo>
                <a:lnTo>
                  <a:pt x="20" y="35"/>
                </a:lnTo>
                <a:lnTo>
                  <a:pt x="17" y="32"/>
                </a:lnTo>
                <a:lnTo>
                  <a:pt x="14" y="26"/>
                </a:lnTo>
                <a:lnTo>
                  <a:pt x="11" y="23"/>
                </a:lnTo>
                <a:lnTo>
                  <a:pt x="8" y="17"/>
                </a:lnTo>
                <a:lnTo>
                  <a:pt x="8" y="14"/>
                </a:lnTo>
                <a:lnTo>
                  <a:pt x="6" y="12"/>
                </a:lnTo>
                <a:lnTo>
                  <a:pt x="3" y="9"/>
                </a:lnTo>
                <a:lnTo>
                  <a:pt x="3" y="6"/>
                </a:lnTo>
                <a:lnTo>
                  <a:pt x="0" y="3"/>
                </a:lnTo>
                <a:lnTo>
                  <a:pt x="0" y="3"/>
                </a:lnTo>
                <a:lnTo>
                  <a:pt x="0" y="0"/>
                </a:lnTo>
                <a:lnTo>
                  <a:pt x="0" y="0"/>
                </a:lnTo>
                <a:lnTo>
                  <a:pt x="32" y="57"/>
                </a:lnTo>
              </a:path>
            </a:pathLst>
          </a:custGeom>
          <a:noFill/>
          <a:ln w="468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3857760" y="1574640"/>
            <a:ext cx="2485800" cy="457200"/>
          </a:xfrm>
          <a:prstGeom prst="rightArrow">
            <a:avLst>
              <a:gd name="adj1" fmla="val 50000"/>
              <a:gd name="adj2" fmla="val 135925"/>
            </a:avLst>
          </a:prstGeom>
          <a:gradFill rotWithShape="0">
            <a:gsLst>
              <a:gs pos="0">
                <a:srgbClr val="566875"/>
              </a:gs>
              <a:gs pos="50000">
                <a:srgbClr val="bbe2ff"/>
              </a:gs>
              <a:gs pos="100000">
                <a:srgbClr val="5668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3857760" y="2489040"/>
            <a:ext cx="2485800" cy="457200"/>
          </a:xfrm>
          <a:prstGeom prst="rightArrow">
            <a:avLst>
              <a:gd name="adj1" fmla="val 50000"/>
              <a:gd name="adj2" fmla="val 135925"/>
            </a:avLst>
          </a:prstGeom>
          <a:gradFill rotWithShape="0">
            <a:gsLst>
              <a:gs pos="0">
                <a:srgbClr val="566875"/>
              </a:gs>
              <a:gs pos="50000">
                <a:srgbClr val="bbe2ff"/>
              </a:gs>
              <a:gs pos="100000">
                <a:srgbClr val="5668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3857760" y="3479760"/>
            <a:ext cx="2485800" cy="457200"/>
          </a:xfrm>
          <a:prstGeom prst="rightArrow">
            <a:avLst>
              <a:gd name="adj1" fmla="val 50000"/>
              <a:gd name="adj2" fmla="val 135925"/>
            </a:avLst>
          </a:prstGeom>
          <a:gradFill rotWithShape="0">
            <a:gsLst>
              <a:gs pos="0">
                <a:srgbClr val="566875"/>
              </a:gs>
              <a:gs pos="50000">
                <a:srgbClr val="bbe2ff"/>
              </a:gs>
              <a:gs pos="100000">
                <a:srgbClr val="5668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3857760" y="4546440"/>
            <a:ext cx="2485800" cy="457200"/>
          </a:xfrm>
          <a:prstGeom prst="rightArrow">
            <a:avLst>
              <a:gd name="adj1" fmla="val 50000"/>
              <a:gd name="adj2" fmla="val 135925"/>
            </a:avLst>
          </a:prstGeom>
          <a:gradFill rotWithShape="0">
            <a:gsLst>
              <a:gs pos="0">
                <a:srgbClr val="566875"/>
              </a:gs>
              <a:gs pos="50000">
                <a:srgbClr val="bbe2ff"/>
              </a:gs>
              <a:gs pos="100000">
                <a:srgbClr val="5668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3857760" y="5689440"/>
            <a:ext cx="2485800" cy="457200"/>
          </a:xfrm>
          <a:prstGeom prst="rightArrow">
            <a:avLst>
              <a:gd name="adj1" fmla="val 50000"/>
              <a:gd name="adj2" fmla="val 135925"/>
            </a:avLst>
          </a:prstGeom>
          <a:gradFill rotWithShape="0">
            <a:gsLst>
              <a:gs pos="0">
                <a:srgbClr val="566875"/>
              </a:gs>
              <a:gs pos="50000">
                <a:srgbClr val="bbe2ff"/>
              </a:gs>
              <a:gs pos="100000">
                <a:srgbClr val="5668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"/>
          <p:cNvSpPr/>
          <p:nvPr/>
        </p:nvSpPr>
        <p:spPr>
          <a:xfrm>
            <a:off x="1832760" y="320760"/>
            <a:ext cx="6659640" cy="87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Key Success Factors for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Achieving Competitive Gas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631800" y="1725480"/>
            <a:ext cx="9543960" cy="48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 throughout the supply chain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expansion aligns with market requirements and economic dispatch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and frequent price signals drive production, sales and transport economics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risk efficiently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commercial opportunities make markets more efficient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522360" y="1967040"/>
            <a:ext cx="1159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522360" y="2695680"/>
            <a:ext cx="1159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/>
          <p:nvPr/>
        </p:nvSpPr>
        <p:spPr>
          <a:xfrm>
            <a:off x="522360" y="3886200"/>
            <a:ext cx="1159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/>
          <p:nvPr/>
        </p:nvSpPr>
        <p:spPr>
          <a:xfrm>
            <a:off x="522360" y="5067360"/>
            <a:ext cx="1159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522360" y="5797440"/>
            <a:ext cx="11592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"/>
          <p:cNvSpPr/>
          <p:nvPr/>
        </p:nvSpPr>
        <p:spPr>
          <a:xfrm>
            <a:off x="1407960" y="1535040"/>
            <a:ext cx="80884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a Vision for the Restructuring of the Gas Industry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"/>
          <p:cNvSpPr/>
          <p:nvPr/>
        </p:nvSpPr>
        <p:spPr>
          <a:xfrm>
            <a:off x="1405080" y="2419200"/>
            <a:ext cx="80913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Quantify the Expected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>
            <a:off x="1407960" y="3257640"/>
            <a:ext cx="80884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the Opportunity Costs of Not Changing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>
            <a:off x="1407960" y="4172040"/>
            <a:ext cx="80884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Potential Obstacles to Change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>
            <a:off x="109440" y="309600"/>
            <a:ext cx="1008216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Steps to Achieve Policy Reform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"/>
          <p:cNvSpPr/>
          <p:nvPr/>
        </p:nvSpPr>
        <p:spPr>
          <a:xfrm>
            <a:off x="1407960" y="5086440"/>
            <a:ext cx="80884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an Implementation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"/>
          <p:cNvSpPr/>
          <p:nvPr/>
        </p:nvSpPr>
        <p:spPr>
          <a:xfrm>
            <a:off x="1255680" y="1616040"/>
            <a:ext cx="1159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>
            <a:off x="1255680" y="2530440"/>
            <a:ext cx="1159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"/>
          <p:cNvSpPr/>
          <p:nvPr/>
        </p:nvSpPr>
        <p:spPr>
          <a:xfrm>
            <a:off x="1255680" y="3368520"/>
            <a:ext cx="11592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"/>
          <p:cNvSpPr/>
          <p:nvPr/>
        </p:nvSpPr>
        <p:spPr>
          <a:xfrm>
            <a:off x="1255680" y="4282920"/>
            <a:ext cx="11592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"/>
          <p:cNvSpPr/>
          <p:nvPr/>
        </p:nvSpPr>
        <p:spPr>
          <a:xfrm>
            <a:off x="1255680" y="5162400"/>
            <a:ext cx="11592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"/>
          <p:cNvSpPr/>
          <p:nvPr/>
        </p:nvSpPr>
        <p:spPr>
          <a:xfrm>
            <a:off x="790560" y="20016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Convergence of Gas and Power Markets in South America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91" name=""/>
          <p:cNvGrpSpPr/>
          <p:nvPr/>
        </p:nvGrpSpPr>
        <p:grpSpPr>
          <a:xfrm>
            <a:off x="3600360" y="5267160"/>
            <a:ext cx="3428640" cy="1143000"/>
            <a:chOff x="3600360" y="5267160"/>
            <a:chExt cx="3428640" cy="1143000"/>
          </a:xfrm>
        </p:grpSpPr>
        <p:sp>
          <p:nvSpPr>
            <p:cNvPr id="292" name=""/>
            <p:cNvSpPr/>
            <p:nvPr/>
          </p:nvSpPr>
          <p:spPr>
            <a:xfrm>
              <a:off x="3600360" y="5267160"/>
              <a:ext cx="3428640" cy="1143000"/>
            </a:xfrm>
            <a:prstGeom prst="rect">
              <a:avLst/>
            </a:prstGeom>
            <a:solidFill>
              <a:srgbClr val="9fd9a7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93" name=""/>
            <p:cNvGrpSpPr/>
            <p:nvPr/>
          </p:nvGrpSpPr>
          <p:grpSpPr>
            <a:xfrm>
              <a:off x="3814920" y="5346360"/>
              <a:ext cx="2248560" cy="246600"/>
              <a:chOff x="3814920" y="5346360"/>
              <a:chExt cx="2248560" cy="246600"/>
            </a:xfrm>
          </p:grpSpPr>
          <p:sp>
            <p:nvSpPr>
              <p:cNvPr id="294" name=""/>
              <p:cNvSpPr/>
              <p:nvPr/>
            </p:nvSpPr>
            <p:spPr>
              <a:xfrm>
                <a:off x="3814920" y="5379840"/>
                <a:ext cx="182160" cy="171360"/>
              </a:xfrm>
              <a:prstGeom prst="ellipse">
                <a:avLst/>
              </a:prstGeom>
              <a:solidFill>
                <a:srgbClr val="ffff00"/>
              </a:solidFill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4188600" y="5346360"/>
                <a:ext cx="1874880" cy="24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Natural gas demand centers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96" name=""/>
            <p:cNvGrpSpPr/>
            <p:nvPr/>
          </p:nvGrpSpPr>
          <p:grpSpPr>
            <a:xfrm>
              <a:off x="3691440" y="5600520"/>
              <a:ext cx="1995480" cy="246600"/>
              <a:chOff x="3691440" y="5600520"/>
              <a:chExt cx="1995480" cy="246600"/>
            </a:xfrm>
          </p:grpSpPr>
          <p:sp>
            <p:nvSpPr>
              <p:cNvPr id="297" name=""/>
              <p:cNvSpPr/>
              <p:nvPr/>
            </p:nvSpPr>
            <p:spPr>
              <a:xfrm>
                <a:off x="4191840" y="5600520"/>
                <a:ext cx="1495080" cy="24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Pipelines in operation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3691440" y="5719680"/>
                <a:ext cx="428400" cy="0"/>
              </a:xfrm>
              <a:prstGeom prst="line">
                <a:avLst/>
              </a:prstGeom>
              <a:ln w="381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99" name=""/>
            <p:cNvGrpSpPr/>
            <p:nvPr/>
          </p:nvGrpSpPr>
          <p:grpSpPr>
            <a:xfrm>
              <a:off x="3691440" y="5854680"/>
              <a:ext cx="3234240" cy="246600"/>
              <a:chOff x="3691440" y="5854680"/>
              <a:chExt cx="3234240" cy="246600"/>
            </a:xfrm>
          </p:grpSpPr>
          <p:sp>
            <p:nvSpPr>
              <p:cNvPr id="300" name=""/>
              <p:cNvSpPr/>
              <p:nvPr/>
            </p:nvSpPr>
            <p:spPr>
              <a:xfrm>
                <a:off x="4186440" y="5854680"/>
                <a:ext cx="2739240" cy="24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Pipelines under construction/development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3691440" y="5973840"/>
                <a:ext cx="428400" cy="0"/>
              </a:xfrm>
              <a:prstGeom prst="line">
                <a:avLst/>
              </a:prstGeom>
              <a:ln w="38160">
                <a:solidFill>
                  <a:srgbClr val="ff0000"/>
                </a:solidFill>
                <a:prstDash val="sysDot"/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02" name=""/>
            <p:cNvGrpSpPr/>
            <p:nvPr/>
          </p:nvGrpSpPr>
          <p:grpSpPr>
            <a:xfrm>
              <a:off x="3734280" y="6108480"/>
              <a:ext cx="1815840" cy="246600"/>
              <a:chOff x="3734280" y="6108480"/>
              <a:chExt cx="1815840" cy="246600"/>
            </a:xfrm>
          </p:grpSpPr>
          <p:sp>
            <p:nvSpPr>
              <p:cNvPr id="303" name=""/>
              <p:cNvSpPr/>
              <p:nvPr/>
            </p:nvSpPr>
            <p:spPr>
              <a:xfrm>
                <a:off x="4174560" y="6108480"/>
                <a:ext cx="1375560" cy="24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Competing Projects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3734280" y="6108480"/>
                <a:ext cx="335160" cy="24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(1)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305" name=""/>
          <p:cNvGrpSpPr/>
          <p:nvPr/>
        </p:nvGrpSpPr>
        <p:grpSpPr>
          <a:xfrm>
            <a:off x="39600" y="923760"/>
            <a:ext cx="4125960" cy="3922920"/>
            <a:chOff x="39600" y="923760"/>
            <a:chExt cx="4125960" cy="3922920"/>
          </a:xfrm>
        </p:grpSpPr>
        <p:sp>
          <p:nvSpPr>
            <p:cNvPr id="306" name=""/>
            <p:cNvSpPr/>
            <p:nvPr/>
          </p:nvSpPr>
          <p:spPr>
            <a:xfrm>
              <a:off x="39600" y="923760"/>
              <a:ext cx="183600" cy="21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2662200" y="4398840"/>
              <a:ext cx="79200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ARGENTINA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1763640" y="2122560"/>
              <a:ext cx="74088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COLOMBIA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1555560" y="2338200"/>
              <a:ext cx="70128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ECUADOR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1928520" y="3054240"/>
              <a:ext cx="46872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PERU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3606120" y="2730600"/>
              <a:ext cx="55944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BRAZIL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3255840" y="3892680"/>
              <a:ext cx="76932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PARAGUAY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3153240" y="4632480"/>
              <a:ext cx="70128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URUGUAY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2083680" y="4048200"/>
              <a:ext cx="49140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CHILE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2413800" y="1573200"/>
              <a:ext cx="80352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VENEZUELA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2730960" y="3247920"/>
              <a:ext cx="59904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BOLIVIA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1021320" y="1100160"/>
              <a:ext cx="18396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18" name=""/>
          <p:cNvGrpSpPr/>
          <p:nvPr/>
        </p:nvGrpSpPr>
        <p:grpSpPr>
          <a:xfrm>
            <a:off x="181800" y="939960"/>
            <a:ext cx="6851520" cy="5563080"/>
            <a:chOff x="181800" y="939960"/>
            <a:chExt cx="6851520" cy="5563080"/>
          </a:xfrm>
        </p:grpSpPr>
        <p:grpSp>
          <p:nvGrpSpPr>
            <p:cNvPr id="319" name=""/>
            <p:cNvGrpSpPr/>
            <p:nvPr/>
          </p:nvGrpSpPr>
          <p:grpSpPr>
            <a:xfrm>
              <a:off x="673920" y="939960"/>
              <a:ext cx="4812120" cy="5477760"/>
              <a:chOff x="673920" y="939960"/>
              <a:chExt cx="4812120" cy="5477760"/>
            </a:xfrm>
          </p:grpSpPr>
          <p:grpSp>
            <p:nvGrpSpPr>
              <p:cNvPr id="320" name=""/>
              <p:cNvGrpSpPr/>
              <p:nvPr/>
            </p:nvGrpSpPr>
            <p:grpSpPr>
              <a:xfrm>
                <a:off x="673920" y="939960"/>
                <a:ext cx="4812120" cy="5477760"/>
                <a:chOff x="673920" y="939960"/>
                <a:chExt cx="4812120" cy="5477760"/>
              </a:xfrm>
            </p:grpSpPr>
            <p:sp>
              <p:nvSpPr>
                <p:cNvPr id="321" name=""/>
                <p:cNvSpPr/>
                <p:nvPr/>
              </p:nvSpPr>
              <p:spPr>
                <a:xfrm>
                  <a:off x="1596960" y="1388880"/>
                  <a:ext cx="3889080" cy="5028840"/>
                </a:xfrm>
                <a:custGeom>
                  <a:avLst/>
                  <a:gdLst/>
                  <a:ahLst/>
                  <a:rect l="l" t="t" r="r" b="b"/>
                  <a:pathLst>
                    <a:path w="2450" h="3168">
                      <a:moveTo>
                        <a:pt x="308" y="155"/>
                      </a:moveTo>
                      <a:lnTo>
                        <a:pt x="308" y="116"/>
                      </a:lnTo>
                      <a:lnTo>
                        <a:pt x="327" y="89"/>
                      </a:lnTo>
                      <a:lnTo>
                        <a:pt x="372" y="89"/>
                      </a:lnTo>
                      <a:lnTo>
                        <a:pt x="384" y="66"/>
                      </a:lnTo>
                      <a:lnTo>
                        <a:pt x="433" y="64"/>
                      </a:lnTo>
                      <a:lnTo>
                        <a:pt x="461" y="44"/>
                      </a:lnTo>
                      <a:lnTo>
                        <a:pt x="487" y="42"/>
                      </a:lnTo>
                      <a:lnTo>
                        <a:pt x="497" y="22"/>
                      </a:lnTo>
                      <a:lnTo>
                        <a:pt x="506" y="17"/>
                      </a:lnTo>
                      <a:lnTo>
                        <a:pt x="521" y="0"/>
                      </a:lnTo>
                      <a:lnTo>
                        <a:pt x="551" y="17"/>
                      </a:lnTo>
                      <a:lnTo>
                        <a:pt x="512" y="47"/>
                      </a:lnTo>
                      <a:lnTo>
                        <a:pt x="525" y="78"/>
                      </a:lnTo>
                      <a:lnTo>
                        <a:pt x="500" y="111"/>
                      </a:lnTo>
                      <a:lnTo>
                        <a:pt x="506" y="136"/>
                      </a:lnTo>
                      <a:lnTo>
                        <a:pt x="509" y="158"/>
                      </a:lnTo>
                      <a:lnTo>
                        <a:pt x="525" y="161"/>
                      </a:lnTo>
                      <a:lnTo>
                        <a:pt x="544" y="147"/>
                      </a:lnTo>
                      <a:lnTo>
                        <a:pt x="544" y="125"/>
                      </a:lnTo>
                      <a:lnTo>
                        <a:pt x="528" y="108"/>
                      </a:lnTo>
                      <a:lnTo>
                        <a:pt x="528" y="72"/>
                      </a:lnTo>
                      <a:lnTo>
                        <a:pt x="557" y="50"/>
                      </a:lnTo>
                      <a:lnTo>
                        <a:pt x="586" y="50"/>
                      </a:lnTo>
                      <a:lnTo>
                        <a:pt x="596" y="17"/>
                      </a:lnTo>
                      <a:lnTo>
                        <a:pt x="622" y="17"/>
                      </a:lnTo>
                      <a:lnTo>
                        <a:pt x="634" y="39"/>
                      </a:lnTo>
                      <a:lnTo>
                        <a:pt x="656" y="39"/>
                      </a:lnTo>
                      <a:lnTo>
                        <a:pt x="689" y="47"/>
                      </a:lnTo>
                      <a:lnTo>
                        <a:pt x="708" y="83"/>
                      </a:lnTo>
                      <a:lnTo>
                        <a:pt x="743" y="72"/>
                      </a:lnTo>
                      <a:lnTo>
                        <a:pt x="811" y="72"/>
                      </a:lnTo>
                      <a:lnTo>
                        <a:pt x="830" y="83"/>
                      </a:lnTo>
                      <a:lnTo>
                        <a:pt x="881" y="86"/>
                      </a:lnTo>
                      <a:lnTo>
                        <a:pt x="920" y="58"/>
                      </a:lnTo>
                      <a:lnTo>
                        <a:pt x="1010" y="55"/>
                      </a:lnTo>
                      <a:lnTo>
                        <a:pt x="980" y="78"/>
                      </a:lnTo>
                      <a:lnTo>
                        <a:pt x="1003" y="100"/>
                      </a:lnTo>
                      <a:lnTo>
                        <a:pt x="1038" y="105"/>
                      </a:lnTo>
                      <a:lnTo>
                        <a:pt x="1079" y="125"/>
                      </a:lnTo>
                      <a:lnTo>
                        <a:pt x="1083" y="163"/>
                      </a:lnTo>
                      <a:lnTo>
                        <a:pt x="1121" y="161"/>
                      </a:lnTo>
                      <a:lnTo>
                        <a:pt x="1154" y="169"/>
                      </a:lnTo>
                      <a:lnTo>
                        <a:pt x="1204" y="216"/>
                      </a:lnTo>
                      <a:lnTo>
                        <a:pt x="1208" y="241"/>
                      </a:lnTo>
                      <a:lnTo>
                        <a:pt x="1234" y="241"/>
                      </a:lnTo>
                      <a:lnTo>
                        <a:pt x="1268" y="269"/>
                      </a:lnTo>
                      <a:lnTo>
                        <a:pt x="1272" y="299"/>
                      </a:lnTo>
                      <a:lnTo>
                        <a:pt x="1304" y="285"/>
                      </a:lnTo>
                      <a:lnTo>
                        <a:pt x="1330" y="299"/>
                      </a:lnTo>
                      <a:lnTo>
                        <a:pt x="1349" y="288"/>
                      </a:lnTo>
                      <a:lnTo>
                        <a:pt x="1416" y="288"/>
                      </a:lnTo>
                      <a:lnTo>
                        <a:pt x="1478" y="313"/>
                      </a:lnTo>
                      <a:lnTo>
                        <a:pt x="1516" y="327"/>
                      </a:lnTo>
                      <a:lnTo>
                        <a:pt x="1580" y="371"/>
                      </a:lnTo>
                      <a:lnTo>
                        <a:pt x="1615" y="432"/>
                      </a:lnTo>
                      <a:lnTo>
                        <a:pt x="1628" y="493"/>
                      </a:lnTo>
                      <a:lnTo>
                        <a:pt x="1660" y="496"/>
                      </a:lnTo>
                      <a:lnTo>
                        <a:pt x="1657" y="523"/>
                      </a:lnTo>
                      <a:lnTo>
                        <a:pt x="1603" y="579"/>
                      </a:lnTo>
                      <a:lnTo>
                        <a:pt x="1586" y="604"/>
                      </a:lnTo>
                      <a:lnTo>
                        <a:pt x="1589" y="631"/>
                      </a:lnTo>
                      <a:lnTo>
                        <a:pt x="1612" y="626"/>
                      </a:lnTo>
                      <a:lnTo>
                        <a:pt x="1618" y="651"/>
                      </a:lnTo>
                      <a:lnTo>
                        <a:pt x="1573" y="667"/>
                      </a:lnTo>
                      <a:lnTo>
                        <a:pt x="1625" y="664"/>
                      </a:lnTo>
                      <a:lnTo>
                        <a:pt x="1686" y="667"/>
                      </a:lnTo>
                      <a:lnTo>
                        <a:pt x="1695" y="700"/>
                      </a:lnTo>
                      <a:lnTo>
                        <a:pt x="1717" y="656"/>
                      </a:lnTo>
                      <a:lnTo>
                        <a:pt x="1747" y="653"/>
                      </a:lnTo>
                      <a:lnTo>
                        <a:pt x="1769" y="615"/>
                      </a:lnTo>
                      <a:lnTo>
                        <a:pt x="1859" y="642"/>
                      </a:lnTo>
                      <a:lnTo>
                        <a:pt x="1913" y="664"/>
                      </a:lnTo>
                      <a:lnTo>
                        <a:pt x="1951" y="695"/>
                      </a:lnTo>
                      <a:lnTo>
                        <a:pt x="1968" y="728"/>
                      </a:lnTo>
                      <a:lnTo>
                        <a:pt x="2000" y="717"/>
                      </a:lnTo>
                      <a:lnTo>
                        <a:pt x="2112" y="759"/>
                      </a:lnTo>
                      <a:lnTo>
                        <a:pt x="2180" y="759"/>
                      </a:lnTo>
                      <a:lnTo>
                        <a:pt x="2237" y="792"/>
                      </a:lnTo>
                      <a:lnTo>
                        <a:pt x="2305" y="855"/>
                      </a:lnTo>
                      <a:lnTo>
                        <a:pt x="2378" y="900"/>
                      </a:lnTo>
                      <a:lnTo>
                        <a:pt x="2429" y="900"/>
                      </a:lnTo>
                      <a:lnTo>
                        <a:pt x="2449" y="966"/>
                      </a:lnTo>
                      <a:lnTo>
                        <a:pt x="2436" y="1033"/>
                      </a:lnTo>
                      <a:lnTo>
                        <a:pt x="2423" y="1074"/>
                      </a:lnTo>
                      <a:lnTo>
                        <a:pt x="2378" y="1110"/>
                      </a:lnTo>
                      <a:lnTo>
                        <a:pt x="2333" y="1138"/>
                      </a:lnTo>
                      <a:lnTo>
                        <a:pt x="2305" y="1165"/>
                      </a:lnTo>
                      <a:lnTo>
                        <a:pt x="2275" y="1201"/>
                      </a:lnTo>
                      <a:lnTo>
                        <a:pt x="2244" y="1240"/>
                      </a:lnTo>
                      <a:lnTo>
                        <a:pt x="2202" y="1249"/>
                      </a:lnTo>
                      <a:lnTo>
                        <a:pt x="2185" y="1356"/>
                      </a:lnTo>
                      <a:lnTo>
                        <a:pt x="2173" y="1456"/>
                      </a:lnTo>
                      <a:lnTo>
                        <a:pt x="2144" y="1484"/>
                      </a:lnTo>
                      <a:lnTo>
                        <a:pt x="2131" y="1517"/>
                      </a:lnTo>
                      <a:lnTo>
                        <a:pt x="2112" y="1564"/>
                      </a:lnTo>
                      <a:lnTo>
                        <a:pt x="2076" y="1600"/>
                      </a:lnTo>
                      <a:lnTo>
                        <a:pt x="2045" y="1650"/>
                      </a:lnTo>
                      <a:lnTo>
                        <a:pt x="1987" y="1686"/>
                      </a:lnTo>
                      <a:lnTo>
                        <a:pt x="1913" y="1672"/>
                      </a:lnTo>
                      <a:lnTo>
                        <a:pt x="1830" y="1697"/>
                      </a:lnTo>
                      <a:lnTo>
                        <a:pt x="1762" y="1725"/>
                      </a:lnTo>
                      <a:lnTo>
                        <a:pt x="1705" y="1755"/>
                      </a:lnTo>
                      <a:lnTo>
                        <a:pt x="1676" y="1777"/>
                      </a:lnTo>
                      <a:lnTo>
                        <a:pt x="1660" y="1799"/>
                      </a:lnTo>
                      <a:lnTo>
                        <a:pt x="1650" y="1910"/>
                      </a:lnTo>
                      <a:lnTo>
                        <a:pt x="1631" y="1921"/>
                      </a:lnTo>
                      <a:lnTo>
                        <a:pt x="1592" y="1954"/>
                      </a:lnTo>
                      <a:lnTo>
                        <a:pt x="1564" y="2004"/>
                      </a:lnTo>
                      <a:lnTo>
                        <a:pt x="1528" y="2054"/>
                      </a:lnTo>
                      <a:lnTo>
                        <a:pt x="1474" y="2082"/>
                      </a:lnTo>
                      <a:lnTo>
                        <a:pt x="1442" y="2121"/>
                      </a:lnTo>
                      <a:lnTo>
                        <a:pt x="1407" y="2137"/>
                      </a:lnTo>
                      <a:lnTo>
                        <a:pt x="1397" y="2179"/>
                      </a:lnTo>
                      <a:lnTo>
                        <a:pt x="1346" y="2206"/>
                      </a:lnTo>
                      <a:lnTo>
                        <a:pt x="1268" y="2193"/>
                      </a:lnTo>
                      <a:lnTo>
                        <a:pt x="1218" y="2181"/>
                      </a:lnTo>
                      <a:lnTo>
                        <a:pt x="1192" y="2151"/>
                      </a:lnTo>
                      <a:lnTo>
                        <a:pt x="1180" y="2181"/>
                      </a:lnTo>
                      <a:lnTo>
                        <a:pt x="1256" y="2220"/>
                      </a:lnTo>
                      <a:lnTo>
                        <a:pt x="1263" y="2256"/>
                      </a:lnTo>
                      <a:lnTo>
                        <a:pt x="1259" y="2303"/>
                      </a:lnTo>
                      <a:lnTo>
                        <a:pt x="1227" y="2331"/>
                      </a:lnTo>
                      <a:lnTo>
                        <a:pt x="1218" y="2359"/>
                      </a:lnTo>
                      <a:lnTo>
                        <a:pt x="1163" y="2381"/>
                      </a:lnTo>
                      <a:lnTo>
                        <a:pt x="1067" y="2386"/>
                      </a:lnTo>
                      <a:lnTo>
                        <a:pt x="1041" y="2397"/>
                      </a:lnTo>
                      <a:lnTo>
                        <a:pt x="1034" y="2428"/>
                      </a:lnTo>
                      <a:lnTo>
                        <a:pt x="1025" y="2453"/>
                      </a:lnTo>
                      <a:lnTo>
                        <a:pt x="1038" y="2469"/>
                      </a:lnTo>
                      <a:lnTo>
                        <a:pt x="1015" y="2497"/>
                      </a:lnTo>
                      <a:lnTo>
                        <a:pt x="958" y="2486"/>
                      </a:lnTo>
                      <a:lnTo>
                        <a:pt x="920" y="2475"/>
                      </a:lnTo>
                      <a:lnTo>
                        <a:pt x="923" y="2505"/>
                      </a:lnTo>
                      <a:lnTo>
                        <a:pt x="929" y="2525"/>
                      </a:lnTo>
                      <a:lnTo>
                        <a:pt x="946" y="2566"/>
                      </a:lnTo>
                      <a:lnTo>
                        <a:pt x="961" y="2547"/>
                      </a:lnTo>
                      <a:lnTo>
                        <a:pt x="984" y="2547"/>
                      </a:lnTo>
                      <a:lnTo>
                        <a:pt x="980" y="2577"/>
                      </a:lnTo>
                      <a:lnTo>
                        <a:pt x="951" y="2583"/>
                      </a:lnTo>
                      <a:lnTo>
                        <a:pt x="929" y="2613"/>
                      </a:lnTo>
                      <a:lnTo>
                        <a:pt x="923" y="2655"/>
                      </a:lnTo>
                      <a:lnTo>
                        <a:pt x="920" y="2685"/>
                      </a:lnTo>
                      <a:lnTo>
                        <a:pt x="904" y="2674"/>
                      </a:lnTo>
                      <a:lnTo>
                        <a:pt x="884" y="2688"/>
                      </a:lnTo>
                      <a:lnTo>
                        <a:pt x="859" y="2688"/>
                      </a:lnTo>
                      <a:lnTo>
                        <a:pt x="833" y="2741"/>
                      </a:lnTo>
                      <a:lnTo>
                        <a:pt x="845" y="2749"/>
                      </a:lnTo>
                      <a:lnTo>
                        <a:pt x="884" y="2777"/>
                      </a:lnTo>
                      <a:lnTo>
                        <a:pt x="920" y="2785"/>
                      </a:lnTo>
                      <a:lnTo>
                        <a:pt x="916" y="2824"/>
                      </a:lnTo>
                      <a:lnTo>
                        <a:pt x="868" y="2871"/>
                      </a:lnTo>
                      <a:lnTo>
                        <a:pt x="868" y="2890"/>
                      </a:lnTo>
                      <a:lnTo>
                        <a:pt x="852" y="2926"/>
                      </a:lnTo>
                      <a:lnTo>
                        <a:pt x="830" y="2915"/>
                      </a:lnTo>
                      <a:lnTo>
                        <a:pt x="830" y="2929"/>
                      </a:lnTo>
                      <a:lnTo>
                        <a:pt x="823" y="2943"/>
                      </a:lnTo>
                      <a:lnTo>
                        <a:pt x="823" y="2954"/>
                      </a:lnTo>
                      <a:lnTo>
                        <a:pt x="823" y="2970"/>
                      </a:lnTo>
                      <a:lnTo>
                        <a:pt x="823" y="2987"/>
                      </a:lnTo>
                      <a:lnTo>
                        <a:pt x="826" y="3042"/>
                      </a:lnTo>
                      <a:lnTo>
                        <a:pt x="868" y="3051"/>
                      </a:lnTo>
                      <a:lnTo>
                        <a:pt x="871" y="3081"/>
                      </a:lnTo>
                      <a:lnTo>
                        <a:pt x="894" y="3103"/>
                      </a:lnTo>
                      <a:lnTo>
                        <a:pt x="929" y="3123"/>
                      </a:lnTo>
                      <a:lnTo>
                        <a:pt x="951" y="3139"/>
                      </a:lnTo>
                      <a:lnTo>
                        <a:pt x="920" y="3167"/>
                      </a:lnTo>
                      <a:lnTo>
                        <a:pt x="859" y="3167"/>
                      </a:lnTo>
                      <a:lnTo>
                        <a:pt x="800" y="3148"/>
                      </a:lnTo>
                      <a:lnTo>
                        <a:pt x="755" y="3112"/>
                      </a:lnTo>
                      <a:lnTo>
                        <a:pt x="721" y="3120"/>
                      </a:lnTo>
                      <a:lnTo>
                        <a:pt x="701" y="3084"/>
                      </a:lnTo>
                      <a:lnTo>
                        <a:pt x="686" y="3051"/>
                      </a:lnTo>
                      <a:lnTo>
                        <a:pt x="695" y="3023"/>
                      </a:lnTo>
                      <a:lnTo>
                        <a:pt x="667" y="2990"/>
                      </a:lnTo>
                      <a:lnTo>
                        <a:pt x="622" y="2959"/>
                      </a:lnTo>
                      <a:lnTo>
                        <a:pt x="602" y="2923"/>
                      </a:lnTo>
                      <a:lnTo>
                        <a:pt x="606" y="2907"/>
                      </a:lnTo>
                      <a:lnTo>
                        <a:pt x="586" y="2868"/>
                      </a:lnTo>
                      <a:lnTo>
                        <a:pt x="586" y="2832"/>
                      </a:lnTo>
                      <a:lnTo>
                        <a:pt x="611" y="2810"/>
                      </a:lnTo>
                      <a:lnTo>
                        <a:pt x="631" y="2793"/>
                      </a:lnTo>
                      <a:lnTo>
                        <a:pt x="606" y="2782"/>
                      </a:lnTo>
                      <a:lnTo>
                        <a:pt x="573" y="2785"/>
                      </a:lnTo>
                      <a:lnTo>
                        <a:pt x="573" y="2743"/>
                      </a:lnTo>
                      <a:lnTo>
                        <a:pt x="611" y="2741"/>
                      </a:lnTo>
                      <a:lnTo>
                        <a:pt x="631" y="2699"/>
                      </a:lnTo>
                      <a:lnTo>
                        <a:pt x="650" y="2685"/>
                      </a:lnTo>
                      <a:lnTo>
                        <a:pt x="631" y="2663"/>
                      </a:lnTo>
                      <a:lnTo>
                        <a:pt x="631" y="2586"/>
                      </a:lnTo>
                      <a:lnTo>
                        <a:pt x="631" y="2555"/>
                      </a:lnTo>
                      <a:lnTo>
                        <a:pt x="608" y="2541"/>
                      </a:lnTo>
                      <a:lnTo>
                        <a:pt x="596" y="2552"/>
                      </a:lnTo>
                      <a:lnTo>
                        <a:pt x="606" y="2569"/>
                      </a:lnTo>
                      <a:lnTo>
                        <a:pt x="596" y="2580"/>
                      </a:lnTo>
                      <a:lnTo>
                        <a:pt x="602" y="2588"/>
                      </a:lnTo>
                      <a:lnTo>
                        <a:pt x="599" y="2619"/>
                      </a:lnTo>
                      <a:lnTo>
                        <a:pt x="577" y="2622"/>
                      </a:lnTo>
                      <a:lnTo>
                        <a:pt x="573" y="2464"/>
                      </a:lnTo>
                      <a:lnTo>
                        <a:pt x="583" y="2431"/>
                      </a:lnTo>
                      <a:lnTo>
                        <a:pt x="573" y="2400"/>
                      </a:lnTo>
                      <a:lnTo>
                        <a:pt x="551" y="2339"/>
                      </a:lnTo>
                      <a:lnTo>
                        <a:pt x="564" y="2325"/>
                      </a:lnTo>
                      <a:lnTo>
                        <a:pt x="602" y="2195"/>
                      </a:lnTo>
                      <a:lnTo>
                        <a:pt x="611" y="2137"/>
                      </a:lnTo>
                      <a:lnTo>
                        <a:pt x="606" y="2101"/>
                      </a:lnTo>
                      <a:lnTo>
                        <a:pt x="596" y="2057"/>
                      </a:lnTo>
                      <a:lnTo>
                        <a:pt x="596" y="2004"/>
                      </a:lnTo>
                      <a:lnTo>
                        <a:pt x="602" y="1982"/>
                      </a:lnTo>
                      <a:lnTo>
                        <a:pt x="586" y="1946"/>
                      </a:lnTo>
                      <a:lnTo>
                        <a:pt x="606" y="1918"/>
                      </a:lnTo>
                      <a:lnTo>
                        <a:pt x="606" y="1852"/>
                      </a:lnTo>
                      <a:lnTo>
                        <a:pt x="615" y="1775"/>
                      </a:lnTo>
                      <a:lnTo>
                        <a:pt x="627" y="1755"/>
                      </a:lnTo>
                      <a:lnTo>
                        <a:pt x="608" y="1736"/>
                      </a:lnTo>
                      <a:lnTo>
                        <a:pt x="615" y="1658"/>
                      </a:lnTo>
                      <a:lnTo>
                        <a:pt x="618" y="1545"/>
                      </a:lnTo>
                      <a:lnTo>
                        <a:pt x="596" y="1437"/>
                      </a:lnTo>
                      <a:lnTo>
                        <a:pt x="500" y="1370"/>
                      </a:lnTo>
                      <a:lnTo>
                        <a:pt x="349" y="1321"/>
                      </a:lnTo>
                      <a:lnTo>
                        <a:pt x="275" y="1262"/>
                      </a:lnTo>
                      <a:lnTo>
                        <a:pt x="287" y="1240"/>
                      </a:lnTo>
                      <a:lnTo>
                        <a:pt x="204" y="1138"/>
                      </a:lnTo>
                      <a:lnTo>
                        <a:pt x="202" y="1105"/>
                      </a:lnTo>
                      <a:lnTo>
                        <a:pt x="176" y="1091"/>
                      </a:lnTo>
                      <a:lnTo>
                        <a:pt x="150" y="1041"/>
                      </a:lnTo>
                      <a:lnTo>
                        <a:pt x="128" y="1005"/>
                      </a:lnTo>
                      <a:lnTo>
                        <a:pt x="102" y="988"/>
                      </a:lnTo>
                      <a:lnTo>
                        <a:pt x="89" y="961"/>
                      </a:lnTo>
                      <a:lnTo>
                        <a:pt x="57" y="936"/>
                      </a:lnTo>
                      <a:lnTo>
                        <a:pt x="3" y="916"/>
                      </a:lnTo>
                      <a:lnTo>
                        <a:pt x="25" y="900"/>
                      </a:lnTo>
                      <a:lnTo>
                        <a:pt x="0" y="866"/>
                      </a:lnTo>
                      <a:lnTo>
                        <a:pt x="3" y="828"/>
                      </a:lnTo>
                      <a:lnTo>
                        <a:pt x="70" y="770"/>
                      </a:lnTo>
                      <a:lnTo>
                        <a:pt x="67" y="725"/>
                      </a:lnTo>
                      <a:lnTo>
                        <a:pt x="51" y="753"/>
                      </a:lnTo>
                      <a:lnTo>
                        <a:pt x="19" y="742"/>
                      </a:lnTo>
                      <a:lnTo>
                        <a:pt x="25" y="681"/>
                      </a:lnTo>
                      <a:lnTo>
                        <a:pt x="41" y="659"/>
                      </a:lnTo>
                      <a:lnTo>
                        <a:pt x="48" y="634"/>
                      </a:lnTo>
                      <a:lnTo>
                        <a:pt x="57" y="592"/>
                      </a:lnTo>
                      <a:lnTo>
                        <a:pt x="118" y="562"/>
                      </a:lnTo>
                      <a:lnTo>
                        <a:pt x="118" y="540"/>
                      </a:lnTo>
                      <a:lnTo>
                        <a:pt x="134" y="537"/>
                      </a:lnTo>
                      <a:lnTo>
                        <a:pt x="143" y="496"/>
                      </a:lnTo>
                      <a:lnTo>
                        <a:pt x="179" y="490"/>
                      </a:lnTo>
                      <a:lnTo>
                        <a:pt x="223" y="432"/>
                      </a:lnTo>
                      <a:lnTo>
                        <a:pt x="202" y="426"/>
                      </a:lnTo>
                      <a:lnTo>
                        <a:pt x="199" y="382"/>
                      </a:lnTo>
                      <a:lnTo>
                        <a:pt x="208" y="313"/>
                      </a:lnTo>
                      <a:lnTo>
                        <a:pt x="253" y="238"/>
                      </a:lnTo>
                      <a:lnTo>
                        <a:pt x="256" y="197"/>
                      </a:lnTo>
                      <a:lnTo>
                        <a:pt x="308" y="155"/>
                      </a:lnTo>
                    </a:path>
                  </a:pathLst>
                </a:custGeom>
                <a:blipFill rotWithShape="0">
                  <a:blip r:embed="rId1"/>
                  <a:srcRect/>
                  <a:tile tx="0" ty="0" sx="100000" sy="100000" algn="ctr"/>
                </a:blipFill>
                <a:ln cap="rnd" w="12600">
                  <a:solidFill>
                    <a:srgbClr val="cf9e6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grpSp>
              <p:nvGrpSpPr>
                <p:cNvPr id="322" name=""/>
                <p:cNvGrpSpPr/>
                <p:nvPr/>
              </p:nvGrpSpPr>
              <p:grpSpPr>
                <a:xfrm>
                  <a:off x="1907640" y="939960"/>
                  <a:ext cx="1435320" cy="592920"/>
                  <a:chOff x="1907640" y="939960"/>
                  <a:chExt cx="1435320" cy="592920"/>
                </a:xfrm>
              </p:grpSpPr>
              <p:sp>
                <p:nvSpPr>
                  <p:cNvPr id="323" name=""/>
                  <p:cNvSpPr/>
                  <p:nvPr/>
                </p:nvSpPr>
                <p:spPr>
                  <a:xfrm>
                    <a:off x="3227040" y="1477800"/>
                    <a:ext cx="87120" cy="5508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35">
                        <a:moveTo>
                          <a:pt x="50" y="0"/>
                        </a:moveTo>
                        <a:lnTo>
                          <a:pt x="45" y="0"/>
                        </a:lnTo>
                        <a:lnTo>
                          <a:pt x="38" y="0"/>
                        </a:lnTo>
                        <a:lnTo>
                          <a:pt x="32" y="0"/>
                        </a:lnTo>
                        <a:lnTo>
                          <a:pt x="27" y="0"/>
                        </a:lnTo>
                        <a:lnTo>
                          <a:pt x="20" y="2"/>
                        </a:lnTo>
                        <a:lnTo>
                          <a:pt x="14" y="2"/>
                        </a:lnTo>
                        <a:lnTo>
                          <a:pt x="9" y="2"/>
                        </a:lnTo>
                        <a:lnTo>
                          <a:pt x="9" y="8"/>
                        </a:lnTo>
                        <a:lnTo>
                          <a:pt x="14" y="10"/>
                        </a:lnTo>
                        <a:lnTo>
                          <a:pt x="18" y="16"/>
                        </a:lnTo>
                        <a:lnTo>
                          <a:pt x="18" y="21"/>
                        </a:lnTo>
                        <a:lnTo>
                          <a:pt x="14" y="26"/>
                        </a:lnTo>
                        <a:lnTo>
                          <a:pt x="9" y="29"/>
                        </a:lnTo>
                        <a:lnTo>
                          <a:pt x="2" y="29"/>
                        </a:lnTo>
                        <a:lnTo>
                          <a:pt x="0" y="34"/>
                        </a:lnTo>
                        <a:lnTo>
                          <a:pt x="5" y="34"/>
                        </a:lnTo>
                        <a:lnTo>
                          <a:pt x="11" y="34"/>
                        </a:lnTo>
                        <a:lnTo>
                          <a:pt x="18" y="34"/>
                        </a:lnTo>
                        <a:lnTo>
                          <a:pt x="23" y="34"/>
                        </a:lnTo>
                        <a:lnTo>
                          <a:pt x="29" y="34"/>
                        </a:lnTo>
                        <a:lnTo>
                          <a:pt x="36" y="34"/>
                        </a:lnTo>
                        <a:lnTo>
                          <a:pt x="41" y="34"/>
                        </a:lnTo>
                        <a:lnTo>
                          <a:pt x="47" y="34"/>
                        </a:lnTo>
                        <a:lnTo>
                          <a:pt x="50" y="29"/>
                        </a:lnTo>
                        <a:lnTo>
                          <a:pt x="50" y="24"/>
                        </a:lnTo>
                        <a:lnTo>
                          <a:pt x="54" y="18"/>
                        </a:lnTo>
                        <a:lnTo>
                          <a:pt x="50" y="13"/>
                        </a:lnTo>
                        <a:lnTo>
                          <a:pt x="47" y="8"/>
                        </a:lnTo>
                        <a:lnTo>
                          <a:pt x="45" y="2"/>
                        </a:lnTo>
                        <a:lnTo>
                          <a:pt x="50" y="0"/>
                        </a:lnTo>
                      </a:path>
                    </a:pathLst>
                  </a:custGeom>
                  <a:blipFill rotWithShape="0">
                    <a:blip r:embed="rId2"/>
                    <a:srcRect/>
                    <a:tile tx="0" ty="0" sx="100000" sy="100000" algn="ctr"/>
                  </a:blipFill>
                  <a:ln cap="rnd" w="12600">
                    <a:solidFill>
                      <a:srgbClr val="cf9e6d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8280" bIns="82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24" name=""/>
                  <p:cNvSpPr/>
                  <p:nvPr/>
                </p:nvSpPr>
                <p:spPr>
                  <a:xfrm>
                    <a:off x="1907640" y="985680"/>
                    <a:ext cx="163800" cy="74160"/>
                  </a:xfrm>
                  <a:custGeom>
                    <a:avLst/>
                    <a:gdLst/>
                    <a:ahLst/>
                    <a:rect l="l" t="t" r="r" b="b"/>
                    <a:pathLst>
                      <a:path w="103" h="47">
                        <a:moveTo>
                          <a:pt x="98" y="8"/>
                        </a:moveTo>
                        <a:lnTo>
                          <a:pt x="93" y="8"/>
                        </a:lnTo>
                        <a:lnTo>
                          <a:pt x="86" y="6"/>
                        </a:lnTo>
                        <a:lnTo>
                          <a:pt x="80" y="6"/>
                        </a:lnTo>
                        <a:lnTo>
                          <a:pt x="75" y="6"/>
                        </a:lnTo>
                        <a:lnTo>
                          <a:pt x="68" y="3"/>
                        </a:lnTo>
                        <a:lnTo>
                          <a:pt x="62" y="0"/>
                        </a:lnTo>
                        <a:lnTo>
                          <a:pt x="57" y="0"/>
                        </a:lnTo>
                        <a:lnTo>
                          <a:pt x="50" y="0"/>
                        </a:lnTo>
                        <a:lnTo>
                          <a:pt x="44" y="0"/>
                        </a:lnTo>
                        <a:lnTo>
                          <a:pt x="39" y="0"/>
                        </a:lnTo>
                        <a:lnTo>
                          <a:pt x="32" y="0"/>
                        </a:lnTo>
                        <a:lnTo>
                          <a:pt x="26" y="0"/>
                        </a:lnTo>
                        <a:lnTo>
                          <a:pt x="21" y="0"/>
                        </a:lnTo>
                        <a:lnTo>
                          <a:pt x="14" y="0"/>
                        </a:lnTo>
                        <a:lnTo>
                          <a:pt x="8" y="3"/>
                        </a:lnTo>
                        <a:lnTo>
                          <a:pt x="3" y="3"/>
                        </a:lnTo>
                        <a:lnTo>
                          <a:pt x="0" y="8"/>
                        </a:lnTo>
                        <a:lnTo>
                          <a:pt x="0" y="14"/>
                        </a:lnTo>
                        <a:lnTo>
                          <a:pt x="5" y="16"/>
                        </a:lnTo>
                        <a:lnTo>
                          <a:pt x="12" y="19"/>
                        </a:lnTo>
                        <a:lnTo>
                          <a:pt x="17" y="22"/>
                        </a:lnTo>
                        <a:lnTo>
                          <a:pt x="23" y="24"/>
                        </a:lnTo>
                        <a:lnTo>
                          <a:pt x="26" y="30"/>
                        </a:lnTo>
                        <a:lnTo>
                          <a:pt x="30" y="35"/>
                        </a:lnTo>
                        <a:lnTo>
                          <a:pt x="35" y="35"/>
                        </a:lnTo>
                        <a:lnTo>
                          <a:pt x="39" y="40"/>
                        </a:lnTo>
                        <a:lnTo>
                          <a:pt x="44" y="43"/>
                        </a:lnTo>
                        <a:lnTo>
                          <a:pt x="50" y="46"/>
                        </a:lnTo>
                        <a:lnTo>
                          <a:pt x="53" y="40"/>
                        </a:lnTo>
                        <a:lnTo>
                          <a:pt x="59" y="38"/>
                        </a:lnTo>
                        <a:lnTo>
                          <a:pt x="66" y="32"/>
                        </a:lnTo>
                        <a:lnTo>
                          <a:pt x="71" y="30"/>
                        </a:lnTo>
                        <a:lnTo>
                          <a:pt x="80" y="30"/>
                        </a:lnTo>
                        <a:lnTo>
                          <a:pt x="86" y="27"/>
                        </a:lnTo>
                        <a:lnTo>
                          <a:pt x="93" y="27"/>
                        </a:lnTo>
                        <a:lnTo>
                          <a:pt x="98" y="27"/>
                        </a:lnTo>
                        <a:lnTo>
                          <a:pt x="102" y="22"/>
                        </a:lnTo>
                        <a:lnTo>
                          <a:pt x="98" y="14"/>
                        </a:lnTo>
                        <a:lnTo>
                          <a:pt x="95" y="8"/>
                        </a:lnTo>
                        <a:lnTo>
                          <a:pt x="89" y="8"/>
                        </a:lnTo>
                        <a:lnTo>
                          <a:pt x="84" y="6"/>
                        </a:lnTo>
                        <a:lnTo>
                          <a:pt x="77" y="3"/>
                        </a:lnTo>
                        <a:lnTo>
                          <a:pt x="71" y="3"/>
                        </a:lnTo>
                        <a:lnTo>
                          <a:pt x="68" y="6"/>
                        </a:lnTo>
                      </a:path>
                    </a:pathLst>
                  </a:custGeom>
                  <a:blipFill rotWithShape="0">
                    <a:blip r:embed="rId3"/>
                    <a:srcRect/>
                    <a:tile tx="0" ty="0" sx="100000" sy="100000" algn="ctr"/>
                  </a:blipFill>
                  <a:ln cap="rnd" w="12600">
                    <a:solidFill>
                      <a:srgbClr val="cf9e6d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7360" bIns="27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25" name=""/>
                  <p:cNvSpPr/>
                  <p:nvPr/>
                </p:nvSpPr>
                <p:spPr>
                  <a:xfrm>
                    <a:off x="2231640" y="939960"/>
                    <a:ext cx="349200" cy="64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0" h="41">
                        <a:moveTo>
                          <a:pt x="219" y="0"/>
                        </a:moveTo>
                        <a:lnTo>
                          <a:pt x="213" y="0"/>
                        </a:lnTo>
                        <a:lnTo>
                          <a:pt x="206" y="0"/>
                        </a:lnTo>
                        <a:lnTo>
                          <a:pt x="201" y="0"/>
                        </a:lnTo>
                        <a:lnTo>
                          <a:pt x="195" y="0"/>
                        </a:lnTo>
                        <a:lnTo>
                          <a:pt x="186" y="0"/>
                        </a:lnTo>
                        <a:lnTo>
                          <a:pt x="179" y="0"/>
                        </a:lnTo>
                        <a:lnTo>
                          <a:pt x="174" y="0"/>
                        </a:lnTo>
                        <a:lnTo>
                          <a:pt x="168" y="0"/>
                        </a:lnTo>
                        <a:lnTo>
                          <a:pt x="161" y="0"/>
                        </a:lnTo>
                        <a:lnTo>
                          <a:pt x="156" y="0"/>
                        </a:lnTo>
                        <a:lnTo>
                          <a:pt x="150" y="0"/>
                        </a:lnTo>
                        <a:lnTo>
                          <a:pt x="143" y="0"/>
                        </a:lnTo>
                        <a:lnTo>
                          <a:pt x="138" y="0"/>
                        </a:lnTo>
                        <a:lnTo>
                          <a:pt x="132" y="0"/>
                        </a:lnTo>
                        <a:lnTo>
                          <a:pt x="125" y="0"/>
                        </a:lnTo>
                        <a:lnTo>
                          <a:pt x="120" y="0"/>
                        </a:lnTo>
                        <a:lnTo>
                          <a:pt x="114" y="0"/>
                        </a:lnTo>
                        <a:lnTo>
                          <a:pt x="107" y="0"/>
                        </a:lnTo>
                        <a:lnTo>
                          <a:pt x="102" y="3"/>
                        </a:lnTo>
                        <a:lnTo>
                          <a:pt x="96" y="3"/>
                        </a:lnTo>
                        <a:lnTo>
                          <a:pt x="87" y="3"/>
                        </a:lnTo>
                        <a:lnTo>
                          <a:pt x="80" y="3"/>
                        </a:lnTo>
                        <a:lnTo>
                          <a:pt x="75" y="5"/>
                        </a:lnTo>
                        <a:lnTo>
                          <a:pt x="69" y="8"/>
                        </a:lnTo>
                        <a:lnTo>
                          <a:pt x="62" y="11"/>
                        </a:lnTo>
                        <a:lnTo>
                          <a:pt x="57" y="11"/>
                        </a:lnTo>
                        <a:lnTo>
                          <a:pt x="51" y="11"/>
                        </a:lnTo>
                        <a:lnTo>
                          <a:pt x="44" y="11"/>
                        </a:lnTo>
                        <a:lnTo>
                          <a:pt x="39" y="11"/>
                        </a:lnTo>
                        <a:lnTo>
                          <a:pt x="30" y="11"/>
                        </a:lnTo>
                        <a:lnTo>
                          <a:pt x="24" y="11"/>
                        </a:lnTo>
                        <a:lnTo>
                          <a:pt x="17" y="11"/>
                        </a:lnTo>
                        <a:lnTo>
                          <a:pt x="12" y="11"/>
                        </a:lnTo>
                        <a:lnTo>
                          <a:pt x="6" y="13"/>
                        </a:lnTo>
                        <a:lnTo>
                          <a:pt x="0" y="19"/>
                        </a:lnTo>
                        <a:lnTo>
                          <a:pt x="0" y="24"/>
                        </a:lnTo>
                        <a:lnTo>
                          <a:pt x="6" y="29"/>
                        </a:lnTo>
                        <a:lnTo>
                          <a:pt x="12" y="32"/>
                        </a:lnTo>
                        <a:lnTo>
                          <a:pt x="17" y="32"/>
                        </a:lnTo>
                        <a:lnTo>
                          <a:pt x="26" y="32"/>
                        </a:lnTo>
                        <a:lnTo>
                          <a:pt x="33" y="32"/>
                        </a:lnTo>
                        <a:lnTo>
                          <a:pt x="39" y="32"/>
                        </a:lnTo>
                        <a:lnTo>
                          <a:pt x="48" y="27"/>
                        </a:lnTo>
                        <a:lnTo>
                          <a:pt x="53" y="27"/>
                        </a:lnTo>
                        <a:lnTo>
                          <a:pt x="60" y="24"/>
                        </a:lnTo>
                        <a:lnTo>
                          <a:pt x="66" y="24"/>
                        </a:lnTo>
                        <a:lnTo>
                          <a:pt x="71" y="27"/>
                        </a:lnTo>
                        <a:lnTo>
                          <a:pt x="78" y="27"/>
                        </a:lnTo>
                        <a:lnTo>
                          <a:pt x="84" y="29"/>
                        </a:lnTo>
                        <a:lnTo>
                          <a:pt x="89" y="27"/>
                        </a:lnTo>
                        <a:lnTo>
                          <a:pt x="96" y="24"/>
                        </a:lnTo>
                        <a:lnTo>
                          <a:pt x="102" y="24"/>
                        </a:lnTo>
                        <a:lnTo>
                          <a:pt x="107" y="24"/>
                        </a:lnTo>
                        <a:lnTo>
                          <a:pt x="116" y="24"/>
                        </a:lnTo>
                        <a:lnTo>
                          <a:pt x="123" y="24"/>
                        </a:lnTo>
                        <a:lnTo>
                          <a:pt x="125" y="29"/>
                        </a:lnTo>
                        <a:lnTo>
                          <a:pt x="129" y="35"/>
                        </a:lnTo>
                        <a:lnTo>
                          <a:pt x="134" y="37"/>
                        </a:lnTo>
                        <a:lnTo>
                          <a:pt x="141" y="40"/>
                        </a:lnTo>
                        <a:lnTo>
                          <a:pt x="147" y="40"/>
                        </a:lnTo>
                        <a:lnTo>
                          <a:pt x="152" y="40"/>
                        </a:lnTo>
                        <a:lnTo>
                          <a:pt x="156" y="35"/>
                        </a:lnTo>
                        <a:lnTo>
                          <a:pt x="161" y="32"/>
                        </a:lnTo>
                        <a:lnTo>
                          <a:pt x="161" y="27"/>
                        </a:lnTo>
                        <a:lnTo>
                          <a:pt x="168" y="21"/>
                        </a:lnTo>
                        <a:lnTo>
                          <a:pt x="174" y="19"/>
                        </a:lnTo>
                        <a:lnTo>
                          <a:pt x="183" y="19"/>
                        </a:lnTo>
                        <a:lnTo>
                          <a:pt x="188" y="16"/>
                        </a:lnTo>
                        <a:lnTo>
                          <a:pt x="195" y="19"/>
                        </a:lnTo>
                        <a:lnTo>
                          <a:pt x="201" y="19"/>
                        </a:lnTo>
                        <a:lnTo>
                          <a:pt x="206" y="19"/>
                        </a:lnTo>
                        <a:lnTo>
                          <a:pt x="213" y="19"/>
                        </a:lnTo>
                        <a:lnTo>
                          <a:pt x="215" y="13"/>
                        </a:lnTo>
                        <a:lnTo>
                          <a:pt x="219" y="8"/>
                        </a:lnTo>
                        <a:lnTo>
                          <a:pt x="219" y="3"/>
                        </a:lnTo>
                        <a:lnTo>
                          <a:pt x="219" y="0"/>
                        </a:lnTo>
                      </a:path>
                    </a:pathLst>
                  </a:custGeom>
                  <a:blipFill rotWithShape="0">
                    <a:blip r:embed="rId4"/>
                    <a:srcRect/>
                    <a:tile tx="0" ty="0" sx="100000" sy="100000" algn="ctr"/>
                  </a:blipFill>
                  <a:ln cap="rnd" w="12600">
                    <a:solidFill>
                      <a:srgbClr val="cf9e6d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000" bIns="18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26" name=""/>
                  <p:cNvSpPr/>
                  <p:nvPr/>
                </p:nvSpPr>
                <p:spPr>
                  <a:xfrm>
                    <a:off x="2808000" y="939960"/>
                    <a:ext cx="1159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73" h="17">
                        <a:moveTo>
                          <a:pt x="72" y="3"/>
                        </a:moveTo>
                        <a:lnTo>
                          <a:pt x="63" y="3"/>
                        </a:lnTo>
                        <a:lnTo>
                          <a:pt x="57" y="3"/>
                        </a:lnTo>
                        <a:lnTo>
                          <a:pt x="50" y="3"/>
                        </a:lnTo>
                        <a:lnTo>
                          <a:pt x="45" y="3"/>
                        </a:lnTo>
                        <a:lnTo>
                          <a:pt x="39" y="0"/>
                        </a:lnTo>
                        <a:lnTo>
                          <a:pt x="32" y="0"/>
                        </a:lnTo>
                        <a:lnTo>
                          <a:pt x="27" y="0"/>
                        </a:lnTo>
                        <a:lnTo>
                          <a:pt x="21" y="3"/>
                        </a:lnTo>
                        <a:lnTo>
                          <a:pt x="14" y="3"/>
                        </a:lnTo>
                        <a:lnTo>
                          <a:pt x="9" y="3"/>
                        </a:lnTo>
                        <a:lnTo>
                          <a:pt x="3" y="5"/>
                        </a:lnTo>
                        <a:lnTo>
                          <a:pt x="0" y="11"/>
                        </a:lnTo>
                        <a:lnTo>
                          <a:pt x="5" y="13"/>
                        </a:lnTo>
                        <a:lnTo>
                          <a:pt x="12" y="13"/>
                        </a:lnTo>
                        <a:lnTo>
                          <a:pt x="18" y="16"/>
                        </a:lnTo>
                        <a:lnTo>
                          <a:pt x="23" y="13"/>
                        </a:lnTo>
                        <a:lnTo>
                          <a:pt x="30" y="13"/>
                        </a:lnTo>
                        <a:lnTo>
                          <a:pt x="36" y="13"/>
                        </a:lnTo>
                        <a:lnTo>
                          <a:pt x="41" y="16"/>
                        </a:lnTo>
                        <a:lnTo>
                          <a:pt x="48" y="16"/>
                        </a:lnTo>
                        <a:lnTo>
                          <a:pt x="54" y="16"/>
                        </a:lnTo>
                        <a:lnTo>
                          <a:pt x="59" y="13"/>
                        </a:lnTo>
                        <a:lnTo>
                          <a:pt x="66" y="13"/>
                        </a:lnTo>
                        <a:lnTo>
                          <a:pt x="72" y="8"/>
                        </a:lnTo>
                        <a:lnTo>
                          <a:pt x="68" y="3"/>
                        </a:lnTo>
                        <a:lnTo>
                          <a:pt x="72" y="3"/>
                        </a:lnTo>
                      </a:path>
                    </a:pathLst>
                  </a:custGeom>
                  <a:blipFill rotWithShape="0">
                    <a:blip r:embed="rId5"/>
                    <a:srcRect/>
                    <a:tile tx="0" ty="0" sx="100000" sy="100000" algn="ctr"/>
                  </a:blipFill>
                  <a:ln cap="rnd" w="12600">
                    <a:solidFill>
                      <a:srgbClr val="cf9e6d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160" bIns="-20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27" name=""/>
                  <p:cNvSpPr/>
                  <p:nvPr/>
                </p:nvSpPr>
                <p:spPr>
                  <a:xfrm>
                    <a:off x="2995200" y="958680"/>
                    <a:ext cx="15840" cy="12240"/>
                  </a:xfrm>
                  <a:prstGeom prst="ellipse">
                    <a:avLst/>
                  </a:prstGeom>
                  <a:blipFill rotWithShape="0">
                    <a:blip r:embed="rId6"/>
                    <a:srcRect/>
                    <a:tile tx="0" ty="0" sx="100000" sy="100000" algn="ctr"/>
                  </a:blipFill>
                  <a:ln w="12600">
                    <a:solidFill>
                      <a:srgbClr val="cf9e6d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160" bIns="-38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28" name=""/>
                  <p:cNvSpPr/>
                  <p:nvPr/>
                </p:nvSpPr>
                <p:spPr>
                  <a:xfrm>
                    <a:off x="3152520" y="984240"/>
                    <a:ext cx="29880" cy="16920"/>
                  </a:xfrm>
                  <a:prstGeom prst="ellipse">
                    <a:avLst/>
                  </a:prstGeom>
                  <a:blipFill rotWithShape="0">
                    <a:blip r:embed="rId7"/>
                    <a:srcRect/>
                    <a:tile tx="0" ty="0" sx="100000" sy="100000" algn="ctr"/>
                  </a:blipFill>
                  <a:ln w="12600">
                    <a:solidFill>
                      <a:srgbClr val="cf9e6d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920" bIns="-349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29" name=""/>
                  <p:cNvSpPr/>
                  <p:nvPr/>
                </p:nvSpPr>
                <p:spPr>
                  <a:xfrm>
                    <a:off x="3228480" y="1001520"/>
                    <a:ext cx="25560" cy="12240"/>
                  </a:xfrm>
                  <a:prstGeom prst="ellipse">
                    <a:avLst/>
                  </a:prstGeom>
                  <a:blipFill rotWithShape="0">
                    <a:blip r:embed="rId8"/>
                    <a:srcRect/>
                    <a:tile tx="0" ty="0" sx="100000" sy="100000" algn="ctr"/>
                  </a:blipFill>
                  <a:ln w="12600">
                    <a:solidFill>
                      <a:srgbClr val="cf9e6d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160" bIns="-38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30" name=""/>
                  <p:cNvSpPr/>
                  <p:nvPr/>
                </p:nvSpPr>
                <p:spPr>
                  <a:xfrm>
                    <a:off x="3233160" y="1060200"/>
                    <a:ext cx="44640" cy="25200"/>
                  </a:xfrm>
                  <a:prstGeom prst="ellipse">
                    <a:avLst/>
                  </a:prstGeom>
                  <a:blipFill rotWithShape="0">
                    <a:blip r:embed="rId9"/>
                    <a:srcRect/>
                    <a:tile tx="0" ty="0" sx="100000" sy="100000" algn="ctr"/>
                  </a:blipFill>
                  <a:ln w="12600">
                    <a:solidFill>
                      <a:srgbClr val="cf9e6d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800" bIns="-28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31" name=""/>
                  <p:cNvSpPr/>
                  <p:nvPr/>
                </p:nvSpPr>
                <p:spPr>
                  <a:xfrm>
                    <a:off x="3271320" y="1123920"/>
                    <a:ext cx="15840" cy="20160"/>
                  </a:xfrm>
                  <a:prstGeom prst="ellipse">
                    <a:avLst/>
                  </a:prstGeom>
                  <a:blipFill rotWithShape="0">
                    <a:blip r:embed="rId10"/>
                    <a:srcRect/>
                    <a:tile tx="0" ty="0" sx="100000" sy="100000" algn="ctr"/>
                  </a:blipFill>
                  <a:ln w="12600">
                    <a:solidFill>
                      <a:srgbClr val="cf9e6d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2400" bIns="-32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32" name=""/>
                  <p:cNvSpPr/>
                  <p:nvPr/>
                </p:nvSpPr>
                <p:spPr>
                  <a:xfrm>
                    <a:off x="3285720" y="1187280"/>
                    <a:ext cx="20520" cy="25200"/>
                  </a:xfrm>
                  <a:prstGeom prst="ellipse">
                    <a:avLst/>
                  </a:prstGeom>
                  <a:blipFill rotWithShape="0">
                    <a:blip r:embed="rId11"/>
                    <a:srcRect/>
                    <a:tile tx="0" ty="0" sx="100000" sy="100000" algn="ctr"/>
                  </a:blipFill>
                  <a:ln w="12600">
                    <a:solidFill>
                      <a:srgbClr val="cf9e6d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800" bIns="-28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33" name=""/>
                  <p:cNvSpPr/>
                  <p:nvPr/>
                </p:nvSpPr>
                <p:spPr>
                  <a:xfrm>
                    <a:off x="3304800" y="1245960"/>
                    <a:ext cx="15840" cy="17280"/>
                  </a:xfrm>
                  <a:prstGeom prst="ellipse">
                    <a:avLst/>
                  </a:prstGeom>
                  <a:blipFill rotWithShape="0">
                    <a:blip r:embed="rId12"/>
                    <a:srcRect/>
                    <a:tile tx="0" ty="0" sx="100000" sy="100000" algn="ctr"/>
                  </a:blipFill>
                  <a:ln w="12600">
                    <a:solidFill>
                      <a:srgbClr val="cf9e6d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560" bIns="-345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34" name=""/>
                  <p:cNvSpPr/>
                  <p:nvPr/>
                </p:nvSpPr>
                <p:spPr>
                  <a:xfrm>
                    <a:off x="3233160" y="1382400"/>
                    <a:ext cx="25560" cy="15840"/>
                  </a:xfrm>
                  <a:prstGeom prst="rect">
                    <a:avLst/>
                  </a:prstGeom>
                  <a:blipFill rotWithShape="0">
                    <a:blip r:embed="rId13"/>
                    <a:srcRect/>
                    <a:tile tx="0" ty="0" sx="100000" sy="100000" algn="ctr"/>
                  </a:blipFill>
                  <a:ln w="12600">
                    <a:solidFill>
                      <a:srgbClr val="cf9e6d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0960" bIns="-30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35" name=""/>
                  <p:cNvSpPr/>
                  <p:nvPr/>
                </p:nvSpPr>
                <p:spPr>
                  <a:xfrm>
                    <a:off x="2626920" y="1371600"/>
                    <a:ext cx="39600" cy="4392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28">
                        <a:moveTo>
                          <a:pt x="0" y="0"/>
                        </a:moveTo>
                        <a:lnTo>
                          <a:pt x="18" y="27"/>
                        </a:lnTo>
                        <a:lnTo>
                          <a:pt x="24" y="21"/>
                        </a:lnTo>
                        <a:lnTo>
                          <a:pt x="0" y="0"/>
                        </a:lnTo>
                      </a:path>
                    </a:pathLst>
                  </a:custGeom>
                  <a:blipFill rotWithShape="0">
                    <a:blip r:embed="rId14"/>
                    <a:srcRect/>
                    <a:tile tx="0" ty="0" sx="100000" sy="100000" algn="ctr"/>
                  </a:blipFill>
                  <a:ln cap="rnd" w="12600">
                    <a:solidFill>
                      <a:srgbClr val="cf9e6d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" bIns="-28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36" name=""/>
                  <p:cNvSpPr/>
                  <p:nvPr/>
                </p:nvSpPr>
                <p:spPr>
                  <a:xfrm>
                    <a:off x="2684160" y="1379520"/>
                    <a:ext cx="302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17">
                        <a:moveTo>
                          <a:pt x="0" y="0"/>
                        </a:moveTo>
                        <a:lnTo>
                          <a:pt x="18" y="16"/>
                        </a:lnTo>
                      </a:path>
                    </a:pathLst>
                  </a:custGeom>
                  <a:blipFill rotWithShape="0">
                    <a:blip r:embed="rId15"/>
                    <a:srcRect/>
                    <a:tile tx="0" ty="0" sx="100000" sy="100000" algn="ctr"/>
                  </a:blipFill>
                  <a:ln cap="rnd" w="12600">
                    <a:solidFill>
                      <a:srgbClr val="cf9e6d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160" bIns="-20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37" name=""/>
                  <p:cNvSpPr/>
                  <p:nvPr/>
                </p:nvSpPr>
                <p:spPr>
                  <a:xfrm>
                    <a:off x="3303360" y="1430280"/>
                    <a:ext cx="3960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7">
                        <a:moveTo>
                          <a:pt x="0" y="0"/>
                        </a:moveTo>
                        <a:lnTo>
                          <a:pt x="24" y="16"/>
                        </a:lnTo>
                      </a:path>
                    </a:pathLst>
                  </a:custGeom>
                  <a:blipFill rotWithShape="0">
                    <a:blip r:embed="rId16"/>
                    <a:srcRect/>
                    <a:tile tx="0" ty="0" sx="100000" sy="100000" algn="ctr"/>
                  </a:blipFill>
                  <a:ln cap="rnd" w="12600">
                    <a:solidFill>
                      <a:srgbClr val="cf9e6d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160" bIns="-20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338" name=""/>
                  <p:cNvSpPr/>
                  <p:nvPr/>
                </p:nvSpPr>
                <p:spPr>
                  <a:xfrm>
                    <a:off x="3303360" y="1290600"/>
                    <a:ext cx="14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1" h="17">
                        <a:moveTo>
                          <a:pt x="0" y="0"/>
                        </a:moveTo>
                        <a:lnTo>
                          <a:pt x="0" y="16"/>
                        </a:lnTo>
                      </a:path>
                    </a:pathLst>
                  </a:custGeom>
                  <a:blipFill rotWithShape="0">
                    <a:blip r:embed="rId17"/>
                    <a:srcRect/>
                    <a:tile tx="0" ty="0" sx="100000" sy="100000" algn="ctr"/>
                  </a:blipFill>
                  <a:ln cap="rnd" w="12600">
                    <a:solidFill>
                      <a:srgbClr val="cf9e6d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160" bIns="-20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  <p:sp>
              <p:nvSpPr>
                <p:cNvPr id="339" name=""/>
                <p:cNvSpPr/>
                <p:nvPr/>
              </p:nvSpPr>
              <p:spPr>
                <a:xfrm>
                  <a:off x="673920" y="947520"/>
                  <a:ext cx="1349640" cy="941040"/>
                </a:xfrm>
                <a:custGeom>
                  <a:avLst/>
                  <a:gdLst/>
                  <a:ahLst/>
                  <a:rect l="l" t="t" r="r" b="b"/>
                  <a:pathLst>
                    <a:path w="850" h="593">
                      <a:moveTo>
                        <a:pt x="840" y="472"/>
                      </a:moveTo>
                      <a:lnTo>
                        <a:pt x="818" y="480"/>
                      </a:lnTo>
                      <a:lnTo>
                        <a:pt x="816" y="507"/>
                      </a:lnTo>
                      <a:lnTo>
                        <a:pt x="809" y="502"/>
                      </a:lnTo>
                      <a:lnTo>
                        <a:pt x="804" y="499"/>
                      </a:lnTo>
                      <a:lnTo>
                        <a:pt x="800" y="494"/>
                      </a:lnTo>
                      <a:lnTo>
                        <a:pt x="795" y="491"/>
                      </a:lnTo>
                      <a:lnTo>
                        <a:pt x="789" y="486"/>
                      </a:lnTo>
                      <a:lnTo>
                        <a:pt x="786" y="480"/>
                      </a:lnTo>
                      <a:lnTo>
                        <a:pt x="780" y="478"/>
                      </a:lnTo>
                      <a:lnTo>
                        <a:pt x="777" y="472"/>
                      </a:lnTo>
                      <a:lnTo>
                        <a:pt x="771" y="470"/>
                      </a:lnTo>
                      <a:lnTo>
                        <a:pt x="764" y="467"/>
                      </a:lnTo>
                      <a:lnTo>
                        <a:pt x="764" y="462"/>
                      </a:lnTo>
                      <a:lnTo>
                        <a:pt x="744" y="454"/>
                      </a:lnTo>
                      <a:lnTo>
                        <a:pt x="665" y="459"/>
                      </a:lnTo>
                      <a:lnTo>
                        <a:pt x="663" y="464"/>
                      </a:lnTo>
                      <a:lnTo>
                        <a:pt x="663" y="470"/>
                      </a:lnTo>
                      <a:lnTo>
                        <a:pt x="660" y="475"/>
                      </a:lnTo>
                      <a:lnTo>
                        <a:pt x="656" y="480"/>
                      </a:lnTo>
                      <a:lnTo>
                        <a:pt x="651" y="483"/>
                      </a:lnTo>
                      <a:lnTo>
                        <a:pt x="645" y="483"/>
                      </a:lnTo>
                      <a:lnTo>
                        <a:pt x="638" y="480"/>
                      </a:lnTo>
                      <a:lnTo>
                        <a:pt x="633" y="480"/>
                      </a:lnTo>
                      <a:lnTo>
                        <a:pt x="627" y="483"/>
                      </a:lnTo>
                      <a:lnTo>
                        <a:pt x="620" y="486"/>
                      </a:lnTo>
                      <a:lnTo>
                        <a:pt x="615" y="488"/>
                      </a:lnTo>
                      <a:lnTo>
                        <a:pt x="609" y="491"/>
                      </a:lnTo>
                      <a:lnTo>
                        <a:pt x="602" y="494"/>
                      </a:lnTo>
                      <a:lnTo>
                        <a:pt x="600" y="499"/>
                      </a:lnTo>
                      <a:lnTo>
                        <a:pt x="593" y="502"/>
                      </a:lnTo>
                      <a:lnTo>
                        <a:pt x="588" y="504"/>
                      </a:lnTo>
                      <a:lnTo>
                        <a:pt x="582" y="504"/>
                      </a:lnTo>
                      <a:lnTo>
                        <a:pt x="575" y="504"/>
                      </a:lnTo>
                      <a:lnTo>
                        <a:pt x="570" y="504"/>
                      </a:lnTo>
                      <a:lnTo>
                        <a:pt x="564" y="504"/>
                      </a:lnTo>
                      <a:lnTo>
                        <a:pt x="557" y="504"/>
                      </a:lnTo>
                      <a:lnTo>
                        <a:pt x="552" y="504"/>
                      </a:lnTo>
                      <a:lnTo>
                        <a:pt x="546" y="504"/>
                      </a:lnTo>
                      <a:lnTo>
                        <a:pt x="539" y="504"/>
                      </a:lnTo>
                      <a:lnTo>
                        <a:pt x="539" y="499"/>
                      </a:lnTo>
                      <a:lnTo>
                        <a:pt x="537" y="494"/>
                      </a:lnTo>
                      <a:lnTo>
                        <a:pt x="537" y="488"/>
                      </a:lnTo>
                      <a:lnTo>
                        <a:pt x="530" y="486"/>
                      </a:lnTo>
                      <a:lnTo>
                        <a:pt x="525" y="483"/>
                      </a:lnTo>
                      <a:lnTo>
                        <a:pt x="525" y="478"/>
                      </a:lnTo>
                      <a:lnTo>
                        <a:pt x="519" y="472"/>
                      </a:lnTo>
                      <a:lnTo>
                        <a:pt x="510" y="470"/>
                      </a:lnTo>
                      <a:lnTo>
                        <a:pt x="503" y="470"/>
                      </a:lnTo>
                      <a:lnTo>
                        <a:pt x="498" y="464"/>
                      </a:lnTo>
                      <a:lnTo>
                        <a:pt x="494" y="459"/>
                      </a:lnTo>
                      <a:lnTo>
                        <a:pt x="489" y="456"/>
                      </a:lnTo>
                      <a:lnTo>
                        <a:pt x="483" y="454"/>
                      </a:lnTo>
                      <a:lnTo>
                        <a:pt x="476" y="454"/>
                      </a:lnTo>
                      <a:lnTo>
                        <a:pt x="474" y="448"/>
                      </a:lnTo>
                      <a:lnTo>
                        <a:pt x="474" y="443"/>
                      </a:lnTo>
                      <a:lnTo>
                        <a:pt x="471" y="438"/>
                      </a:lnTo>
                      <a:lnTo>
                        <a:pt x="467" y="432"/>
                      </a:lnTo>
                      <a:lnTo>
                        <a:pt x="465" y="427"/>
                      </a:lnTo>
                      <a:lnTo>
                        <a:pt x="462" y="422"/>
                      </a:lnTo>
                      <a:lnTo>
                        <a:pt x="458" y="416"/>
                      </a:lnTo>
                      <a:lnTo>
                        <a:pt x="458" y="411"/>
                      </a:lnTo>
                      <a:lnTo>
                        <a:pt x="474" y="304"/>
                      </a:lnTo>
                      <a:lnTo>
                        <a:pt x="492" y="264"/>
                      </a:lnTo>
                      <a:lnTo>
                        <a:pt x="501" y="227"/>
                      </a:lnTo>
                      <a:lnTo>
                        <a:pt x="494" y="224"/>
                      </a:lnTo>
                      <a:lnTo>
                        <a:pt x="492" y="219"/>
                      </a:lnTo>
                      <a:lnTo>
                        <a:pt x="485" y="216"/>
                      </a:lnTo>
                      <a:lnTo>
                        <a:pt x="480" y="216"/>
                      </a:lnTo>
                      <a:lnTo>
                        <a:pt x="474" y="214"/>
                      </a:lnTo>
                      <a:lnTo>
                        <a:pt x="467" y="211"/>
                      </a:lnTo>
                      <a:lnTo>
                        <a:pt x="462" y="208"/>
                      </a:lnTo>
                      <a:lnTo>
                        <a:pt x="456" y="208"/>
                      </a:lnTo>
                      <a:lnTo>
                        <a:pt x="449" y="208"/>
                      </a:lnTo>
                      <a:lnTo>
                        <a:pt x="444" y="206"/>
                      </a:lnTo>
                      <a:lnTo>
                        <a:pt x="438" y="206"/>
                      </a:lnTo>
                      <a:lnTo>
                        <a:pt x="431" y="206"/>
                      </a:lnTo>
                      <a:lnTo>
                        <a:pt x="426" y="206"/>
                      </a:lnTo>
                      <a:lnTo>
                        <a:pt x="413" y="206"/>
                      </a:lnTo>
                      <a:lnTo>
                        <a:pt x="404" y="208"/>
                      </a:lnTo>
                      <a:lnTo>
                        <a:pt x="399" y="208"/>
                      </a:lnTo>
                      <a:lnTo>
                        <a:pt x="390" y="208"/>
                      </a:lnTo>
                      <a:lnTo>
                        <a:pt x="384" y="208"/>
                      </a:lnTo>
                      <a:lnTo>
                        <a:pt x="377" y="211"/>
                      </a:lnTo>
                      <a:lnTo>
                        <a:pt x="372" y="214"/>
                      </a:lnTo>
                      <a:lnTo>
                        <a:pt x="366" y="214"/>
                      </a:lnTo>
                      <a:lnTo>
                        <a:pt x="359" y="216"/>
                      </a:lnTo>
                      <a:lnTo>
                        <a:pt x="354" y="216"/>
                      </a:lnTo>
                      <a:lnTo>
                        <a:pt x="348" y="219"/>
                      </a:lnTo>
                      <a:lnTo>
                        <a:pt x="341" y="222"/>
                      </a:lnTo>
                      <a:lnTo>
                        <a:pt x="336" y="224"/>
                      </a:lnTo>
                      <a:lnTo>
                        <a:pt x="330" y="227"/>
                      </a:lnTo>
                      <a:lnTo>
                        <a:pt x="323" y="230"/>
                      </a:lnTo>
                      <a:lnTo>
                        <a:pt x="318" y="232"/>
                      </a:lnTo>
                      <a:lnTo>
                        <a:pt x="312" y="232"/>
                      </a:lnTo>
                      <a:lnTo>
                        <a:pt x="305" y="232"/>
                      </a:lnTo>
                      <a:lnTo>
                        <a:pt x="300" y="232"/>
                      </a:lnTo>
                      <a:lnTo>
                        <a:pt x="294" y="232"/>
                      </a:lnTo>
                      <a:lnTo>
                        <a:pt x="287" y="232"/>
                      </a:lnTo>
                      <a:lnTo>
                        <a:pt x="282" y="232"/>
                      </a:lnTo>
                      <a:lnTo>
                        <a:pt x="276" y="232"/>
                      </a:lnTo>
                      <a:lnTo>
                        <a:pt x="269" y="232"/>
                      </a:lnTo>
                      <a:lnTo>
                        <a:pt x="264" y="235"/>
                      </a:lnTo>
                      <a:lnTo>
                        <a:pt x="258" y="235"/>
                      </a:lnTo>
                      <a:lnTo>
                        <a:pt x="251" y="240"/>
                      </a:lnTo>
                      <a:lnTo>
                        <a:pt x="246" y="246"/>
                      </a:lnTo>
                      <a:lnTo>
                        <a:pt x="240" y="248"/>
                      </a:lnTo>
                      <a:lnTo>
                        <a:pt x="233" y="251"/>
                      </a:lnTo>
                      <a:lnTo>
                        <a:pt x="228" y="254"/>
                      </a:lnTo>
                      <a:lnTo>
                        <a:pt x="222" y="256"/>
                      </a:lnTo>
                      <a:lnTo>
                        <a:pt x="215" y="256"/>
                      </a:lnTo>
                      <a:lnTo>
                        <a:pt x="210" y="254"/>
                      </a:lnTo>
                      <a:lnTo>
                        <a:pt x="206" y="248"/>
                      </a:lnTo>
                      <a:lnTo>
                        <a:pt x="206" y="243"/>
                      </a:lnTo>
                      <a:lnTo>
                        <a:pt x="210" y="238"/>
                      </a:lnTo>
                      <a:lnTo>
                        <a:pt x="215" y="235"/>
                      </a:lnTo>
                      <a:lnTo>
                        <a:pt x="219" y="230"/>
                      </a:lnTo>
                      <a:lnTo>
                        <a:pt x="224" y="230"/>
                      </a:lnTo>
                      <a:lnTo>
                        <a:pt x="228" y="224"/>
                      </a:lnTo>
                      <a:lnTo>
                        <a:pt x="233" y="222"/>
                      </a:lnTo>
                      <a:lnTo>
                        <a:pt x="237" y="216"/>
                      </a:lnTo>
                      <a:lnTo>
                        <a:pt x="240" y="211"/>
                      </a:lnTo>
                      <a:lnTo>
                        <a:pt x="242" y="206"/>
                      </a:lnTo>
                      <a:lnTo>
                        <a:pt x="242" y="200"/>
                      </a:lnTo>
                      <a:lnTo>
                        <a:pt x="246" y="195"/>
                      </a:lnTo>
                      <a:lnTo>
                        <a:pt x="246" y="187"/>
                      </a:lnTo>
                      <a:lnTo>
                        <a:pt x="246" y="182"/>
                      </a:lnTo>
                      <a:lnTo>
                        <a:pt x="246" y="176"/>
                      </a:lnTo>
                      <a:lnTo>
                        <a:pt x="246" y="171"/>
                      </a:lnTo>
                      <a:lnTo>
                        <a:pt x="246" y="166"/>
                      </a:lnTo>
                      <a:lnTo>
                        <a:pt x="249" y="160"/>
                      </a:lnTo>
                      <a:lnTo>
                        <a:pt x="249" y="155"/>
                      </a:lnTo>
                      <a:lnTo>
                        <a:pt x="249" y="150"/>
                      </a:lnTo>
                      <a:lnTo>
                        <a:pt x="251" y="144"/>
                      </a:lnTo>
                      <a:lnTo>
                        <a:pt x="255" y="139"/>
                      </a:lnTo>
                      <a:lnTo>
                        <a:pt x="260" y="136"/>
                      </a:lnTo>
                      <a:lnTo>
                        <a:pt x="267" y="134"/>
                      </a:lnTo>
                      <a:lnTo>
                        <a:pt x="273" y="131"/>
                      </a:lnTo>
                      <a:lnTo>
                        <a:pt x="278" y="128"/>
                      </a:lnTo>
                      <a:lnTo>
                        <a:pt x="305" y="75"/>
                      </a:lnTo>
                      <a:lnTo>
                        <a:pt x="305" y="70"/>
                      </a:lnTo>
                      <a:lnTo>
                        <a:pt x="305" y="64"/>
                      </a:lnTo>
                      <a:lnTo>
                        <a:pt x="305" y="59"/>
                      </a:lnTo>
                      <a:lnTo>
                        <a:pt x="305" y="54"/>
                      </a:lnTo>
                      <a:lnTo>
                        <a:pt x="309" y="48"/>
                      </a:lnTo>
                      <a:lnTo>
                        <a:pt x="312" y="43"/>
                      </a:lnTo>
                      <a:lnTo>
                        <a:pt x="314" y="38"/>
                      </a:lnTo>
                      <a:lnTo>
                        <a:pt x="321" y="32"/>
                      </a:lnTo>
                      <a:lnTo>
                        <a:pt x="327" y="30"/>
                      </a:lnTo>
                      <a:lnTo>
                        <a:pt x="332" y="24"/>
                      </a:lnTo>
                      <a:lnTo>
                        <a:pt x="339" y="22"/>
                      </a:lnTo>
                      <a:lnTo>
                        <a:pt x="345" y="16"/>
                      </a:lnTo>
                      <a:lnTo>
                        <a:pt x="345" y="11"/>
                      </a:lnTo>
                      <a:lnTo>
                        <a:pt x="348" y="6"/>
                      </a:lnTo>
                      <a:lnTo>
                        <a:pt x="345" y="0"/>
                      </a:lnTo>
                      <a:lnTo>
                        <a:pt x="188" y="0"/>
                      </a:lnTo>
                      <a:lnTo>
                        <a:pt x="179" y="6"/>
                      </a:lnTo>
                      <a:lnTo>
                        <a:pt x="177" y="11"/>
                      </a:lnTo>
                      <a:lnTo>
                        <a:pt x="174" y="16"/>
                      </a:lnTo>
                      <a:lnTo>
                        <a:pt x="168" y="22"/>
                      </a:lnTo>
                      <a:lnTo>
                        <a:pt x="161" y="27"/>
                      </a:lnTo>
                      <a:lnTo>
                        <a:pt x="159" y="32"/>
                      </a:lnTo>
                      <a:lnTo>
                        <a:pt x="159" y="38"/>
                      </a:lnTo>
                      <a:lnTo>
                        <a:pt x="159" y="43"/>
                      </a:lnTo>
                      <a:lnTo>
                        <a:pt x="156" y="48"/>
                      </a:lnTo>
                      <a:lnTo>
                        <a:pt x="156" y="54"/>
                      </a:lnTo>
                      <a:lnTo>
                        <a:pt x="152" y="59"/>
                      </a:lnTo>
                      <a:lnTo>
                        <a:pt x="152" y="64"/>
                      </a:lnTo>
                      <a:lnTo>
                        <a:pt x="147" y="70"/>
                      </a:lnTo>
                      <a:lnTo>
                        <a:pt x="143" y="75"/>
                      </a:lnTo>
                      <a:lnTo>
                        <a:pt x="138" y="78"/>
                      </a:lnTo>
                      <a:lnTo>
                        <a:pt x="138" y="83"/>
                      </a:lnTo>
                      <a:lnTo>
                        <a:pt x="132" y="86"/>
                      </a:lnTo>
                      <a:lnTo>
                        <a:pt x="125" y="91"/>
                      </a:lnTo>
                      <a:lnTo>
                        <a:pt x="125" y="96"/>
                      </a:lnTo>
                      <a:lnTo>
                        <a:pt x="123" y="102"/>
                      </a:lnTo>
                      <a:lnTo>
                        <a:pt x="116" y="104"/>
                      </a:lnTo>
                      <a:lnTo>
                        <a:pt x="114" y="110"/>
                      </a:lnTo>
                      <a:lnTo>
                        <a:pt x="107" y="115"/>
                      </a:lnTo>
                      <a:lnTo>
                        <a:pt x="105" y="120"/>
                      </a:lnTo>
                      <a:lnTo>
                        <a:pt x="98" y="126"/>
                      </a:lnTo>
                      <a:lnTo>
                        <a:pt x="96" y="131"/>
                      </a:lnTo>
                      <a:lnTo>
                        <a:pt x="93" y="136"/>
                      </a:lnTo>
                      <a:lnTo>
                        <a:pt x="89" y="142"/>
                      </a:lnTo>
                      <a:lnTo>
                        <a:pt x="84" y="144"/>
                      </a:lnTo>
                      <a:lnTo>
                        <a:pt x="80" y="150"/>
                      </a:lnTo>
                      <a:lnTo>
                        <a:pt x="75" y="152"/>
                      </a:lnTo>
                      <a:lnTo>
                        <a:pt x="69" y="150"/>
                      </a:lnTo>
                      <a:lnTo>
                        <a:pt x="62" y="147"/>
                      </a:lnTo>
                      <a:lnTo>
                        <a:pt x="57" y="147"/>
                      </a:lnTo>
                      <a:lnTo>
                        <a:pt x="51" y="147"/>
                      </a:lnTo>
                      <a:lnTo>
                        <a:pt x="44" y="150"/>
                      </a:lnTo>
                      <a:lnTo>
                        <a:pt x="39" y="152"/>
                      </a:lnTo>
                      <a:lnTo>
                        <a:pt x="33" y="152"/>
                      </a:lnTo>
                      <a:lnTo>
                        <a:pt x="26" y="155"/>
                      </a:lnTo>
                      <a:lnTo>
                        <a:pt x="21" y="155"/>
                      </a:lnTo>
                      <a:lnTo>
                        <a:pt x="17" y="160"/>
                      </a:lnTo>
                      <a:lnTo>
                        <a:pt x="12" y="163"/>
                      </a:lnTo>
                      <a:lnTo>
                        <a:pt x="6" y="166"/>
                      </a:lnTo>
                      <a:lnTo>
                        <a:pt x="0" y="168"/>
                      </a:lnTo>
                      <a:lnTo>
                        <a:pt x="0" y="334"/>
                      </a:lnTo>
                      <a:lnTo>
                        <a:pt x="8" y="336"/>
                      </a:lnTo>
                      <a:lnTo>
                        <a:pt x="15" y="334"/>
                      </a:lnTo>
                      <a:lnTo>
                        <a:pt x="21" y="334"/>
                      </a:lnTo>
                      <a:lnTo>
                        <a:pt x="24" y="339"/>
                      </a:lnTo>
                      <a:lnTo>
                        <a:pt x="30" y="342"/>
                      </a:lnTo>
                      <a:lnTo>
                        <a:pt x="33" y="347"/>
                      </a:lnTo>
                      <a:lnTo>
                        <a:pt x="39" y="350"/>
                      </a:lnTo>
                      <a:lnTo>
                        <a:pt x="42" y="355"/>
                      </a:lnTo>
                      <a:lnTo>
                        <a:pt x="48" y="355"/>
                      </a:lnTo>
                      <a:lnTo>
                        <a:pt x="53" y="358"/>
                      </a:lnTo>
                      <a:lnTo>
                        <a:pt x="60" y="358"/>
                      </a:lnTo>
                      <a:lnTo>
                        <a:pt x="66" y="358"/>
                      </a:lnTo>
                      <a:lnTo>
                        <a:pt x="71" y="360"/>
                      </a:lnTo>
                      <a:lnTo>
                        <a:pt x="78" y="363"/>
                      </a:lnTo>
                      <a:lnTo>
                        <a:pt x="84" y="363"/>
                      </a:lnTo>
                      <a:lnTo>
                        <a:pt x="89" y="366"/>
                      </a:lnTo>
                      <a:lnTo>
                        <a:pt x="96" y="366"/>
                      </a:lnTo>
                      <a:lnTo>
                        <a:pt x="102" y="368"/>
                      </a:lnTo>
                      <a:lnTo>
                        <a:pt x="107" y="368"/>
                      </a:lnTo>
                      <a:lnTo>
                        <a:pt x="114" y="368"/>
                      </a:lnTo>
                      <a:lnTo>
                        <a:pt x="123" y="366"/>
                      </a:lnTo>
                      <a:lnTo>
                        <a:pt x="132" y="366"/>
                      </a:lnTo>
                      <a:lnTo>
                        <a:pt x="141" y="366"/>
                      </a:lnTo>
                      <a:lnTo>
                        <a:pt x="147" y="363"/>
                      </a:lnTo>
                      <a:lnTo>
                        <a:pt x="152" y="363"/>
                      </a:lnTo>
                      <a:lnTo>
                        <a:pt x="159" y="363"/>
                      </a:lnTo>
                      <a:lnTo>
                        <a:pt x="165" y="363"/>
                      </a:lnTo>
                      <a:lnTo>
                        <a:pt x="170" y="366"/>
                      </a:lnTo>
                      <a:lnTo>
                        <a:pt x="177" y="366"/>
                      </a:lnTo>
                      <a:lnTo>
                        <a:pt x="186" y="371"/>
                      </a:lnTo>
                      <a:lnTo>
                        <a:pt x="192" y="371"/>
                      </a:lnTo>
                      <a:lnTo>
                        <a:pt x="197" y="371"/>
                      </a:lnTo>
                      <a:lnTo>
                        <a:pt x="204" y="371"/>
                      </a:lnTo>
                      <a:lnTo>
                        <a:pt x="210" y="371"/>
                      </a:lnTo>
                      <a:lnTo>
                        <a:pt x="215" y="368"/>
                      </a:lnTo>
                      <a:lnTo>
                        <a:pt x="222" y="368"/>
                      </a:lnTo>
                      <a:lnTo>
                        <a:pt x="228" y="366"/>
                      </a:lnTo>
                      <a:lnTo>
                        <a:pt x="233" y="363"/>
                      </a:lnTo>
                      <a:lnTo>
                        <a:pt x="240" y="363"/>
                      </a:lnTo>
                      <a:lnTo>
                        <a:pt x="246" y="358"/>
                      </a:lnTo>
                      <a:lnTo>
                        <a:pt x="251" y="355"/>
                      </a:lnTo>
                      <a:lnTo>
                        <a:pt x="258" y="352"/>
                      </a:lnTo>
                      <a:lnTo>
                        <a:pt x="264" y="350"/>
                      </a:lnTo>
                      <a:lnTo>
                        <a:pt x="264" y="355"/>
                      </a:lnTo>
                      <a:lnTo>
                        <a:pt x="267" y="360"/>
                      </a:lnTo>
                      <a:lnTo>
                        <a:pt x="267" y="366"/>
                      </a:lnTo>
                      <a:lnTo>
                        <a:pt x="267" y="371"/>
                      </a:lnTo>
                      <a:lnTo>
                        <a:pt x="269" y="376"/>
                      </a:lnTo>
                      <a:lnTo>
                        <a:pt x="273" y="382"/>
                      </a:lnTo>
                      <a:lnTo>
                        <a:pt x="278" y="384"/>
                      </a:lnTo>
                      <a:lnTo>
                        <a:pt x="282" y="390"/>
                      </a:lnTo>
                      <a:lnTo>
                        <a:pt x="287" y="392"/>
                      </a:lnTo>
                      <a:lnTo>
                        <a:pt x="291" y="398"/>
                      </a:lnTo>
                      <a:lnTo>
                        <a:pt x="296" y="400"/>
                      </a:lnTo>
                      <a:lnTo>
                        <a:pt x="303" y="403"/>
                      </a:lnTo>
                      <a:lnTo>
                        <a:pt x="312" y="408"/>
                      </a:lnTo>
                      <a:lnTo>
                        <a:pt x="318" y="411"/>
                      </a:lnTo>
                      <a:lnTo>
                        <a:pt x="323" y="414"/>
                      </a:lnTo>
                      <a:lnTo>
                        <a:pt x="330" y="416"/>
                      </a:lnTo>
                      <a:lnTo>
                        <a:pt x="332" y="422"/>
                      </a:lnTo>
                      <a:lnTo>
                        <a:pt x="339" y="424"/>
                      </a:lnTo>
                      <a:lnTo>
                        <a:pt x="345" y="427"/>
                      </a:lnTo>
                      <a:lnTo>
                        <a:pt x="350" y="430"/>
                      </a:lnTo>
                      <a:lnTo>
                        <a:pt x="357" y="430"/>
                      </a:lnTo>
                      <a:lnTo>
                        <a:pt x="357" y="424"/>
                      </a:lnTo>
                      <a:lnTo>
                        <a:pt x="357" y="419"/>
                      </a:lnTo>
                      <a:lnTo>
                        <a:pt x="354" y="414"/>
                      </a:lnTo>
                      <a:lnTo>
                        <a:pt x="350" y="408"/>
                      </a:lnTo>
                      <a:lnTo>
                        <a:pt x="348" y="403"/>
                      </a:lnTo>
                      <a:lnTo>
                        <a:pt x="350" y="398"/>
                      </a:lnTo>
                      <a:lnTo>
                        <a:pt x="357" y="398"/>
                      </a:lnTo>
                      <a:lnTo>
                        <a:pt x="363" y="395"/>
                      </a:lnTo>
                      <a:lnTo>
                        <a:pt x="368" y="395"/>
                      </a:lnTo>
                      <a:lnTo>
                        <a:pt x="375" y="398"/>
                      </a:lnTo>
                      <a:lnTo>
                        <a:pt x="381" y="400"/>
                      </a:lnTo>
                      <a:lnTo>
                        <a:pt x="386" y="403"/>
                      </a:lnTo>
                      <a:lnTo>
                        <a:pt x="390" y="408"/>
                      </a:lnTo>
                      <a:lnTo>
                        <a:pt x="395" y="414"/>
                      </a:lnTo>
                      <a:lnTo>
                        <a:pt x="399" y="419"/>
                      </a:lnTo>
                      <a:lnTo>
                        <a:pt x="402" y="424"/>
                      </a:lnTo>
                      <a:lnTo>
                        <a:pt x="402" y="430"/>
                      </a:lnTo>
                      <a:lnTo>
                        <a:pt x="395" y="432"/>
                      </a:lnTo>
                      <a:lnTo>
                        <a:pt x="390" y="432"/>
                      </a:lnTo>
                      <a:lnTo>
                        <a:pt x="381" y="430"/>
                      </a:lnTo>
                      <a:lnTo>
                        <a:pt x="375" y="430"/>
                      </a:lnTo>
                      <a:lnTo>
                        <a:pt x="368" y="430"/>
                      </a:lnTo>
                      <a:lnTo>
                        <a:pt x="363" y="430"/>
                      </a:lnTo>
                      <a:lnTo>
                        <a:pt x="357" y="430"/>
                      </a:lnTo>
                      <a:lnTo>
                        <a:pt x="350" y="432"/>
                      </a:lnTo>
                      <a:lnTo>
                        <a:pt x="350" y="438"/>
                      </a:lnTo>
                      <a:lnTo>
                        <a:pt x="348" y="443"/>
                      </a:lnTo>
                      <a:lnTo>
                        <a:pt x="345" y="448"/>
                      </a:lnTo>
                      <a:lnTo>
                        <a:pt x="345" y="454"/>
                      </a:lnTo>
                      <a:lnTo>
                        <a:pt x="345" y="459"/>
                      </a:lnTo>
                      <a:lnTo>
                        <a:pt x="345" y="464"/>
                      </a:lnTo>
                      <a:lnTo>
                        <a:pt x="345" y="470"/>
                      </a:lnTo>
                      <a:lnTo>
                        <a:pt x="345" y="475"/>
                      </a:lnTo>
                      <a:lnTo>
                        <a:pt x="345" y="480"/>
                      </a:lnTo>
                      <a:lnTo>
                        <a:pt x="345" y="486"/>
                      </a:lnTo>
                      <a:lnTo>
                        <a:pt x="350" y="488"/>
                      </a:lnTo>
                      <a:lnTo>
                        <a:pt x="357" y="488"/>
                      </a:lnTo>
                      <a:lnTo>
                        <a:pt x="363" y="491"/>
                      </a:lnTo>
                      <a:lnTo>
                        <a:pt x="368" y="494"/>
                      </a:lnTo>
                      <a:lnTo>
                        <a:pt x="377" y="496"/>
                      </a:lnTo>
                      <a:lnTo>
                        <a:pt x="384" y="499"/>
                      </a:lnTo>
                      <a:lnTo>
                        <a:pt x="384" y="494"/>
                      </a:lnTo>
                      <a:lnTo>
                        <a:pt x="390" y="486"/>
                      </a:lnTo>
                      <a:lnTo>
                        <a:pt x="393" y="480"/>
                      </a:lnTo>
                      <a:lnTo>
                        <a:pt x="399" y="480"/>
                      </a:lnTo>
                      <a:lnTo>
                        <a:pt x="402" y="486"/>
                      </a:lnTo>
                      <a:lnTo>
                        <a:pt x="408" y="491"/>
                      </a:lnTo>
                      <a:lnTo>
                        <a:pt x="411" y="496"/>
                      </a:lnTo>
                      <a:lnTo>
                        <a:pt x="420" y="499"/>
                      </a:lnTo>
                      <a:lnTo>
                        <a:pt x="426" y="502"/>
                      </a:lnTo>
                      <a:lnTo>
                        <a:pt x="431" y="504"/>
                      </a:lnTo>
                      <a:lnTo>
                        <a:pt x="435" y="510"/>
                      </a:lnTo>
                      <a:lnTo>
                        <a:pt x="440" y="512"/>
                      </a:lnTo>
                      <a:lnTo>
                        <a:pt x="447" y="518"/>
                      </a:lnTo>
                      <a:lnTo>
                        <a:pt x="447" y="523"/>
                      </a:lnTo>
                      <a:lnTo>
                        <a:pt x="447" y="528"/>
                      </a:lnTo>
                      <a:lnTo>
                        <a:pt x="453" y="531"/>
                      </a:lnTo>
                      <a:lnTo>
                        <a:pt x="503" y="536"/>
                      </a:lnTo>
                      <a:lnTo>
                        <a:pt x="512" y="536"/>
                      </a:lnTo>
                      <a:lnTo>
                        <a:pt x="519" y="536"/>
                      </a:lnTo>
                      <a:lnTo>
                        <a:pt x="525" y="536"/>
                      </a:lnTo>
                      <a:lnTo>
                        <a:pt x="530" y="536"/>
                      </a:lnTo>
                      <a:lnTo>
                        <a:pt x="537" y="536"/>
                      </a:lnTo>
                      <a:lnTo>
                        <a:pt x="543" y="539"/>
                      </a:lnTo>
                      <a:lnTo>
                        <a:pt x="546" y="544"/>
                      </a:lnTo>
                      <a:lnTo>
                        <a:pt x="548" y="550"/>
                      </a:lnTo>
                      <a:lnTo>
                        <a:pt x="555" y="550"/>
                      </a:lnTo>
                      <a:lnTo>
                        <a:pt x="561" y="547"/>
                      </a:lnTo>
                      <a:lnTo>
                        <a:pt x="564" y="552"/>
                      </a:lnTo>
                      <a:lnTo>
                        <a:pt x="570" y="555"/>
                      </a:lnTo>
                      <a:lnTo>
                        <a:pt x="575" y="558"/>
                      </a:lnTo>
                      <a:lnTo>
                        <a:pt x="582" y="560"/>
                      </a:lnTo>
                      <a:lnTo>
                        <a:pt x="588" y="558"/>
                      </a:lnTo>
                      <a:lnTo>
                        <a:pt x="593" y="555"/>
                      </a:lnTo>
                      <a:lnTo>
                        <a:pt x="597" y="560"/>
                      </a:lnTo>
                      <a:lnTo>
                        <a:pt x="597" y="566"/>
                      </a:lnTo>
                      <a:lnTo>
                        <a:pt x="600" y="571"/>
                      </a:lnTo>
                      <a:lnTo>
                        <a:pt x="606" y="571"/>
                      </a:lnTo>
                      <a:lnTo>
                        <a:pt x="611" y="574"/>
                      </a:lnTo>
                      <a:lnTo>
                        <a:pt x="618" y="576"/>
                      </a:lnTo>
                      <a:lnTo>
                        <a:pt x="624" y="576"/>
                      </a:lnTo>
                      <a:lnTo>
                        <a:pt x="629" y="576"/>
                      </a:lnTo>
                      <a:lnTo>
                        <a:pt x="636" y="574"/>
                      </a:lnTo>
                      <a:lnTo>
                        <a:pt x="638" y="566"/>
                      </a:lnTo>
                      <a:lnTo>
                        <a:pt x="642" y="560"/>
                      </a:lnTo>
                      <a:lnTo>
                        <a:pt x="642" y="555"/>
                      </a:lnTo>
                      <a:lnTo>
                        <a:pt x="638" y="550"/>
                      </a:lnTo>
                      <a:lnTo>
                        <a:pt x="638" y="544"/>
                      </a:lnTo>
                      <a:lnTo>
                        <a:pt x="636" y="539"/>
                      </a:lnTo>
                      <a:lnTo>
                        <a:pt x="633" y="534"/>
                      </a:lnTo>
                      <a:lnTo>
                        <a:pt x="629" y="528"/>
                      </a:lnTo>
                      <a:lnTo>
                        <a:pt x="633" y="523"/>
                      </a:lnTo>
                      <a:lnTo>
                        <a:pt x="638" y="523"/>
                      </a:lnTo>
                      <a:lnTo>
                        <a:pt x="645" y="523"/>
                      </a:lnTo>
                      <a:lnTo>
                        <a:pt x="651" y="520"/>
                      </a:lnTo>
                      <a:lnTo>
                        <a:pt x="656" y="515"/>
                      </a:lnTo>
                      <a:lnTo>
                        <a:pt x="663" y="512"/>
                      </a:lnTo>
                      <a:lnTo>
                        <a:pt x="665" y="507"/>
                      </a:lnTo>
                      <a:lnTo>
                        <a:pt x="669" y="502"/>
                      </a:lnTo>
                      <a:lnTo>
                        <a:pt x="672" y="496"/>
                      </a:lnTo>
                      <a:lnTo>
                        <a:pt x="674" y="491"/>
                      </a:lnTo>
                      <a:lnTo>
                        <a:pt x="681" y="488"/>
                      </a:lnTo>
                      <a:lnTo>
                        <a:pt x="687" y="488"/>
                      </a:lnTo>
                      <a:lnTo>
                        <a:pt x="692" y="491"/>
                      </a:lnTo>
                      <a:lnTo>
                        <a:pt x="699" y="491"/>
                      </a:lnTo>
                      <a:lnTo>
                        <a:pt x="705" y="494"/>
                      </a:lnTo>
                      <a:lnTo>
                        <a:pt x="710" y="494"/>
                      </a:lnTo>
                      <a:lnTo>
                        <a:pt x="717" y="496"/>
                      </a:lnTo>
                      <a:lnTo>
                        <a:pt x="723" y="496"/>
                      </a:lnTo>
                      <a:lnTo>
                        <a:pt x="728" y="496"/>
                      </a:lnTo>
                      <a:lnTo>
                        <a:pt x="735" y="502"/>
                      </a:lnTo>
                      <a:lnTo>
                        <a:pt x="737" y="507"/>
                      </a:lnTo>
                      <a:lnTo>
                        <a:pt x="737" y="512"/>
                      </a:lnTo>
                      <a:lnTo>
                        <a:pt x="737" y="518"/>
                      </a:lnTo>
                      <a:lnTo>
                        <a:pt x="735" y="523"/>
                      </a:lnTo>
                      <a:lnTo>
                        <a:pt x="737" y="528"/>
                      </a:lnTo>
                      <a:lnTo>
                        <a:pt x="741" y="534"/>
                      </a:lnTo>
                      <a:lnTo>
                        <a:pt x="741" y="539"/>
                      </a:lnTo>
                      <a:lnTo>
                        <a:pt x="744" y="544"/>
                      </a:lnTo>
                      <a:lnTo>
                        <a:pt x="750" y="547"/>
                      </a:lnTo>
                      <a:lnTo>
                        <a:pt x="755" y="550"/>
                      </a:lnTo>
                      <a:lnTo>
                        <a:pt x="759" y="555"/>
                      </a:lnTo>
                      <a:lnTo>
                        <a:pt x="762" y="560"/>
                      </a:lnTo>
                      <a:lnTo>
                        <a:pt x="762" y="566"/>
                      </a:lnTo>
                      <a:lnTo>
                        <a:pt x="764" y="571"/>
                      </a:lnTo>
                      <a:lnTo>
                        <a:pt x="771" y="574"/>
                      </a:lnTo>
                      <a:lnTo>
                        <a:pt x="773" y="579"/>
                      </a:lnTo>
                      <a:lnTo>
                        <a:pt x="773" y="584"/>
                      </a:lnTo>
                      <a:lnTo>
                        <a:pt x="777" y="590"/>
                      </a:lnTo>
                      <a:lnTo>
                        <a:pt x="782" y="592"/>
                      </a:lnTo>
                      <a:lnTo>
                        <a:pt x="849" y="512"/>
                      </a:lnTo>
                      <a:lnTo>
                        <a:pt x="840" y="472"/>
                      </a:lnTo>
                    </a:path>
                  </a:pathLst>
                </a:custGeom>
                <a:blipFill rotWithShape="0">
                  <a:blip r:embed="rId18"/>
                  <a:srcRect/>
                  <a:tile tx="0" ty="0" sx="100000" sy="100000" algn="ctr"/>
                </a:blipFill>
                <a:ln cap="rnd" w="12600">
                  <a:solidFill>
                    <a:srgbClr val="cf9e6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  <p:sp>
            <p:nvSpPr>
              <p:cNvPr id="340" name=""/>
              <p:cNvSpPr/>
              <p:nvPr/>
            </p:nvSpPr>
            <p:spPr>
              <a:xfrm>
                <a:off x="4184640" y="2306520"/>
                <a:ext cx="167760" cy="128160"/>
              </a:xfrm>
              <a:custGeom>
                <a:avLst/>
                <a:gdLst/>
                <a:ahLst/>
                <a:rect l="l" t="t" r="r" b="b"/>
                <a:pathLst>
                  <a:path w="106" h="81">
                    <a:moveTo>
                      <a:pt x="99" y="14"/>
                    </a:moveTo>
                    <a:lnTo>
                      <a:pt x="92" y="14"/>
                    </a:lnTo>
                    <a:lnTo>
                      <a:pt x="86" y="14"/>
                    </a:lnTo>
                    <a:lnTo>
                      <a:pt x="81" y="14"/>
                    </a:lnTo>
                    <a:lnTo>
                      <a:pt x="74" y="14"/>
                    </a:lnTo>
                    <a:lnTo>
                      <a:pt x="72" y="8"/>
                    </a:lnTo>
                    <a:lnTo>
                      <a:pt x="65" y="6"/>
                    </a:lnTo>
                    <a:lnTo>
                      <a:pt x="59" y="0"/>
                    </a:lnTo>
                    <a:lnTo>
                      <a:pt x="54" y="0"/>
                    </a:lnTo>
                    <a:lnTo>
                      <a:pt x="47" y="3"/>
                    </a:lnTo>
                    <a:lnTo>
                      <a:pt x="45" y="8"/>
                    </a:lnTo>
                    <a:lnTo>
                      <a:pt x="38" y="11"/>
                    </a:lnTo>
                    <a:lnTo>
                      <a:pt x="32" y="11"/>
                    </a:lnTo>
                    <a:lnTo>
                      <a:pt x="27" y="11"/>
                    </a:lnTo>
                    <a:lnTo>
                      <a:pt x="20" y="14"/>
                    </a:lnTo>
                    <a:lnTo>
                      <a:pt x="14" y="14"/>
                    </a:lnTo>
                    <a:lnTo>
                      <a:pt x="9" y="14"/>
                    </a:lnTo>
                    <a:lnTo>
                      <a:pt x="5" y="19"/>
                    </a:lnTo>
                    <a:lnTo>
                      <a:pt x="2" y="24"/>
                    </a:lnTo>
                    <a:lnTo>
                      <a:pt x="2" y="30"/>
                    </a:lnTo>
                    <a:lnTo>
                      <a:pt x="0" y="35"/>
                    </a:lnTo>
                    <a:lnTo>
                      <a:pt x="0" y="40"/>
                    </a:lnTo>
                    <a:lnTo>
                      <a:pt x="2" y="46"/>
                    </a:lnTo>
                    <a:lnTo>
                      <a:pt x="5" y="51"/>
                    </a:lnTo>
                    <a:lnTo>
                      <a:pt x="9" y="56"/>
                    </a:lnTo>
                    <a:lnTo>
                      <a:pt x="5" y="62"/>
                    </a:lnTo>
                    <a:lnTo>
                      <a:pt x="5" y="67"/>
                    </a:lnTo>
                    <a:lnTo>
                      <a:pt x="2" y="72"/>
                    </a:lnTo>
                    <a:lnTo>
                      <a:pt x="9" y="75"/>
                    </a:lnTo>
                    <a:lnTo>
                      <a:pt x="14" y="75"/>
                    </a:lnTo>
                    <a:lnTo>
                      <a:pt x="20" y="75"/>
                    </a:lnTo>
                    <a:lnTo>
                      <a:pt x="27" y="75"/>
                    </a:lnTo>
                    <a:lnTo>
                      <a:pt x="32" y="78"/>
                    </a:lnTo>
                    <a:lnTo>
                      <a:pt x="38" y="80"/>
                    </a:lnTo>
                    <a:lnTo>
                      <a:pt x="45" y="80"/>
                    </a:lnTo>
                    <a:lnTo>
                      <a:pt x="50" y="80"/>
                    </a:lnTo>
                    <a:lnTo>
                      <a:pt x="56" y="80"/>
                    </a:lnTo>
                    <a:lnTo>
                      <a:pt x="63" y="80"/>
                    </a:lnTo>
                    <a:lnTo>
                      <a:pt x="68" y="80"/>
                    </a:lnTo>
                    <a:lnTo>
                      <a:pt x="77" y="78"/>
                    </a:lnTo>
                    <a:lnTo>
                      <a:pt x="83" y="75"/>
                    </a:lnTo>
                    <a:lnTo>
                      <a:pt x="92" y="75"/>
                    </a:lnTo>
                    <a:lnTo>
                      <a:pt x="92" y="70"/>
                    </a:lnTo>
                    <a:lnTo>
                      <a:pt x="90" y="64"/>
                    </a:lnTo>
                    <a:lnTo>
                      <a:pt x="95" y="62"/>
                    </a:lnTo>
                    <a:lnTo>
                      <a:pt x="99" y="56"/>
                    </a:lnTo>
                    <a:lnTo>
                      <a:pt x="105" y="54"/>
                    </a:lnTo>
                    <a:lnTo>
                      <a:pt x="105" y="48"/>
                    </a:lnTo>
                    <a:lnTo>
                      <a:pt x="105" y="43"/>
                    </a:lnTo>
                    <a:lnTo>
                      <a:pt x="105" y="38"/>
                    </a:lnTo>
                    <a:lnTo>
                      <a:pt x="105" y="32"/>
                    </a:lnTo>
                    <a:lnTo>
                      <a:pt x="105" y="27"/>
                    </a:lnTo>
                    <a:lnTo>
                      <a:pt x="101" y="22"/>
                    </a:lnTo>
                    <a:lnTo>
                      <a:pt x="99" y="16"/>
                    </a:lnTo>
                    <a:lnTo>
                      <a:pt x="92" y="16"/>
                    </a:lnTo>
                    <a:lnTo>
                      <a:pt x="99" y="14"/>
                    </a:lnTo>
                  </a:path>
                </a:pathLst>
              </a:custGeom>
              <a:blipFill rotWithShape="0">
                <a:blip r:embed="rId19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4199400" y="2268360"/>
                <a:ext cx="53280" cy="36000"/>
              </a:xfrm>
              <a:custGeom>
                <a:avLst/>
                <a:gdLst/>
                <a:ahLst/>
                <a:rect l="l" t="t" r="r" b="b"/>
                <a:pathLst>
                  <a:path w="34" h="23">
                    <a:moveTo>
                      <a:pt x="29" y="6"/>
                    </a:moveTo>
                    <a:lnTo>
                      <a:pt x="23" y="6"/>
                    </a:lnTo>
                    <a:lnTo>
                      <a:pt x="18" y="3"/>
                    </a:lnTo>
                    <a:lnTo>
                      <a:pt x="11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16"/>
                    </a:lnTo>
                    <a:lnTo>
                      <a:pt x="0" y="22"/>
                    </a:lnTo>
                    <a:lnTo>
                      <a:pt x="5" y="22"/>
                    </a:lnTo>
                    <a:lnTo>
                      <a:pt x="11" y="22"/>
                    </a:lnTo>
                    <a:lnTo>
                      <a:pt x="18" y="22"/>
                    </a:lnTo>
                    <a:lnTo>
                      <a:pt x="23" y="22"/>
                    </a:lnTo>
                    <a:lnTo>
                      <a:pt x="29" y="22"/>
                    </a:lnTo>
                    <a:lnTo>
                      <a:pt x="33" y="16"/>
                    </a:lnTo>
                    <a:lnTo>
                      <a:pt x="29" y="11"/>
                    </a:lnTo>
                    <a:lnTo>
                      <a:pt x="29" y="6"/>
                    </a:lnTo>
                  </a:path>
                </a:pathLst>
              </a:custGeom>
              <a:blipFill rotWithShape="0">
                <a:blip r:embed="rId20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4161600" y="2303280"/>
                <a:ext cx="33840" cy="39240"/>
              </a:xfrm>
              <a:custGeom>
                <a:avLst/>
                <a:gdLst/>
                <a:ahLst/>
                <a:rect l="l" t="t" r="r" b="b"/>
                <a:pathLst>
                  <a:path w="22" h="25">
                    <a:moveTo>
                      <a:pt x="15" y="0"/>
                    </a:moveTo>
                    <a:lnTo>
                      <a:pt x="8" y="0"/>
                    </a:lnTo>
                    <a:lnTo>
                      <a:pt x="3" y="0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0" y="16"/>
                    </a:lnTo>
                    <a:lnTo>
                      <a:pt x="3" y="21"/>
                    </a:lnTo>
                    <a:lnTo>
                      <a:pt x="8" y="24"/>
                    </a:lnTo>
                    <a:lnTo>
                      <a:pt x="15" y="21"/>
                    </a:lnTo>
                    <a:lnTo>
                      <a:pt x="17" y="16"/>
                    </a:lnTo>
                    <a:lnTo>
                      <a:pt x="21" y="10"/>
                    </a:lnTo>
                    <a:lnTo>
                      <a:pt x="17" y="5"/>
                    </a:lnTo>
                    <a:lnTo>
                      <a:pt x="12" y="2"/>
                    </a:lnTo>
                    <a:lnTo>
                      <a:pt x="15" y="0"/>
                    </a:lnTo>
                  </a:path>
                </a:pathLst>
              </a:custGeom>
              <a:blipFill rotWithShape="0">
                <a:blip r:embed="rId21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560" bIns="-7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4136760" y="2344320"/>
                <a:ext cx="35640" cy="36360"/>
              </a:xfrm>
              <a:custGeom>
                <a:avLst/>
                <a:gdLst/>
                <a:ahLst/>
                <a:rect l="l" t="t" r="r" b="b"/>
                <a:pathLst>
                  <a:path w="22" h="23">
                    <a:moveTo>
                      <a:pt x="21" y="8"/>
                    </a:moveTo>
                    <a:lnTo>
                      <a:pt x="17" y="3"/>
                    </a:lnTo>
                    <a:lnTo>
                      <a:pt x="12" y="0"/>
                    </a:lnTo>
                    <a:lnTo>
                      <a:pt x="5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16"/>
                    </a:lnTo>
                    <a:lnTo>
                      <a:pt x="5" y="19"/>
                    </a:lnTo>
                    <a:lnTo>
                      <a:pt x="12" y="22"/>
                    </a:lnTo>
                    <a:lnTo>
                      <a:pt x="17" y="19"/>
                    </a:lnTo>
                    <a:lnTo>
                      <a:pt x="21" y="14"/>
                    </a:lnTo>
                    <a:lnTo>
                      <a:pt x="21" y="8"/>
                    </a:lnTo>
                    <a:lnTo>
                      <a:pt x="14" y="8"/>
                    </a:lnTo>
                    <a:lnTo>
                      <a:pt x="21" y="8"/>
                    </a:lnTo>
                  </a:path>
                </a:pathLst>
              </a:custGeom>
              <a:blipFill rotWithShape="0">
                <a:blip r:embed="rId22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440" bIns="-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44" name=""/>
            <p:cNvGrpSpPr/>
            <p:nvPr/>
          </p:nvGrpSpPr>
          <p:grpSpPr>
            <a:xfrm>
              <a:off x="1668960" y="1444680"/>
              <a:ext cx="2444760" cy="4944240"/>
              <a:chOff x="1668960" y="1444680"/>
              <a:chExt cx="2444760" cy="4944240"/>
            </a:xfrm>
          </p:grpSpPr>
          <p:sp>
            <p:nvSpPr>
              <p:cNvPr id="345" name=""/>
              <p:cNvSpPr/>
              <p:nvPr/>
            </p:nvSpPr>
            <p:spPr>
              <a:xfrm>
                <a:off x="3276360" y="1663560"/>
                <a:ext cx="837360" cy="524880"/>
              </a:xfrm>
              <a:custGeom>
                <a:avLst/>
                <a:gdLst/>
                <a:ahLst/>
                <a:rect l="l" t="t" r="r" b="b"/>
                <a:pathLst>
                  <a:path w="527" h="331">
                    <a:moveTo>
                      <a:pt x="79" y="0"/>
                    </a:moveTo>
                    <a:lnTo>
                      <a:pt x="68" y="10"/>
                    </a:lnTo>
                    <a:lnTo>
                      <a:pt x="65" y="16"/>
                    </a:lnTo>
                    <a:lnTo>
                      <a:pt x="58" y="16"/>
                    </a:lnTo>
                    <a:lnTo>
                      <a:pt x="50" y="19"/>
                    </a:lnTo>
                    <a:lnTo>
                      <a:pt x="43" y="19"/>
                    </a:lnTo>
                    <a:lnTo>
                      <a:pt x="35" y="22"/>
                    </a:lnTo>
                    <a:lnTo>
                      <a:pt x="29" y="26"/>
                    </a:lnTo>
                    <a:lnTo>
                      <a:pt x="25" y="32"/>
                    </a:lnTo>
                    <a:lnTo>
                      <a:pt x="22" y="38"/>
                    </a:lnTo>
                    <a:lnTo>
                      <a:pt x="25" y="45"/>
                    </a:lnTo>
                    <a:lnTo>
                      <a:pt x="32" y="48"/>
                    </a:lnTo>
                    <a:lnTo>
                      <a:pt x="40" y="51"/>
                    </a:lnTo>
                    <a:lnTo>
                      <a:pt x="43" y="58"/>
                    </a:lnTo>
                    <a:lnTo>
                      <a:pt x="35" y="64"/>
                    </a:lnTo>
                    <a:lnTo>
                      <a:pt x="29" y="67"/>
                    </a:lnTo>
                    <a:lnTo>
                      <a:pt x="22" y="70"/>
                    </a:lnTo>
                    <a:lnTo>
                      <a:pt x="14" y="74"/>
                    </a:lnTo>
                    <a:lnTo>
                      <a:pt x="14" y="80"/>
                    </a:lnTo>
                    <a:lnTo>
                      <a:pt x="11" y="86"/>
                    </a:lnTo>
                    <a:lnTo>
                      <a:pt x="4" y="93"/>
                    </a:lnTo>
                    <a:lnTo>
                      <a:pt x="0" y="99"/>
                    </a:lnTo>
                    <a:lnTo>
                      <a:pt x="0" y="109"/>
                    </a:lnTo>
                    <a:lnTo>
                      <a:pt x="7" y="112"/>
                    </a:lnTo>
                    <a:lnTo>
                      <a:pt x="11" y="118"/>
                    </a:lnTo>
                    <a:lnTo>
                      <a:pt x="14" y="125"/>
                    </a:lnTo>
                    <a:lnTo>
                      <a:pt x="22" y="131"/>
                    </a:lnTo>
                    <a:lnTo>
                      <a:pt x="25" y="138"/>
                    </a:lnTo>
                    <a:lnTo>
                      <a:pt x="32" y="141"/>
                    </a:lnTo>
                    <a:lnTo>
                      <a:pt x="40" y="141"/>
                    </a:lnTo>
                    <a:lnTo>
                      <a:pt x="47" y="141"/>
                    </a:lnTo>
                    <a:lnTo>
                      <a:pt x="53" y="141"/>
                    </a:lnTo>
                    <a:lnTo>
                      <a:pt x="61" y="144"/>
                    </a:lnTo>
                    <a:lnTo>
                      <a:pt x="68" y="144"/>
                    </a:lnTo>
                    <a:lnTo>
                      <a:pt x="68" y="150"/>
                    </a:lnTo>
                    <a:lnTo>
                      <a:pt x="71" y="157"/>
                    </a:lnTo>
                    <a:lnTo>
                      <a:pt x="71" y="163"/>
                    </a:lnTo>
                    <a:lnTo>
                      <a:pt x="68" y="170"/>
                    </a:lnTo>
                    <a:lnTo>
                      <a:pt x="68" y="176"/>
                    </a:lnTo>
                    <a:lnTo>
                      <a:pt x="76" y="179"/>
                    </a:lnTo>
                    <a:lnTo>
                      <a:pt x="83" y="179"/>
                    </a:lnTo>
                    <a:lnTo>
                      <a:pt x="86" y="186"/>
                    </a:lnTo>
                    <a:lnTo>
                      <a:pt x="86" y="192"/>
                    </a:lnTo>
                    <a:lnTo>
                      <a:pt x="94" y="195"/>
                    </a:lnTo>
                    <a:lnTo>
                      <a:pt x="97" y="202"/>
                    </a:lnTo>
                    <a:lnTo>
                      <a:pt x="97" y="208"/>
                    </a:lnTo>
                    <a:lnTo>
                      <a:pt x="97" y="214"/>
                    </a:lnTo>
                    <a:lnTo>
                      <a:pt x="89" y="221"/>
                    </a:lnTo>
                    <a:lnTo>
                      <a:pt x="86" y="227"/>
                    </a:lnTo>
                    <a:lnTo>
                      <a:pt x="83" y="234"/>
                    </a:lnTo>
                    <a:lnTo>
                      <a:pt x="83" y="243"/>
                    </a:lnTo>
                    <a:lnTo>
                      <a:pt x="79" y="250"/>
                    </a:lnTo>
                    <a:lnTo>
                      <a:pt x="79" y="256"/>
                    </a:lnTo>
                    <a:lnTo>
                      <a:pt x="79" y="262"/>
                    </a:lnTo>
                    <a:lnTo>
                      <a:pt x="79" y="269"/>
                    </a:lnTo>
                    <a:lnTo>
                      <a:pt x="79" y="275"/>
                    </a:lnTo>
                    <a:lnTo>
                      <a:pt x="79" y="282"/>
                    </a:lnTo>
                    <a:lnTo>
                      <a:pt x="83" y="291"/>
                    </a:lnTo>
                    <a:lnTo>
                      <a:pt x="86" y="298"/>
                    </a:lnTo>
                    <a:lnTo>
                      <a:pt x="89" y="304"/>
                    </a:lnTo>
                    <a:lnTo>
                      <a:pt x="94" y="310"/>
                    </a:lnTo>
                    <a:lnTo>
                      <a:pt x="101" y="314"/>
                    </a:lnTo>
                    <a:lnTo>
                      <a:pt x="104" y="320"/>
                    </a:lnTo>
                    <a:lnTo>
                      <a:pt x="112" y="320"/>
                    </a:lnTo>
                    <a:lnTo>
                      <a:pt x="115" y="326"/>
                    </a:lnTo>
                    <a:lnTo>
                      <a:pt x="122" y="326"/>
                    </a:lnTo>
                    <a:lnTo>
                      <a:pt x="130" y="330"/>
                    </a:lnTo>
                    <a:lnTo>
                      <a:pt x="137" y="330"/>
                    </a:lnTo>
                    <a:lnTo>
                      <a:pt x="143" y="326"/>
                    </a:lnTo>
                    <a:lnTo>
                      <a:pt x="151" y="323"/>
                    </a:lnTo>
                    <a:lnTo>
                      <a:pt x="158" y="320"/>
                    </a:lnTo>
                    <a:lnTo>
                      <a:pt x="166" y="320"/>
                    </a:lnTo>
                    <a:lnTo>
                      <a:pt x="173" y="317"/>
                    </a:lnTo>
                    <a:lnTo>
                      <a:pt x="179" y="317"/>
                    </a:lnTo>
                    <a:lnTo>
                      <a:pt x="187" y="314"/>
                    </a:lnTo>
                    <a:lnTo>
                      <a:pt x="194" y="310"/>
                    </a:lnTo>
                    <a:lnTo>
                      <a:pt x="202" y="307"/>
                    </a:lnTo>
                    <a:lnTo>
                      <a:pt x="209" y="304"/>
                    </a:lnTo>
                    <a:lnTo>
                      <a:pt x="215" y="304"/>
                    </a:lnTo>
                    <a:lnTo>
                      <a:pt x="223" y="301"/>
                    </a:lnTo>
                    <a:lnTo>
                      <a:pt x="230" y="301"/>
                    </a:lnTo>
                    <a:lnTo>
                      <a:pt x="238" y="301"/>
                    </a:lnTo>
                    <a:lnTo>
                      <a:pt x="245" y="301"/>
                    </a:lnTo>
                    <a:lnTo>
                      <a:pt x="251" y="301"/>
                    </a:lnTo>
                    <a:lnTo>
                      <a:pt x="259" y="304"/>
                    </a:lnTo>
                    <a:lnTo>
                      <a:pt x="266" y="310"/>
                    </a:lnTo>
                    <a:lnTo>
                      <a:pt x="274" y="310"/>
                    </a:lnTo>
                    <a:lnTo>
                      <a:pt x="280" y="310"/>
                    </a:lnTo>
                    <a:lnTo>
                      <a:pt x="287" y="310"/>
                    </a:lnTo>
                    <a:lnTo>
                      <a:pt x="292" y="304"/>
                    </a:lnTo>
                    <a:lnTo>
                      <a:pt x="292" y="298"/>
                    </a:lnTo>
                    <a:lnTo>
                      <a:pt x="284" y="294"/>
                    </a:lnTo>
                    <a:lnTo>
                      <a:pt x="284" y="288"/>
                    </a:lnTo>
                    <a:lnTo>
                      <a:pt x="292" y="285"/>
                    </a:lnTo>
                    <a:lnTo>
                      <a:pt x="298" y="282"/>
                    </a:lnTo>
                    <a:lnTo>
                      <a:pt x="305" y="282"/>
                    </a:lnTo>
                    <a:lnTo>
                      <a:pt x="313" y="282"/>
                    </a:lnTo>
                    <a:lnTo>
                      <a:pt x="323" y="275"/>
                    </a:lnTo>
                    <a:lnTo>
                      <a:pt x="331" y="275"/>
                    </a:lnTo>
                    <a:lnTo>
                      <a:pt x="338" y="278"/>
                    </a:lnTo>
                    <a:lnTo>
                      <a:pt x="346" y="282"/>
                    </a:lnTo>
                    <a:lnTo>
                      <a:pt x="352" y="282"/>
                    </a:lnTo>
                    <a:lnTo>
                      <a:pt x="359" y="285"/>
                    </a:lnTo>
                    <a:lnTo>
                      <a:pt x="364" y="291"/>
                    </a:lnTo>
                    <a:lnTo>
                      <a:pt x="370" y="294"/>
                    </a:lnTo>
                    <a:lnTo>
                      <a:pt x="377" y="298"/>
                    </a:lnTo>
                    <a:lnTo>
                      <a:pt x="385" y="298"/>
                    </a:lnTo>
                    <a:lnTo>
                      <a:pt x="392" y="298"/>
                    </a:lnTo>
                    <a:lnTo>
                      <a:pt x="400" y="298"/>
                    </a:lnTo>
                    <a:lnTo>
                      <a:pt x="406" y="298"/>
                    </a:lnTo>
                    <a:lnTo>
                      <a:pt x="413" y="298"/>
                    </a:lnTo>
                    <a:lnTo>
                      <a:pt x="421" y="298"/>
                    </a:lnTo>
                    <a:lnTo>
                      <a:pt x="428" y="294"/>
                    </a:lnTo>
                    <a:lnTo>
                      <a:pt x="436" y="294"/>
                    </a:lnTo>
                    <a:lnTo>
                      <a:pt x="442" y="294"/>
                    </a:lnTo>
                    <a:lnTo>
                      <a:pt x="449" y="291"/>
                    </a:lnTo>
                    <a:lnTo>
                      <a:pt x="457" y="285"/>
                    </a:lnTo>
                    <a:lnTo>
                      <a:pt x="464" y="282"/>
                    </a:lnTo>
                    <a:lnTo>
                      <a:pt x="467" y="275"/>
                    </a:lnTo>
                    <a:lnTo>
                      <a:pt x="467" y="269"/>
                    </a:lnTo>
                    <a:lnTo>
                      <a:pt x="472" y="262"/>
                    </a:lnTo>
                    <a:lnTo>
                      <a:pt x="475" y="256"/>
                    </a:lnTo>
                    <a:lnTo>
                      <a:pt x="478" y="250"/>
                    </a:lnTo>
                    <a:lnTo>
                      <a:pt x="482" y="243"/>
                    </a:lnTo>
                    <a:lnTo>
                      <a:pt x="490" y="237"/>
                    </a:lnTo>
                    <a:lnTo>
                      <a:pt x="493" y="230"/>
                    </a:lnTo>
                    <a:lnTo>
                      <a:pt x="496" y="224"/>
                    </a:lnTo>
                    <a:lnTo>
                      <a:pt x="503" y="224"/>
                    </a:lnTo>
                    <a:lnTo>
                      <a:pt x="508" y="218"/>
                    </a:lnTo>
                    <a:lnTo>
                      <a:pt x="514" y="218"/>
                    </a:lnTo>
                    <a:lnTo>
                      <a:pt x="521" y="214"/>
                    </a:lnTo>
                    <a:lnTo>
                      <a:pt x="521" y="208"/>
                    </a:lnTo>
                    <a:lnTo>
                      <a:pt x="526" y="202"/>
                    </a:lnTo>
                  </a:path>
                </a:pathLst>
              </a:custGeom>
              <a:blipFill rotWithShape="0">
                <a:blip r:embed="rId23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3540240" y="1841040"/>
                <a:ext cx="132120" cy="301320"/>
              </a:xfrm>
              <a:custGeom>
                <a:avLst/>
                <a:gdLst/>
                <a:ahLst/>
                <a:rect l="l" t="t" r="r" b="b"/>
                <a:pathLst>
                  <a:path w="83" h="190">
                    <a:moveTo>
                      <a:pt x="57" y="0"/>
                    </a:moveTo>
                    <a:lnTo>
                      <a:pt x="53" y="6"/>
                    </a:lnTo>
                    <a:lnTo>
                      <a:pt x="46" y="10"/>
                    </a:lnTo>
                    <a:lnTo>
                      <a:pt x="46" y="16"/>
                    </a:lnTo>
                    <a:lnTo>
                      <a:pt x="46" y="22"/>
                    </a:lnTo>
                    <a:lnTo>
                      <a:pt x="46" y="29"/>
                    </a:lnTo>
                    <a:lnTo>
                      <a:pt x="46" y="35"/>
                    </a:lnTo>
                    <a:lnTo>
                      <a:pt x="39" y="38"/>
                    </a:lnTo>
                    <a:lnTo>
                      <a:pt x="31" y="42"/>
                    </a:lnTo>
                    <a:lnTo>
                      <a:pt x="24" y="42"/>
                    </a:lnTo>
                    <a:lnTo>
                      <a:pt x="17" y="45"/>
                    </a:lnTo>
                    <a:lnTo>
                      <a:pt x="13" y="51"/>
                    </a:lnTo>
                    <a:lnTo>
                      <a:pt x="13" y="58"/>
                    </a:lnTo>
                    <a:lnTo>
                      <a:pt x="10" y="64"/>
                    </a:lnTo>
                    <a:lnTo>
                      <a:pt x="3" y="67"/>
                    </a:lnTo>
                    <a:lnTo>
                      <a:pt x="0" y="74"/>
                    </a:lnTo>
                    <a:lnTo>
                      <a:pt x="0" y="80"/>
                    </a:lnTo>
                    <a:lnTo>
                      <a:pt x="0" y="86"/>
                    </a:lnTo>
                    <a:lnTo>
                      <a:pt x="6" y="90"/>
                    </a:lnTo>
                    <a:lnTo>
                      <a:pt x="10" y="96"/>
                    </a:lnTo>
                    <a:lnTo>
                      <a:pt x="17" y="96"/>
                    </a:lnTo>
                    <a:lnTo>
                      <a:pt x="21" y="102"/>
                    </a:lnTo>
                    <a:lnTo>
                      <a:pt x="24" y="109"/>
                    </a:lnTo>
                    <a:lnTo>
                      <a:pt x="31" y="112"/>
                    </a:lnTo>
                    <a:lnTo>
                      <a:pt x="39" y="118"/>
                    </a:lnTo>
                    <a:lnTo>
                      <a:pt x="42" y="125"/>
                    </a:lnTo>
                    <a:lnTo>
                      <a:pt x="49" y="128"/>
                    </a:lnTo>
                    <a:lnTo>
                      <a:pt x="60" y="163"/>
                    </a:lnTo>
                    <a:lnTo>
                      <a:pt x="82" y="189"/>
                    </a:lnTo>
                  </a:path>
                </a:pathLst>
              </a:custGeom>
              <a:blipFill rotWithShape="0">
                <a:blip r:embed="rId24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3854520" y="1866600"/>
                <a:ext cx="36000" cy="245880"/>
              </a:xfrm>
              <a:custGeom>
                <a:avLst/>
                <a:gdLst/>
                <a:ahLst/>
                <a:rect l="l" t="t" r="r" b="b"/>
                <a:pathLst>
                  <a:path w="23" h="155">
                    <a:moveTo>
                      <a:pt x="22" y="0"/>
                    </a:moveTo>
                    <a:lnTo>
                      <a:pt x="22" y="6"/>
                    </a:lnTo>
                    <a:lnTo>
                      <a:pt x="22" y="13"/>
                    </a:lnTo>
                    <a:lnTo>
                      <a:pt x="13" y="16"/>
                    </a:lnTo>
                    <a:lnTo>
                      <a:pt x="10" y="22"/>
                    </a:lnTo>
                    <a:lnTo>
                      <a:pt x="3" y="29"/>
                    </a:lnTo>
                    <a:lnTo>
                      <a:pt x="0" y="35"/>
                    </a:lnTo>
                    <a:lnTo>
                      <a:pt x="0" y="42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0" y="61"/>
                    </a:lnTo>
                    <a:lnTo>
                      <a:pt x="3" y="67"/>
                    </a:lnTo>
                    <a:lnTo>
                      <a:pt x="10" y="70"/>
                    </a:lnTo>
                    <a:lnTo>
                      <a:pt x="10" y="77"/>
                    </a:lnTo>
                    <a:lnTo>
                      <a:pt x="13" y="83"/>
                    </a:lnTo>
                    <a:lnTo>
                      <a:pt x="18" y="90"/>
                    </a:lnTo>
                    <a:lnTo>
                      <a:pt x="18" y="96"/>
                    </a:lnTo>
                    <a:lnTo>
                      <a:pt x="18" y="102"/>
                    </a:lnTo>
                    <a:lnTo>
                      <a:pt x="22" y="109"/>
                    </a:lnTo>
                    <a:lnTo>
                      <a:pt x="22" y="115"/>
                    </a:lnTo>
                    <a:lnTo>
                      <a:pt x="22" y="122"/>
                    </a:lnTo>
                    <a:lnTo>
                      <a:pt x="18" y="128"/>
                    </a:lnTo>
                    <a:lnTo>
                      <a:pt x="18" y="134"/>
                    </a:lnTo>
                    <a:lnTo>
                      <a:pt x="18" y="141"/>
                    </a:lnTo>
                    <a:lnTo>
                      <a:pt x="18" y="147"/>
                    </a:lnTo>
                    <a:lnTo>
                      <a:pt x="10" y="150"/>
                    </a:lnTo>
                    <a:lnTo>
                      <a:pt x="3" y="154"/>
                    </a:lnTo>
                  </a:path>
                </a:pathLst>
              </a:custGeom>
              <a:blipFill rotWithShape="0">
                <a:blip r:embed="rId25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2275920" y="1444680"/>
                <a:ext cx="1053720" cy="794880"/>
              </a:xfrm>
              <a:custGeom>
                <a:avLst/>
                <a:gdLst/>
                <a:ahLst/>
                <a:rect l="l" t="t" r="r" b="b"/>
                <a:pathLst>
                  <a:path w="663" h="501">
                    <a:moveTo>
                      <a:pt x="86" y="0"/>
                    </a:moveTo>
                    <a:lnTo>
                      <a:pt x="79" y="4"/>
                    </a:lnTo>
                    <a:lnTo>
                      <a:pt x="76" y="10"/>
                    </a:lnTo>
                    <a:lnTo>
                      <a:pt x="68" y="13"/>
                    </a:lnTo>
                    <a:lnTo>
                      <a:pt x="65" y="20"/>
                    </a:lnTo>
                    <a:lnTo>
                      <a:pt x="61" y="26"/>
                    </a:lnTo>
                    <a:lnTo>
                      <a:pt x="58" y="32"/>
                    </a:lnTo>
                    <a:lnTo>
                      <a:pt x="50" y="36"/>
                    </a:lnTo>
                    <a:lnTo>
                      <a:pt x="47" y="42"/>
                    </a:lnTo>
                    <a:lnTo>
                      <a:pt x="43" y="48"/>
                    </a:lnTo>
                    <a:lnTo>
                      <a:pt x="35" y="52"/>
                    </a:lnTo>
                    <a:lnTo>
                      <a:pt x="32" y="58"/>
                    </a:lnTo>
                    <a:lnTo>
                      <a:pt x="25" y="64"/>
                    </a:lnTo>
                    <a:lnTo>
                      <a:pt x="22" y="71"/>
                    </a:lnTo>
                    <a:lnTo>
                      <a:pt x="17" y="77"/>
                    </a:lnTo>
                    <a:lnTo>
                      <a:pt x="17" y="84"/>
                    </a:lnTo>
                    <a:lnTo>
                      <a:pt x="14" y="90"/>
                    </a:lnTo>
                    <a:lnTo>
                      <a:pt x="11" y="96"/>
                    </a:lnTo>
                    <a:lnTo>
                      <a:pt x="7" y="103"/>
                    </a:lnTo>
                    <a:lnTo>
                      <a:pt x="4" y="109"/>
                    </a:lnTo>
                    <a:lnTo>
                      <a:pt x="0" y="116"/>
                    </a:lnTo>
                    <a:lnTo>
                      <a:pt x="4" y="122"/>
                    </a:lnTo>
                    <a:lnTo>
                      <a:pt x="11" y="125"/>
                    </a:lnTo>
                    <a:lnTo>
                      <a:pt x="17" y="125"/>
                    </a:lnTo>
                    <a:lnTo>
                      <a:pt x="22" y="132"/>
                    </a:lnTo>
                    <a:lnTo>
                      <a:pt x="25" y="138"/>
                    </a:lnTo>
                    <a:lnTo>
                      <a:pt x="29" y="144"/>
                    </a:lnTo>
                    <a:lnTo>
                      <a:pt x="32" y="151"/>
                    </a:lnTo>
                    <a:lnTo>
                      <a:pt x="32" y="157"/>
                    </a:lnTo>
                    <a:lnTo>
                      <a:pt x="35" y="164"/>
                    </a:lnTo>
                    <a:lnTo>
                      <a:pt x="43" y="167"/>
                    </a:lnTo>
                    <a:lnTo>
                      <a:pt x="43" y="173"/>
                    </a:lnTo>
                    <a:lnTo>
                      <a:pt x="47" y="180"/>
                    </a:lnTo>
                    <a:lnTo>
                      <a:pt x="47" y="186"/>
                    </a:lnTo>
                    <a:lnTo>
                      <a:pt x="47" y="192"/>
                    </a:lnTo>
                    <a:lnTo>
                      <a:pt x="50" y="199"/>
                    </a:lnTo>
                    <a:lnTo>
                      <a:pt x="53" y="205"/>
                    </a:lnTo>
                    <a:lnTo>
                      <a:pt x="58" y="212"/>
                    </a:lnTo>
                    <a:lnTo>
                      <a:pt x="65" y="215"/>
                    </a:lnTo>
                    <a:lnTo>
                      <a:pt x="71" y="221"/>
                    </a:lnTo>
                    <a:lnTo>
                      <a:pt x="79" y="221"/>
                    </a:lnTo>
                    <a:lnTo>
                      <a:pt x="86" y="221"/>
                    </a:lnTo>
                    <a:lnTo>
                      <a:pt x="94" y="218"/>
                    </a:lnTo>
                    <a:lnTo>
                      <a:pt x="104" y="218"/>
                    </a:lnTo>
                    <a:lnTo>
                      <a:pt x="115" y="215"/>
                    </a:lnTo>
                    <a:lnTo>
                      <a:pt x="122" y="215"/>
                    </a:lnTo>
                    <a:lnTo>
                      <a:pt x="130" y="215"/>
                    </a:lnTo>
                    <a:lnTo>
                      <a:pt x="137" y="215"/>
                    </a:lnTo>
                    <a:lnTo>
                      <a:pt x="143" y="215"/>
                    </a:lnTo>
                    <a:lnTo>
                      <a:pt x="151" y="215"/>
                    </a:lnTo>
                    <a:lnTo>
                      <a:pt x="158" y="218"/>
                    </a:lnTo>
                    <a:lnTo>
                      <a:pt x="166" y="221"/>
                    </a:lnTo>
                    <a:lnTo>
                      <a:pt x="173" y="224"/>
                    </a:lnTo>
                    <a:lnTo>
                      <a:pt x="176" y="231"/>
                    </a:lnTo>
                    <a:lnTo>
                      <a:pt x="184" y="237"/>
                    </a:lnTo>
                    <a:lnTo>
                      <a:pt x="191" y="240"/>
                    </a:lnTo>
                    <a:lnTo>
                      <a:pt x="194" y="247"/>
                    </a:lnTo>
                    <a:lnTo>
                      <a:pt x="202" y="250"/>
                    </a:lnTo>
                    <a:lnTo>
                      <a:pt x="209" y="253"/>
                    </a:lnTo>
                    <a:lnTo>
                      <a:pt x="215" y="253"/>
                    </a:lnTo>
                    <a:lnTo>
                      <a:pt x="223" y="253"/>
                    </a:lnTo>
                    <a:lnTo>
                      <a:pt x="233" y="253"/>
                    </a:lnTo>
                    <a:lnTo>
                      <a:pt x="241" y="253"/>
                    </a:lnTo>
                    <a:lnTo>
                      <a:pt x="248" y="253"/>
                    </a:lnTo>
                    <a:lnTo>
                      <a:pt x="256" y="253"/>
                    </a:lnTo>
                    <a:lnTo>
                      <a:pt x="263" y="253"/>
                    </a:lnTo>
                    <a:lnTo>
                      <a:pt x="269" y="250"/>
                    </a:lnTo>
                    <a:lnTo>
                      <a:pt x="277" y="247"/>
                    </a:lnTo>
                    <a:lnTo>
                      <a:pt x="284" y="247"/>
                    </a:lnTo>
                    <a:lnTo>
                      <a:pt x="295" y="244"/>
                    </a:lnTo>
                    <a:lnTo>
                      <a:pt x="302" y="244"/>
                    </a:lnTo>
                    <a:lnTo>
                      <a:pt x="305" y="250"/>
                    </a:lnTo>
                    <a:lnTo>
                      <a:pt x="302" y="256"/>
                    </a:lnTo>
                    <a:lnTo>
                      <a:pt x="298" y="263"/>
                    </a:lnTo>
                    <a:lnTo>
                      <a:pt x="295" y="269"/>
                    </a:lnTo>
                    <a:lnTo>
                      <a:pt x="295" y="276"/>
                    </a:lnTo>
                    <a:lnTo>
                      <a:pt x="292" y="282"/>
                    </a:lnTo>
                    <a:lnTo>
                      <a:pt x="287" y="288"/>
                    </a:lnTo>
                    <a:lnTo>
                      <a:pt x="287" y="349"/>
                    </a:lnTo>
                    <a:lnTo>
                      <a:pt x="295" y="352"/>
                    </a:lnTo>
                    <a:lnTo>
                      <a:pt x="302" y="352"/>
                    </a:lnTo>
                    <a:lnTo>
                      <a:pt x="305" y="359"/>
                    </a:lnTo>
                    <a:lnTo>
                      <a:pt x="310" y="365"/>
                    </a:lnTo>
                    <a:lnTo>
                      <a:pt x="313" y="372"/>
                    </a:lnTo>
                    <a:lnTo>
                      <a:pt x="313" y="378"/>
                    </a:lnTo>
                    <a:lnTo>
                      <a:pt x="305" y="381"/>
                    </a:lnTo>
                    <a:lnTo>
                      <a:pt x="298" y="388"/>
                    </a:lnTo>
                    <a:lnTo>
                      <a:pt x="295" y="394"/>
                    </a:lnTo>
                    <a:lnTo>
                      <a:pt x="287" y="397"/>
                    </a:lnTo>
                    <a:lnTo>
                      <a:pt x="287" y="404"/>
                    </a:lnTo>
                    <a:lnTo>
                      <a:pt x="292" y="410"/>
                    </a:lnTo>
                    <a:lnTo>
                      <a:pt x="298" y="410"/>
                    </a:lnTo>
                    <a:lnTo>
                      <a:pt x="302" y="416"/>
                    </a:lnTo>
                    <a:lnTo>
                      <a:pt x="305" y="423"/>
                    </a:lnTo>
                    <a:lnTo>
                      <a:pt x="305" y="429"/>
                    </a:lnTo>
                    <a:lnTo>
                      <a:pt x="305" y="436"/>
                    </a:lnTo>
                    <a:lnTo>
                      <a:pt x="331" y="471"/>
                    </a:lnTo>
                    <a:lnTo>
                      <a:pt x="334" y="477"/>
                    </a:lnTo>
                    <a:lnTo>
                      <a:pt x="341" y="484"/>
                    </a:lnTo>
                    <a:lnTo>
                      <a:pt x="349" y="490"/>
                    </a:lnTo>
                    <a:lnTo>
                      <a:pt x="352" y="496"/>
                    </a:lnTo>
                    <a:lnTo>
                      <a:pt x="359" y="500"/>
                    </a:lnTo>
                    <a:lnTo>
                      <a:pt x="367" y="500"/>
                    </a:lnTo>
                    <a:lnTo>
                      <a:pt x="374" y="500"/>
                    </a:lnTo>
                    <a:lnTo>
                      <a:pt x="382" y="500"/>
                    </a:lnTo>
                    <a:lnTo>
                      <a:pt x="388" y="500"/>
                    </a:lnTo>
                    <a:lnTo>
                      <a:pt x="395" y="500"/>
                    </a:lnTo>
                    <a:lnTo>
                      <a:pt x="403" y="493"/>
                    </a:lnTo>
                    <a:lnTo>
                      <a:pt x="410" y="490"/>
                    </a:lnTo>
                    <a:lnTo>
                      <a:pt x="418" y="490"/>
                    </a:lnTo>
                    <a:lnTo>
                      <a:pt x="424" y="487"/>
                    </a:lnTo>
                    <a:lnTo>
                      <a:pt x="431" y="484"/>
                    </a:lnTo>
                    <a:lnTo>
                      <a:pt x="439" y="480"/>
                    </a:lnTo>
                    <a:lnTo>
                      <a:pt x="446" y="477"/>
                    </a:lnTo>
                    <a:lnTo>
                      <a:pt x="454" y="474"/>
                    </a:lnTo>
                    <a:lnTo>
                      <a:pt x="460" y="468"/>
                    </a:lnTo>
                    <a:lnTo>
                      <a:pt x="464" y="461"/>
                    </a:lnTo>
                    <a:lnTo>
                      <a:pt x="472" y="455"/>
                    </a:lnTo>
                    <a:lnTo>
                      <a:pt x="478" y="448"/>
                    </a:lnTo>
                    <a:lnTo>
                      <a:pt x="482" y="442"/>
                    </a:lnTo>
                    <a:lnTo>
                      <a:pt x="490" y="442"/>
                    </a:lnTo>
                    <a:lnTo>
                      <a:pt x="496" y="439"/>
                    </a:lnTo>
                    <a:lnTo>
                      <a:pt x="503" y="439"/>
                    </a:lnTo>
                    <a:lnTo>
                      <a:pt x="511" y="436"/>
                    </a:lnTo>
                    <a:lnTo>
                      <a:pt x="511" y="429"/>
                    </a:lnTo>
                    <a:lnTo>
                      <a:pt x="514" y="423"/>
                    </a:lnTo>
                    <a:lnTo>
                      <a:pt x="508" y="420"/>
                    </a:lnTo>
                    <a:lnTo>
                      <a:pt x="500" y="416"/>
                    </a:lnTo>
                    <a:lnTo>
                      <a:pt x="493" y="416"/>
                    </a:lnTo>
                    <a:lnTo>
                      <a:pt x="485" y="413"/>
                    </a:lnTo>
                    <a:lnTo>
                      <a:pt x="478" y="410"/>
                    </a:lnTo>
                    <a:lnTo>
                      <a:pt x="475" y="404"/>
                    </a:lnTo>
                    <a:lnTo>
                      <a:pt x="475" y="397"/>
                    </a:lnTo>
                    <a:lnTo>
                      <a:pt x="475" y="391"/>
                    </a:lnTo>
                    <a:lnTo>
                      <a:pt x="475" y="384"/>
                    </a:lnTo>
                    <a:lnTo>
                      <a:pt x="475" y="378"/>
                    </a:lnTo>
                    <a:lnTo>
                      <a:pt x="475" y="372"/>
                    </a:lnTo>
                    <a:lnTo>
                      <a:pt x="475" y="365"/>
                    </a:lnTo>
                    <a:lnTo>
                      <a:pt x="475" y="359"/>
                    </a:lnTo>
                    <a:lnTo>
                      <a:pt x="467" y="356"/>
                    </a:lnTo>
                    <a:lnTo>
                      <a:pt x="460" y="352"/>
                    </a:lnTo>
                    <a:lnTo>
                      <a:pt x="457" y="346"/>
                    </a:lnTo>
                    <a:lnTo>
                      <a:pt x="449" y="343"/>
                    </a:lnTo>
                    <a:lnTo>
                      <a:pt x="446" y="336"/>
                    </a:lnTo>
                    <a:lnTo>
                      <a:pt x="454" y="336"/>
                    </a:lnTo>
                    <a:lnTo>
                      <a:pt x="460" y="336"/>
                    </a:lnTo>
                    <a:lnTo>
                      <a:pt x="467" y="333"/>
                    </a:lnTo>
                    <a:lnTo>
                      <a:pt x="475" y="330"/>
                    </a:lnTo>
                    <a:lnTo>
                      <a:pt x="482" y="333"/>
                    </a:lnTo>
                    <a:lnTo>
                      <a:pt x="490" y="333"/>
                    </a:lnTo>
                    <a:lnTo>
                      <a:pt x="493" y="340"/>
                    </a:lnTo>
                    <a:lnTo>
                      <a:pt x="500" y="340"/>
                    </a:lnTo>
                    <a:lnTo>
                      <a:pt x="508" y="343"/>
                    </a:lnTo>
                    <a:lnTo>
                      <a:pt x="514" y="346"/>
                    </a:lnTo>
                    <a:lnTo>
                      <a:pt x="521" y="346"/>
                    </a:lnTo>
                    <a:lnTo>
                      <a:pt x="529" y="349"/>
                    </a:lnTo>
                    <a:lnTo>
                      <a:pt x="536" y="349"/>
                    </a:lnTo>
                    <a:lnTo>
                      <a:pt x="543" y="346"/>
                    </a:lnTo>
                    <a:lnTo>
                      <a:pt x="547" y="340"/>
                    </a:lnTo>
                    <a:lnTo>
                      <a:pt x="554" y="336"/>
                    </a:lnTo>
                    <a:lnTo>
                      <a:pt x="561" y="333"/>
                    </a:lnTo>
                    <a:lnTo>
                      <a:pt x="568" y="330"/>
                    </a:lnTo>
                    <a:lnTo>
                      <a:pt x="575" y="330"/>
                    </a:lnTo>
                    <a:lnTo>
                      <a:pt x="583" y="330"/>
                    </a:lnTo>
                    <a:lnTo>
                      <a:pt x="590" y="330"/>
                    </a:lnTo>
                    <a:lnTo>
                      <a:pt x="597" y="333"/>
                    </a:lnTo>
                    <a:lnTo>
                      <a:pt x="604" y="333"/>
                    </a:lnTo>
                    <a:lnTo>
                      <a:pt x="611" y="330"/>
                    </a:lnTo>
                    <a:lnTo>
                      <a:pt x="615" y="324"/>
                    </a:lnTo>
                    <a:lnTo>
                      <a:pt x="622" y="320"/>
                    </a:lnTo>
                    <a:lnTo>
                      <a:pt x="629" y="320"/>
                    </a:lnTo>
                    <a:lnTo>
                      <a:pt x="637" y="320"/>
                    </a:lnTo>
                    <a:lnTo>
                      <a:pt x="640" y="314"/>
                    </a:lnTo>
                    <a:lnTo>
                      <a:pt x="647" y="314"/>
                    </a:lnTo>
                    <a:lnTo>
                      <a:pt x="655" y="311"/>
                    </a:lnTo>
                    <a:lnTo>
                      <a:pt x="655" y="304"/>
                    </a:lnTo>
                    <a:lnTo>
                      <a:pt x="658" y="298"/>
                    </a:lnTo>
                    <a:lnTo>
                      <a:pt x="662" y="292"/>
                    </a:lnTo>
                    <a:lnTo>
                      <a:pt x="662" y="285"/>
                    </a:lnTo>
                    <a:lnTo>
                      <a:pt x="662" y="279"/>
                    </a:lnTo>
                  </a:path>
                </a:pathLst>
              </a:custGeom>
              <a:blipFill rotWithShape="0">
                <a:blip r:embed="rId26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1668960" y="2273040"/>
                <a:ext cx="430200" cy="474120"/>
              </a:xfrm>
              <a:custGeom>
                <a:avLst/>
                <a:gdLst/>
                <a:ahLst/>
                <a:rect l="l" t="t" r="r" b="b"/>
                <a:pathLst>
                  <a:path w="271" h="299">
                    <a:moveTo>
                      <a:pt x="83" y="0"/>
                    </a:moveTo>
                    <a:lnTo>
                      <a:pt x="86" y="6"/>
                    </a:lnTo>
                    <a:lnTo>
                      <a:pt x="93" y="6"/>
                    </a:lnTo>
                    <a:lnTo>
                      <a:pt x="101" y="10"/>
                    </a:lnTo>
                    <a:lnTo>
                      <a:pt x="108" y="10"/>
                    </a:lnTo>
                    <a:lnTo>
                      <a:pt x="115" y="13"/>
                    </a:lnTo>
                    <a:lnTo>
                      <a:pt x="122" y="13"/>
                    </a:lnTo>
                    <a:lnTo>
                      <a:pt x="129" y="13"/>
                    </a:lnTo>
                    <a:lnTo>
                      <a:pt x="137" y="19"/>
                    </a:lnTo>
                    <a:lnTo>
                      <a:pt x="144" y="22"/>
                    </a:lnTo>
                    <a:lnTo>
                      <a:pt x="147" y="29"/>
                    </a:lnTo>
                    <a:lnTo>
                      <a:pt x="155" y="32"/>
                    </a:lnTo>
                    <a:lnTo>
                      <a:pt x="158" y="38"/>
                    </a:lnTo>
                    <a:lnTo>
                      <a:pt x="165" y="38"/>
                    </a:lnTo>
                    <a:lnTo>
                      <a:pt x="173" y="42"/>
                    </a:lnTo>
                    <a:lnTo>
                      <a:pt x="180" y="42"/>
                    </a:lnTo>
                    <a:lnTo>
                      <a:pt x="187" y="42"/>
                    </a:lnTo>
                    <a:lnTo>
                      <a:pt x="194" y="42"/>
                    </a:lnTo>
                    <a:lnTo>
                      <a:pt x="201" y="42"/>
                    </a:lnTo>
                    <a:lnTo>
                      <a:pt x="209" y="42"/>
                    </a:lnTo>
                    <a:lnTo>
                      <a:pt x="216" y="38"/>
                    </a:lnTo>
                    <a:lnTo>
                      <a:pt x="223" y="38"/>
                    </a:lnTo>
                    <a:lnTo>
                      <a:pt x="227" y="32"/>
                    </a:lnTo>
                    <a:lnTo>
                      <a:pt x="234" y="32"/>
                    </a:lnTo>
                    <a:lnTo>
                      <a:pt x="241" y="32"/>
                    </a:lnTo>
                    <a:lnTo>
                      <a:pt x="248" y="32"/>
                    </a:lnTo>
                    <a:lnTo>
                      <a:pt x="252" y="38"/>
                    </a:lnTo>
                    <a:lnTo>
                      <a:pt x="252" y="45"/>
                    </a:lnTo>
                    <a:lnTo>
                      <a:pt x="255" y="51"/>
                    </a:lnTo>
                    <a:lnTo>
                      <a:pt x="259" y="58"/>
                    </a:lnTo>
                    <a:lnTo>
                      <a:pt x="263" y="64"/>
                    </a:lnTo>
                    <a:lnTo>
                      <a:pt x="266" y="70"/>
                    </a:lnTo>
                    <a:lnTo>
                      <a:pt x="266" y="77"/>
                    </a:lnTo>
                    <a:lnTo>
                      <a:pt x="270" y="83"/>
                    </a:lnTo>
                    <a:lnTo>
                      <a:pt x="266" y="90"/>
                    </a:lnTo>
                    <a:lnTo>
                      <a:pt x="263" y="96"/>
                    </a:lnTo>
                    <a:lnTo>
                      <a:pt x="255" y="99"/>
                    </a:lnTo>
                    <a:lnTo>
                      <a:pt x="252" y="106"/>
                    </a:lnTo>
                    <a:lnTo>
                      <a:pt x="248" y="112"/>
                    </a:lnTo>
                    <a:lnTo>
                      <a:pt x="241" y="118"/>
                    </a:lnTo>
                    <a:lnTo>
                      <a:pt x="237" y="125"/>
                    </a:lnTo>
                    <a:lnTo>
                      <a:pt x="230" y="128"/>
                    </a:lnTo>
                    <a:lnTo>
                      <a:pt x="230" y="134"/>
                    </a:lnTo>
                    <a:lnTo>
                      <a:pt x="223" y="138"/>
                    </a:lnTo>
                    <a:lnTo>
                      <a:pt x="219" y="144"/>
                    </a:lnTo>
                    <a:lnTo>
                      <a:pt x="219" y="150"/>
                    </a:lnTo>
                    <a:lnTo>
                      <a:pt x="216" y="157"/>
                    </a:lnTo>
                    <a:lnTo>
                      <a:pt x="209" y="163"/>
                    </a:lnTo>
                    <a:lnTo>
                      <a:pt x="201" y="166"/>
                    </a:lnTo>
                    <a:lnTo>
                      <a:pt x="194" y="170"/>
                    </a:lnTo>
                    <a:lnTo>
                      <a:pt x="187" y="176"/>
                    </a:lnTo>
                    <a:lnTo>
                      <a:pt x="180" y="179"/>
                    </a:lnTo>
                    <a:lnTo>
                      <a:pt x="173" y="179"/>
                    </a:lnTo>
                    <a:lnTo>
                      <a:pt x="165" y="186"/>
                    </a:lnTo>
                    <a:lnTo>
                      <a:pt x="158" y="186"/>
                    </a:lnTo>
                    <a:lnTo>
                      <a:pt x="151" y="189"/>
                    </a:lnTo>
                    <a:lnTo>
                      <a:pt x="144" y="192"/>
                    </a:lnTo>
                    <a:lnTo>
                      <a:pt x="137" y="198"/>
                    </a:lnTo>
                    <a:lnTo>
                      <a:pt x="129" y="202"/>
                    </a:lnTo>
                    <a:lnTo>
                      <a:pt x="126" y="208"/>
                    </a:lnTo>
                    <a:lnTo>
                      <a:pt x="122" y="214"/>
                    </a:lnTo>
                    <a:lnTo>
                      <a:pt x="115" y="218"/>
                    </a:lnTo>
                    <a:lnTo>
                      <a:pt x="111" y="224"/>
                    </a:lnTo>
                    <a:lnTo>
                      <a:pt x="104" y="230"/>
                    </a:lnTo>
                    <a:lnTo>
                      <a:pt x="101" y="237"/>
                    </a:lnTo>
                    <a:lnTo>
                      <a:pt x="93" y="243"/>
                    </a:lnTo>
                    <a:lnTo>
                      <a:pt x="93" y="250"/>
                    </a:lnTo>
                    <a:lnTo>
                      <a:pt x="93" y="256"/>
                    </a:lnTo>
                    <a:lnTo>
                      <a:pt x="93" y="262"/>
                    </a:lnTo>
                    <a:lnTo>
                      <a:pt x="97" y="269"/>
                    </a:lnTo>
                    <a:lnTo>
                      <a:pt x="90" y="275"/>
                    </a:lnTo>
                    <a:lnTo>
                      <a:pt x="86" y="282"/>
                    </a:lnTo>
                    <a:lnTo>
                      <a:pt x="83" y="288"/>
                    </a:lnTo>
                    <a:lnTo>
                      <a:pt x="75" y="294"/>
                    </a:lnTo>
                    <a:lnTo>
                      <a:pt x="68" y="298"/>
                    </a:lnTo>
                    <a:lnTo>
                      <a:pt x="61" y="298"/>
                    </a:lnTo>
                    <a:lnTo>
                      <a:pt x="54" y="298"/>
                    </a:lnTo>
                    <a:lnTo>
                      <a:pt x="47" y="294"/>
                    </a:lnTo>
                    <a:lnTo>
                      <a:pt x="47" y="288"/>
                    </a:lnTo>
                    <a:lnTo>
                      <a:pt x="39" y="288"/>
                    </a:lnTo>
                    <a:lnTo>
                      <a:pt x="32" y="285"/>
                    </a:lnTo>
                    <a:lnTo>
                      <a:pt x="25" y="285"/>
                    </a:lnTo>
                    <a:lnTo>
                      <a:pt x="21" y="278"/>
                    </a:lnTo>
                    <a:lnTo>
                      <a:pt x="18" y="272"/>
                    </a:lnTo>
                    <a:lnTo>
                      <a:pt x="14" y="266"/>
                    </a:lnTo>
                    <a:lnTo>
                      <a:pt x="7" y="259"/>
                    </a:lnTo>
                    <a:lnTo>
                      <a:pt x="7" y="253"/>
                    </a:lnTo>
                    <a:lnTo>
                      <a:pt x="3" y="246"/>
                    </a:lnTo>
                    <a:lnTo>
                      <a:pt x="0" y="240"/>
                    </a:lnTo>
                  </a:path>
                </a:pathLst>
              </a:custGeom>
              <a:blipFill rotWithShape="0">
                <a:blip r:embed="rId27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2088360" y="2339640"/>
                <a:ext cx="582120" cy="1321920"/>
              </a:xfrm>
              <a:custGeom>
                <a:avLst/>
                <a:gdLst/>
                <a:ahLst/>
                <a:rect l="l" t="t" r="r" b="b"/>
                <a:pathLst>
                  <a:path w="367" h="833">
                    <a:moveTo>
                      <a:pt x="0" y="6"/>
                    </a:moveTo>
                    <a:lnTo>
                      <a:pt x="6" y="3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8" y="0"/>
                    </a:lnTo>
                    <a:lnTo>
                      <a:pt x="35" y="3"/>
                    </a:lnTo>
                    <a:lnTo>
                      <a:pt x="42" y="6"/>
                    </a:lnTo>
                    <a:lnTo>
                      <a:pt x="42" y="12"/>
                    </a:lnTo>
                    <a:lnTo>
                      <a:pt x="50" y="19"/>
                    </a:lnTo>
                    <a:lnTo>
                      <a:pt x="50" y="25"/>
                    </a:lnTo>
                    <a:lnTo>
                      <a:pt x="57" y="28"/>
                    </a:lnTo>
                    <a:lnTo>
                      <a:pt x="60" y="35"/>
                    </a:lnTo>
                    <a:lnTo>
                      <a:pt x="60" y="41"/>
                    </a:lnTo>
                    <a:lnTo>
                      <a:pt x="68" y="44"/>
                    </a:lnTo>
                    <a:lnTo>
                      <a:pt x="75" y="44"/>
                    </a:lnTo>
                    <a:lnTo>
                      <a:pt x="81" y="48"/>
                    </a:lnTo>
                    <a:lnTo>
                      <a:pt x="89" y="51"/>
                    </a:lnTo>
                    <a:lnTo>
                      <a:pt x="89" y="57"/>
                    </a:lnTo>
                    <a:lnTo>
                      <a:pt x="93" y="64"/>
                    </a:lnTo>
                    <a:lnTo>
                      <a:pt x="93" y="70"/>
                    </a:lnTo>
                    <a:lnTo>
                      <a:pt x="99" y="73"/>
                    </a:lnTo>
                    <a:lnTo>
                      <a:pt x="107" y="76"/>
                    </a:lnTo>
                    <a:lnTo>
                      <a:pt x="114" y="83"/>
                    </a:lnTo>
                    <a:lnTo>
                      <a:pt x="114" y="89"/>
                    </a:lnTo>
                    <a:lnTo>
                      <a:pt x="122" y="102"/>
                    </a:lnTo>
                    <a:lnTo>
                      <a:pt x="129" y="102"/>
                    </a:lnTo>
                    <a:lnTo>
                      <a:pt x="135" y="99"/>
                    </a:lnTo>
                    <a:lnTo>
                      <a:pt x="143" y="99"/>
                    </a:lnTo>
                    <a:lnTo>
                      <a:pt x="150" y="99"/>
                    </a:lnTo>
                    <a:lnTo>
                      <a:pt x="158" y="99"/>
                    </a:lnTo>
                    <a:lnTo>
                      <a:pt x="165" y="102"/>
                    </a:lnTo>
                    <a:lnTo>
                      <a:pt x="171" y="102"/>
                    </a:lnTo>
                    <a:lnTo>
                      <a:pt x="179" y="102"/>
                    </a:lnTo>
                    <a:lnTo>
                      <a:pt x="183" y="96"/>
                    </a:lnTo>
                    <a:lnTo>
                      <a:pt x="189" y="96"/>
                    </a:lnTo>
                    <a:lnTo>
                      <a:pt x="197" y="92"/>
                    </a:lnTo>
                    <a:lnTo>
                      <a:pt x="207" y="96"/>
                    </a:lnTo>
                    <a:lnTo>
                      <a:pt x="215" y="96"/>
                    </a:lnTo>
                    <a:lnTo>
                      <a:pt x="222" y="96"/>
                    </a:lnTo>
                    <a:lnTo>
                      <a:pt x="230" y="89"/>
                    </a:lnTo>
                    <a:lnTo>
                      <a:pt x="236" y="86"/>
                    </a:lnTo>
                    <a:lnTo>
                      <a:pt x="243" y="86"/>
                    </a:lnTo>
                    <a:lnTo>
                      <a:pt x="251" y="89"/>
                    </a:lnTo>
                    <a:lnTo>
                      <a:pt x="258" y="96"/>
                    </a:lnTo>
                    <a:lnTo>
                      <a:pt x="266" y="96"/>
                    </a:lnTo>
                    <a:lnTo>
                      <a:pt x="272" y="102"/>
                    </a:lnTo>
                    <a:lnTo>
                      <a:pt x="276" y="108"/>
                    </a:lnTo>
                    <a:lnTo>
                      <a:pt x="279" y="115"/>
                    </a:lnTo>
                    <a:lnTo>
                      <a:pt x="284" y="121"/>
                    </a:lnTo>
                    <a:lnTo>
                      <a:pt x="279" y="128"/>
                    </a:lnTo>
                    <a:lnTo>
                      <a:pt x="272" y="134"/>
                    </a:lnTo>
                    <a:lnTo>
                      <a:pt x="266" y="137"/>
                    </a:lnTo>
                    <a:lnTo>
                      <a:pt x="258" y="140"/>
                    </a:lnTo>
                    <a:lnTo>
                      <a:pt x="258" y="147"/>
                    </a:lnTo>
                    <a:lnTo>
                      <a:pt x="258" y="153"/>
                    </a:lnTo>
                    <a:lnTo>
                      <a:pt x="254" y="160"/>
                    </a:lnTo>
                    <a:lnTo>
                      <a:pt x="261" y="163"/>
                    </a:lnTo>
                    <a:lnTo>
                      <a:pt x="269" y="160"/>
                    </a:lnTo>
                    <a:lnTo>
                      <a:pt x="269" y="166"/>
                    </a:lnTo>
                    <a:lnTo>
                      <a:pt x="272" y="172"/>
                    </a:lnTo>
                    <a:lnTo>
                      <a:pt x="272" y="179"/>
                    </a:lnTo>
                    <a:lnTo>
                      <a:pt x="266" y="179"/>
                    </a:lnTo>
                    <a:lnTo>
                      <a:pt x="258" y="179"/>
                    </a:lnTo>
                    <a:lnTo>
                      <a:pt x="251" y="185"/>
                    </a:lnTo>
                    <a:lnTo>
                      <a:pt x="243" y="185"/>
                    </a:lnTo>
                    <a:lnTo>
                      <a:pt x="236" y="188"/>
                    </a:lnTo>
                    <a:lnTo>
                      <a:pt x="230" y="192"/>
                    </a:lnTo>
                    <a:lnTo>
                      <a:pt x="222" y="195"/>
                    </a:lnTo>
                    <a:lnTo>
                      <a:pt x="215" y="195"/>
                    </a:lnTo>
                    <a:lnTo>
                      <a:pt x="207" y="198"/>
                    </a:lnTo>
                    <a:lnTo>
                      <a:pt x="200" y="201"/>
                    </a:lnTo>
                    <a:lnTo>
                      <a:pt x="194" y="204"/>
                    </a:lnTo>
                    <a:lnTo>
                      <a:pt x="186" y="208"/>
                    </a:lnTo>
                    <a:lnTo>
                      <a:pt x="179" y="211"/>
                    </a:lnTo>
                    <a:lnTo>
                      <a:pt x="176" y="217"/>
                    </a:lnTo>
                    <a:lnTo>
                      <a:pt x="168" y="220"/>
                    </a:lnTo>
                    <a:lnTo>
                      <a:pt x="161" y="224"/>
                    </a:lnTo>
                    <a:lnTo>
                      <a:pt x="158" y="230"/>
                    </a:lnTo>
                    <a:lnTo>
                      <a:pt x="150" y="233"/>
                    </a:lnTo>
                    <a:lnTo>
                      <a:pt x="147" y="240"/>
                    </a:lnTo>
                    <a:lnTo>
                      <a:pt x="140" y="246"/>
                    </a:lnTo>
                    <a:lnTo>
                      <a:pt x="135" y="252"/>
                    </a:lnTo>
                    <a:lnTo>
                      <a:pt x="132" y="259"/>
                    </a:lnTo>
                    <a:lnTo>
                      <a:pt x="129" y="265"/>
                    </a:lnTo>
                    <a:lnTo>
                      <a:pt x="125" y="272"/>
                    </a:lnTo>
                    <a:lnTo>
                      <a:pt x="122" y="278"/>
                    </a:lnTo>
                    <a:lnTo>
                      <a:pt x="122" y="284"/>
                    </a:lnTo>
                    <a:lnTo>
                      <a:pt x="117" y="291"/>
                    </a:lnTo>
                    <a:lnTo>
                      <a:pt x="117" y="297"/>
                    </a:lnTo>
                    <a:lnTo>
                      <a:pt x="117" y="304"/>
                    </a:lnTo>
                    <a:lnTo>
                      <a:pt x="114" y="310"/>
                    </a:lnTo>
                    <a:lnTo>
                      <a:pt x="111" y="320"/>
                    </a:lnTo>
                    <a:lnTo>
                      <a:pt x="104" y="326"/>
                    </a:lnTo>
                    <a:lnTo>
                      <a:pt x="96" y="332"/>
                    </a:lnTo>
                    <a:lnTo>
                      <a:pt x="96" y="339"/>
                    </a:lnTo>
                    <a:lnTo>
                      <a:pt x="93" y="348"/>
                    </a:lnTo>
                    <a:lnTo>
                      <a:pt x="93" y="355"/>
                    </a:lnTo>
                    <a:lnTo>
                      <a:pt x="96" y="361"/>
                    </a:lnTo>
                    <a:lnTo>
                      <a:pt x="99" y="368"/>
                    </a:lnTo>
                    <a:lnTo>
                      <a:pt x="104" y="374"/>
                    </a:lnTo>
                    <a:lnTo>
                      <a:pt x="107" y="380"/>
                    </a:lnTo>
                    <a:lnTo>
                      <a:pt x="111" y="387"/>
                    </a:lnTo>
                    <a:lnTo>
                      <a:pt x="114" y="393"/>
                    </a:lnTo>
                    <a:lnTo>
                      <a:pt x="117" y="400"/>
                    </a:lnTo>
                    <a:lnTo>
                      <a:pt x="125" y="403"/>
                    </a:lnTo>
                    <a:lnTo>
                      <a:pt x="132" y="406"/>
                    </a:lnTo>
                    <a:lnTo>
                      <a:pt x="135" y="412"/>
                    </a:lnTo>
                    <a:lnTo>
                      <a:pt x="135" y="419"/>
                    </a:lnTo>
                    <a:lnTo>
                      <a:pt x="140" y="425"/>
                    </a:lnTo>
                    <a:lnTo>
                      <a:pt x="147" y="428"/>
                    </a:lnTo>
                    <a:lnTo>
                      <a:pt x="153" y="428"/>
                    </a:lnTo>
                    <a:lnTo>
                      <a:pt x="161" y="428"/>
                    </a:lnTo>
                    <a:lnTo>
                      <a:pt x="168" y="432"/>
                    </a:lnTo>
                    <a:lnTo>
                      <a:pt x="171" y="438"/>
                    </a:lnTo>
                    <a:lnTo>
                      <a:pt x="176" y="444"/>
                    </a:lnTo>
                    <a:lnTo>
                      <a:pt x="183" y="448"/>
                    </a:lnTo>
                    <a:lnTo>
                      <a:pt x="189" y="451"/>
                    </a:lnTo>
                    <a:lnTo>
                      <a:pt x="197" y="451"/>
                    </a:lnTo>
                    <a:lnTo>
                      <a:pt x="204" y="451"/>
                    </a:lnTo>
                    <a:lnTo>
                      <a:pt x="215" y="451"/>
                    </a:lnTo>
                    <a:lnTo>
                      <a:pt x="222" y="448"/>
                    </a:lnTo>
                    <a:lnTo>
                      <a:pt x="225" y="441"/>
                    </a:lnTo>
                    <a:lnTo>
                      <a:pt x="233" y="438"/>
                    </a:lnTo>
                    <a:lnTo>
                      <a:pt x="240" y="432"/>
                    </a:lnTo>
                    <a:lnTo>
                      <a:pt x="248" y="425"/>
                    </a:lnTo>
                    <a:lnTo>
                      <a:pt x="254" y="425"/>
                    </a:lnTo>
                    <a:lnTo>
                      <a:pt x="258" y="419"/>
                    </a:lnTo>
                    <a:lnTo>
                      <a:pt x="266" y="416"/>
                    </a:lnTo>
                    <a:lnTo>
                      <a:pt x="266" y="492"/>
                    </a:lnTo>
                    <a:lnTo>
                      <a:pt x="272" y="492"/>
                    </a:lnTo>
                    <a:lnTo>
                      <a:pt x="279" y="496"/>
                    </a:lnTo>
                    <a:lnTo>
                      <a:pt x="287" y="496"/>
                    </a:lnTo>
                    <a:lnTo>
                      <a:pt x="294" y="496"/>
                    </a:lnTo>
                    <a:lnTo>
                      <a:pt x="297" y="489"/>
                    </a:lnTo>
                    <a:lnTo>
                      <a:pt x="305" y="489"/>
                    </a:lnTo>
                    <a:lnTo>
                      <a:pt x="312" y="489"/>
                    </a:lnTo>
                    <a:lnTo>
                      <a:pt x="323" y="505"/>
                    </a:lnTo>
                    <a:lnTo>
                      <a:pt x="330" y="508"/>
                    </a:lnTo>
                    <a:lnTo>
                      <a:pt x="333" y="515"/>
                    </a:lnTo>
                    <a:lnTo>
                      <a:pt x="337" y="521"/>
                    </a:lnTo>
                    <a:lnTo>
                      <a:pt x="344" y="524"/>
                    </a:lnTo>
                    <a:lnTo>
                      <a:pt x="344" y="531"/>
                    </a:lnTo>
                    <a:lnTo>
                      <a:pt x="348" y="537"/>
                    </a:lnTo>
                    <a:lnTo>
                      <a:pt x="355" y="544"/>
                    </a:lnTo>
                    <a:lnTo>
                      <a:pt x="359" y="550"/>
                    </a:lnTo>
                    <a:lnTo>
                      <a:pt x="362" y="556"/>
                    </a:lnTo>
                    <a:lnTo>
                      <a:pt x="366" y="563"/>
                    </a:lnTo>
                    <a:lnTo>
                      <a:pt x="359" y="566"/>
                    </a:lnTo>
                    <a:lnTo>
                      <a:pt x="351" y="569"/>
                    </a:lnTo>
                    <a:lnTo>
                      <a:pt x="351" y="576"/>
                    </a:lnTo>
                    <a:lnTo>
                      <a:pt x="348" y="582"/>
                    </a:lnTo>
                    <a:lnTo>
                      <a:pt x="348" y="588"/>
                    </a:lnTo>
                    <a:lnTo>
                      <a:pt x="351" y="595"/>
                    </a:lnTo>
                    <a:lnTo>
                      <a:pt x="351" y="601"/>
                    </a:lnTo>
                    <a:lnTo>
                      <a:pt x="344" y="659"/>
                    </a:lnTo>
                    <a:lnTo>
                      <a:pt x="337" y="662"/>
                    </a:lnTo>
                    <a:lnTo>
                      <a:pt x="333" y="668"/>
                    </a:lnTo>
                    <a:lnTo>
                      <a:pt x="333" y="675"/>
                    </a:lnTo>
                    <a:lnTo>
                      <a:pt x="341" y="678"/>
                    </a:lnTo>
                    <a:lnTo>
                      <a:pt x="348" y="678"/>
                    </a:lnTo>
                    <a:lnTo>
                      <a:pt x="351" y="684"/>
                    </a:lnTo>
                    <a:lnTo>
                      <a:pt x="351" y="691"/>
                    </a:lnTo>
                    <a:lnTo>
                      <a:pt x="348" y="697"/>
                    </a:lnTo>
                    <a:lnTo>
                      <a:pt x="341" y="700"/>
                    </a:lnTo>
                    <a:lnTo>
                      <a:pt x="337" y="707"/>
                    </a:lnTo>
                    <a:lnTo>
                      <a:pt x="337" y="713"/>
                    </a:lnTo>
                    <a:lnTo>
                      <a:pt x="337" y="720"/>
                    </a:lnTo>
                    <a:lnTo>
                      <a:pt x="337" y="726"/>
                    </a:lnTo>
                    <a:lnTo>
                      <a:pt x="344" y="729"/>
                    </a:lnTo>
                    <a:lnTo>
                      <a:pt x="351" y="732"/>
                    </a:lnTo>
                    <a:lnTo>
                      <a:pt x="359" y="736"/>
                    </a:lnTo>
                    <a:lnTo>
                      <a:pt x="359" y="742"/>
                    </a:lnTo>
                    <a:lnTo>
                      <a:pt x="362" y="748"/>
                    </a:lnTo>
                    <a:lnTo>
                      <a:pt x="359" y="755"/>
                    </a:lnTo>
                    <a:lnTo>
                      <a:pt x="351" y="758"/>
                    </a:lnTo>
                    <a:lnTo>
                      <a:pt x="348" y="764"/>
                    </a:lnTo>
                    <a:lnTo>
                      <a:pt x="341" y="764"/>
                    </a:lnTo>
                    <a:lnTo>
                      <a:pt x="337" y="771"/>
                    </a:lnTo>
                    <a:lnTo>
                      <a:pt x="330" y="774"/>
                    </a:lnTo>
                    <a:lnTo>
                      <a:pt x="330" y="780"/>
                    </a:lnTo>
                    <a:lnTo>
                      <a:pt x="333" y="787"/>
                    </a:lnTo>
                    <a:lnTo>
                      <a:pt x="330" y="793"/>
                    </a:lnTo>
                    <a:lnTo>
                      <a:pt x="330" y="800"/>
                    </a:lnTo>
                    <a:lnTo>
                      <a:pt x="326" y="806"/>
                    </a:lnTo>
                    <a:lnTo>
                      <a:pt x="319" y="809"/>
                    </a:lnTo>
                    <a:lnTo>
                      <a:pt x="319" y="816"/>
                    </a:lnTo>
                    <a:lnTo>
                      <a:pt x="312" y="819"/>
                    </a:lnTo>
                    <a:lnTo>
                      <a:pt x="305" y="822"/>
                    </a:lnTo>
                    <a:lnTo>
                      <a:pt x="297" y="822"/>
                    </a:lnTo>
                    <a:lnTo>
                      <a:pt x="290" y="822"/>
                    </a:lnTo>
                    <a:lnTo>
                      <a:pt x="284" y="828"/>
                    </a:lnTo>
                    <a:lnTo>
                      <a:pt x="276" y="832"/>
                    </a:lnTo>
                  </a:path>
                </a:pathLst>
              </a:custGeom>
              <a:blipFill rotWithShape="0">
                <a:blip r:embed="rId28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2522520" y="2141280"/>
                <a:ext cx="253440" cy="483840"/>
              </a:xfrm>
              <a:custGeom>
                <a:avLst/>
                <a:gdLst/>
                <a:ahLst/>
                <a:rect l="l" t="t" r="r" b="b"/>
                <a:pathLst>
                  <a:path w="160" h="305">
                    <a:moveTo>
                      <a:pt x="159" y="0"/>
                    </a:moveTo>
                    <a:lnTo>
                      <a:pt x="151" y="0"/>
                    </a:lnTo>
                    <a:lnTo>
                      <a:pt x="144" y="0"/>
                    </a:lnTo>
                    <a:lnTo>
                      <a:pt x="137" y="0"/>
                    </a:lnTo>
                    <a:lnTo>
                      <a:pt x="129" y="3"/>
                    </a:lnTo>
                    <a:lnTo>
                      <a:pt x="126" y="9"/>
                    </a:lnTo>
                    <a:lnTo>
                      <a:pt x="126" y="16"/>
                    </a:lnTo>
                    <a:lnTo>
                      <a:pt x="119" y="16"/>
                    </a:lnTo>
                    <a:lnTo>
                      <a:pt x="115" y="9"/>
                    </a:lnTo>
                    <a:lnTo>
                      <a:pt x="108" y="6"/>
                    </a:lnTo>
                    <a:lnTo>
                      <a:pt x="101" y="6"/>
                    </a:lnTo>
                    <a:lnTo>
                      <a:pt x="101" y="13"/>
                    </a:lnTo>
                    <a:lnTo>
                      <a:pt x="93" y="16"/>
                    </a:lnTo>
                    <a:lnTo>
                      <a:pt x="86" y="19"/>
                    </a:lnTo>
                    <a:lnTo>
                      <a:pt x="78" y="19"/>
                    </a:lnTo>
                    <a:lnTo>
                      <a:pt x="72" y="19"/>
                    </a:lnTo>
                    <a:lnTo>
                      <a:pt x="65" y="19"/>
                    </a:lnTo>
                    <a:lnTo>
                      <a:pt x="57" y="22"/>
                    </a:lnTo>
                    <a:lnTo>
                      <a:pt x="50" y="22"/>
                    </a:lnTo>
                    <a:lnTo>
                      <a:pt x="42" y="22"/>
                    </a:lnTo>
                    <a:lnTo>
                      <a:pt x="36" y="22"/>
                    </a:lnTo>
                    <a:lnTo>
                      <a:pt x="29" y="25"/>
                    </a:lnTo>
                    <a:lnTo>
                      <a:pt x="21" y="25"/>
                    </a:lnTo>
                    <a:lnTo>
                      <a:pt x="21" y="32"/>
                    </a:lnTo>
                    <a:lnTo>
                      <a:pt x="18" y="38"/>
                    </a:lnTo>
                    <a:lnTo>
                      <a:pt x="14" y="45"/>
                    </a:lnTo>
                    <a:lnTo>
                      <a:pt x="21" y="48"/>
                    </a:lnTo>
                    <a:lnTo>
                      <a:pt x="29" y="54"/>
                    </a:lnTo>
                    <a:lnTo>
                      <a:pt x="36" y="54"/>
                    </a:lnTo>
                    <a:lnTo>
                      <a:pt x="42" y="54"/>
                    </a:lnTo>
                    <a:lnTo>
                      <a:pt x="50" y="57"/>
                    </a:lnTo>
                    <a:lnTo>
                      <a:pt x="54" y="64"/>
                    </a:lnTo>
                    <a:lnTo>
                      <a:pt x="54" y="70"/>
                    </a:lnTo>
                    <a:lnTo>
                      <a:pt x="54" y="77"/>
                    </a:lnTo>
                    <a:lnTo>
                      <a:pt x="47" y="80"/>
                    </a:lnTo>
                    <a:lnTo>
                      <a:pt x="47" y="73"/>
                    </a:lnTo>
                    <a:lnTo>
                      <a:pt x="42" y="67"/>
                    </a:lnTo>
                    <a:lnTo>
                      <a:pt x="36" y="67"/>
                    </a:lnTo>
                    <a:lnTo>
                      <a:pt x="32" y="73"/>
                    </a:lnTo>
                    <a:lnTo>
                      <a:pt x="24" y="77"/>
                    </a:lnTo>
                    <a:lnTo>
                      <a:pt x="18" y="77"/>
                    </a:lnTo>
                    <a:lnTo>
                      <a:pt x="11" y="73"/>
                    </a:lnTo>
                    <a:lnTo>
                      <a:pt x="6" y="118"/>
                    </a:lnTo>
                    <a:lnTo>
                      <a:pt x="14" y="121"/>
                    </a:lnTo>
                    <a:lnTo>
                      <a:pt x="21" y="121"/>
                    </a:lnTo>
                    <a:lnTo>
                      <a:pt x="29" y="128"/>
                    </a:lnTo>
                    <a:lnTo>
                      <a:pt x="36" y="134"/>
                    </a:lnTo>
                    <a:lnTo>
                      <a:pt x="36" y="141"/>
                    </a:lnTo>
                    <a:lnTo>
                      <a:pt x="36" y="211"/>
                    </a:lnTo>
                    <a:lnTo>
                      <a:pt x="29" y="217"/>
                    </a:lnTo>
                    <a:lnTo>
                      <a:pt x="29" y="224"/>
                    </a:lnTo>
                    <a:lnTo>
                      <a:pt x="24" y="230"/>
                    </a:lnTo>
                    <a:lnTo>
                      <a:pt x="29" y="237"/>
                    </a:lnTo>
                    <a:lnTo>
                      <a:pt x="29" y="243"/>
                    </a:lnTo>
                    <a:lnTo>
                      <a:pt x="24" y="249"/>
                    </a:lnTo>
                    <a:lnTo>
                      <a:pt x="24" y="256"/>
                    </a:lnTo>
                    <a:lnTo>
                      <a:pt x="21" y="262"/>
                    </a:lnTo>
                    <a:lnTo>
                      <a:pt x="21" y="269"/>
                    </a:lnTo>
                    <a:lnTo>
                      <a:pt x="21" y="275"/>
                    </a:lnTo>
                    <a:lnTo>
                      <a:pt x="18" y="281"/>
                    </a:lnTo>
                    <a:lnTo>
                      <a:pt x="18" y="288"/>
                    </a:lnTo>
                    <a:lnTo>
                      <a:pt x="14" y="294"/>
                    </a:lnTo>
                    <a:lnTo>
                      <a:pt x="14" y="301"/>
                    </a:lnTo>
                    <a:lnTo>
                      <a:pt x="6" y="301"/>
                    </a:lnTo>
                    <a:lnTo>
                      <a:pt x="0" y="304"/>
                    </a:lnTo>
                  </a:path>
                </a:pathLst>
              </a:custGeom>
              <a:blipFill rotWithShape="0">
                <a:blip r:embed="rId29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2590200" y="3014280"/>
                <a:ext cx="980280" cy="723600"/>
              </a:xfrm>
              <a:custGeom>
                <a:avLst/>
                <a:gdLst/>
                <a:ahLst/>
                <a:rect l="l" t="t" r="r" b="b"/>
                <a:pathLst>
                  <a:path w="617" h="456">
                    <a:moveTo>
                      <a:pt x="0" y="61"/>
                    </a:moveTo>
                    <a:lnTo>
                      <a:pt x="71" y="58"/>
                    </a:lnTo>
                    <a:lnTo>
                      <a:pt x="107" y="39"/>
                    </a:lnTo>
                    <a:lnTo>
                      <a:pt x="151" y="0"/>
                    </a:lnTo>
                    <a:lnTo>
                      <a:pt x="220" y="0"/>
                    </a:lnTo>
                    <a:lnTo>
                      <a:pt x="220" y="90"/>
                    </a:lnTo>
                    <a:lnTo>
                      <a:pt x="266" y="125"/>
                    </a:lnTo>
                    <a:lnTo>
                      <a:pt x="320" y="125"/>
                    </a:lnTo>
                    <a:lnTo>
                      <a:pt x="331" y="138"/>
                    </a:lnTo>
                    <a:lnTo>
                      <a:pt x="346" y="141"/>
                    </a:lnTo>
                    <a:lnTo>
                      <a:pt x="359" y="151"/>
                    </a:lnTo>
                    <a:lnTo>
                      <a:pt x="385" y="154"/>
                    </a:lnTo>
                    <a:lnTo>
                      <a:pt x="395" y="167"/>
                    </a:lnTo>
                    <a:lnTo>
                      <a:pt x="442" y="167"/>
                    </a:lnTo>
                    <a:lnTo>
                      <a:pt x="472" y="189"/>
                    </a:lnTo>
                    <a:lnTo>
                      <a:pt x="475" y="266"/>
                    </a:lnTo>
                    <a:lnTo>
                      <a:pt x="478" y="288"/>
                    </a:lnTo>
                    <a:lnTo>
                      <a:pt x="493" y="301"/>
                    </a:lnTo>
                    <a:lnTo>
                      <a:pt x="580" y="304"/>
                    </a:lnTo>
                    <a:lnTo>
                      <a:pt x="583" y="323"/>
                    </a:lnTo>
                    <a:lnTo>
                      <a:pt x="601" y="343"/>
                    </a:lnTo>
                    <a:lnTo>
                      <a:pt x="598" y="359"/>
                    </a:lnTo>
                    <a:lnTo>
                      <a:pt x="616" y="387"/>
                    </a:lnTo>
                    <a:lnTo>
                      <a:pt x="616" y="429"/>
                    </a:lnTo>
                    <a:lnTo>
                      <a:pt x="598" y="455"/>
                    </a:lnTo>
                  </a:path>
                </a:pathLst>
              </a:custGeom>
              <a:blipFill rotWithShape="0">
                <a:blip r:embed="rId30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2751120" y="3711240"/>
                <a:ext cx="791280" cy="290160"/>
              </a:xfrm>
              <a:custGeom>
                <a:avLst/>
                <a:gdLst/>
                <a:ahLst/>
                <a:rect l="l" t="t" r="r" b="b"/>
                <a:pathLst>
                  <a:path w="498" h="183">
                    <a:moveTo>
                      <a:pt x="497" y="22"/>
                    </a:moveTo>
                    <a:lnTo>
                      <a:pt x="492" y="28"/>
                    </a:lnTo>
                    <a:lnTo>
                      <a:pt x="485" y="32"/>
                    </a:lnTo>
                    <a:lnTo>
                      <a:pt x="485" y="25"/>
                    </a:lnTo>
                    <a:lnTo>
                      <a:pt x="479" y="22"/>
                    </a:lnTo>
                    <a:lnTo>
                      <a:pt x="474" y="16"/>
                    </a:lnTo>
                    <a:lnTo>
                      <a:pt x="467" y="12"/>
                    </a:lnTo>
                    <a:lnTo>
                      <a:pt x="461" y="9"/>
                    </a:lnTo>
                    <a:lnTo>
                      <a:pt x="453" y="6"/>
                    </a:lnTo>
                    <a:lnTo>
                      <a:pt x="446" y="3"/>
                    </a:lnTo>
                    <a:lnTo>
                      <a:pt x="438" y="0"/>
                    </a:lnTo>
                    <a:lnTo>
                      <a:pt x="428" y="0"/>
                    </a:lnTo>
                    <a:lnTo>
                      <a:pt x="417" y="0"/>
                    </a:lnTo>
                    <a:lnTo>
                      <a:pt x="407" y="0"/>
                    </a:lnTo>
                    <a:lnTo>
                      <a:pt x="399" y="0"/>
                    </a:lnTo>
                    <a:lnTo>
                      <a:pt x="392" y="0"/>
                    </a:lnTo>
                    <a:lnTo>
                      <a:pt x="384" y="6"/>
                    </a:lnTo>
                    <a:lnTo>
                      <a:pt x="377" y="6"/>
                    </a:lnTo>
                    <a:lnTo>
                      <a:pt x="371" y="9"/>
                    </a:lnTo>
                    <a:lnTo>
                      <a:pt x="363" y="9"/>
                    </a:lnTo>
                    <a:lnTo>
                      <a:pt x="356" y="9"/>
                    </a:lnTo>
                    <a:lnTo>
                      <a:pt x="348" y="12"/>
                    </a:lnTo>
                    <a:lnTo>
                      <a:pt x="341" y="16"/>
                    </a:lnTo>
                    <a:lnTo>
                      <a:pt x="335" y="19"/>
                    </a:lnTo>
                    <a:lnTo>
                      <a:pt x="327" y="19"/>
                    </a:lnTo>
                    <a:lnTo>
                      <a:pt x="320" y="19"/>
                    </a:lnTo>
                    <a:lnTo>
                      <a:pt x="312" y="22"/>
                    </a:lnTo>
                    <a:lnTo>
                      <a:pt x="305" y="22"/>
                    </a:lnTo>
                    <a:lnTo>
                      <a:pt x="299" y="28"/>
                    </a:lnTo>
                    <a:lnTo>
                      <a:pt x="299" y="35"/>
                    </a:lnTo>
                    <a:lnTo>
                      <a:pt x="294" y="41"/>
                    </a:lnTo>
                    <a:lnTo>
                      <a:pt x="291" y="48"/>
                    </a:lnTo>
                    <a:lnTo>
                      <a:pt x="284" y="54"/>
                    </a:lnTo>
                    <a:lnTo>
                      <a:pt x="284" y="60"/>
                    </a:lnTo>
                    <a:lnTo>
                      <a:pt x="284" y="67"/>
                    </a:lnTo>
                    <a:lnTo>
                      <a:pt x="284" y="73"/>
                    </a:lnTo>
                    <a:lnTo>
                      <a:pt x="284" y="80"/>
                    </a:lnTo>
                    <a:lnTo>
                      <a:pt x="284" y="86"/>
                    </a:lnTo>
                    <a:lnTo>
                      <a:pt x="284" y="92"/>
                    </a:lnTo>
                    <a:lnTo>
                      <a:pt x="284" y="99"/>
                    </a:lnTo>
                    <a:lnTo>
                      <a:pt x="284" y="105"/>
                    </a:lnTo>
                    <a:lnTo>
                      <a:pt x="281" y="112"/>
                    </a:lnTo>
                    <a:lnTo>
                      <a:pt x="276" y="118"/>
                    </a:lnTo>
                    <a:lnTo>
                      <a:pt x="273" y="124"/>
                    </a:lnTo>
                    <a:lnTo>
                      <a:pt x="269" y="131"/>
                    </a:lnTo>
                    <a:lnTo>
                      <a:pt x="269" y="137"/>
                    </a:lnTo>
                    <a:lnTo>
                      <a:pt x="269" y="144"/>
                    </a:lnTo>
                    <a:lnTo>
                      <a:pt x="263" y="147"/>
                    </a:lnTo>
                    <a:lnTo>
                      <a:pt x="251" y="134"/>
                    </a:lnTo>
                    <a:lnTo>
                      <a:pt x="191" y="137"/>
                    </a:lnTo>
                    <a:lnTo>
                      <a:pt x="191" y="144"/>
                    </a:lnTo>
                    <a:lnTo>
                      <a:pt x="194" y="150"/>
                    </a:lnTo>
                    <a:lnTo>
                      <a:pt x="194" y="156"/>
                    </a:lnTo>
                    <a:lnTo>
                      <a:pt x="194" y="163"/>
                    </a:lnTo>
                    <a:lnTo>
                      <a:pt x="186" y="166"/>
                    </a:lnTo>
                    <a:lnTo>
                      <a:pt x="179" y="166"/>
                    </a:lnTo>
                    <a:lnTo>
                      <a:pt x="176" y="160"/>
                    </a:lnTo>
                    <a:lnTo>
                      <a:pt x="173" y="153"/>
                    </a:lnTo>
                    <a:lnTo>
                      <a:pt x="165" y="150"/>
                    </a:lnTo>
                    <a:lnTo>
                      <a:pt x="158" y="147"/>
                    </a:lnTo>
                    <a:lnTo>
                      <a:pt x="150" y="147"/>
                    </a:lnTo>
                    <a:lnTo>
                      <a:pt x="143" y="147"/>
                    </a:lnTo>
                    <a:lnTo>
                      <a:pt x="137" y="147"/>
                    </a:lnTo>
                    <a:lnTo>
                      <a:pt x="129" y="150"/>
                    </a:lnTo>
                    <a:lnTo>
                      <a:pt x="122" y="150"/>
                    </a:lnTo>
                    <a:lnTo>
                      <a:pt x="114" y="150"/>
                    </a:lnTo>
                    <a:lnTo>
                      <a:pt x="107" y="144"/>
                    </a:lnTo>
                    <a:lnTo>
                      <a:pt x="104" y="137"/>
                    </a:lnTo>
                    <a:lnTo>
                      <a:pt x="101" y="131"/>
                    </a:lnTo>
                    <a:lnTo>
                      <a:pt x="93" y="128"/>
                    </a:lnTo>
                    <a:lnTo>
                      <a:pt x="50" y="176"/>
                    </a:lnTo>
                    <a:lnTo>
                      <a:pt x="42" y="172"/>
                    </a:lnTo>
                    <a:lnTo>
                      <a:pt x="35" y="172"/>
                    </a:lnTo>
                    <a:lnTo>
                      <a:pt x="32" y="179"/>
                    </a:lnTo>
                    <a:lnTo>
                      <a:pt x="24" y="182"/>
                    </a:lnTo>
                    <a:lnTo>
                      <a:pt x="17" y="182"/>
                    </a:lnTo>
                    <a:lnTo>
                      <a:pt x="11" y="182"/>
                    </a:lnTo>
                    <a:lnTo>
                      <a:pt x="6" y="176"/>
                    </a:lnTo>
                    <a:lnTo>
                      <a:pt x="0" y="137"/>
                    </a:lnTo>
                  </a:path>
                </a:pathLst>
              </a:custGeom>
              <a:blipFill rotWithShape="0">
                <a:blip r:embed="rId31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2611800" y="3609720"/>
                <a:ext cx="141120" cy="336240"/>
              </a:xfrm>
              <a:custGeom>
                <a:avLst/>
                <a:gdLst/>
                <a:ahLst/>
                <a:rect l="l" t="t" r="r" b="b"/>
                <a:pathLst>
                  <a:path w="88" h="212">
                    <a:moveTo>
                      <a:pt x="0" y="0"/>
                    </a:moveTo>
                    <a:lnTo>
                      <a:pt x="7" y="6"/>
                    </a:lnTo>
                    <a:lnTo>
                      <a:pt x="11" y="12"/>
                    </a:lnTo>
                    <a:lnTo>
                      <a:pt x="18" y="16"/>
                    </a:lnTo>
                    <a:lnTo>
                      <a:pt x="21" y="22"/>
                    </a:lnTo>
                    <a:lnTo>
                      <a:pt x="25" y="28"/>
                    </a:lnTo>
                    <a:lnTo>
                      <a:pt x="25" y="35"/>
                    </a:lnTo>
                    <a:lnTo>
                      <a:pt x="21" y="41"/>
                    </a:lnTo>
                    <a:lnTo>
                      <a:pt x="18" y="48"/>
                    </a:lnTo>
                    <a:lnTo>
                      <a:pt x="18" y="54"/>
                    </a:lnTo>
                    <a:lnTo>
                      <a:pt x="21" y="60"/>
                    </a:lnTo>
                    <a:lnTo>
                      <a:pt x="29" y="64"/>
                    </a:lnTo>
                    <a:lnTo>
                      <a:pt x="36" y="64"/>
                    </a:lnTo>
                    <a:lnTo>
                      <a:pt x="44" y="70"/>
                    </a:lnTo>
                    <a:lnTo>
                      <a:pt x="50" y="73"/>
                    </a:lnTo>
                    <a:lnTo>
                      <a:pt x="50" y="80"/>
                    </a:lnTo>
                    <a:lnTo>
                      <a:pt x="50" y="86"/>
                    </a:lnTo>
                    <a:lnTo>
                      <a:pt x="50" y="92"/>
                    </a:lnTo>
                    <a:lnTo>
                      <a:pt x="47" y="99"/>
                    </a:lnTo>
                    <a:lnTo>
                      <a:pt x="44" y="105"/>
                    </a:lnTo>
                    <a:lnTo>
                      <a:pt x="39" y="112"/>
                    </a:lnTo>
                    <a:lnTo>
                      <a:pt x="39" y="118"/>
                    </a:lnTo>
                    <a:lnTo>
                      <a:pt x="44" y="124"/>
                    </a:lnTo>
                    <a:lnTo>
                      <a:pt x="47" y="131"/>
                    </a:lnTo>
                    <a:lnTo>
                      <a:pt x="50" y="137"/>
                    </a:lnTo>
                    <a:lnTo>
                      <a:pt x="57" y="140"/>
                    </a:lnTo>
                    <a:lnTo>
                      <a:pt x="65" y="144"/>
                    </a:lnTo>
                    <a:lnTo>
                      <a:pt x="68" y="150"/>
                    </a:lnTo>
                    <a:lnTo>
                      <a:pt x="68" y="156"/>
                    </a:lnTo>
                    <a:lnTo>
                      <a:pt x="72" y="163"/>
                    </a:lnTo>
                    <a:lnTo>
                      <a:pt x="72" y="169"/>
                    </a:lnTo>
                    <a:lnTo>
                      <a:pt x="72" y="176"/>
                    </a:lnTo>
                    <a:lnTo>
                      <a:pt x="80" y="179"/>
                    </a:lnTo>
                    <a:lnTo>
                      <a:pt x="83" y="185"/>
                    </a:lnTo>
                    <a:lnTo>
                      <a:pt x="83" y="192"/>
                    </a:lnTo>
                    <a:lnTo>
                      <a:pt x="87" y="198"/>
                    </a:lnTo>
                    <a:lnTo>
                      <a:pt x="87" y="204"/>
                    </a:lnTo>
                    <a:lnTo>
                      <a:pt x="83" y="211"/>
                    </a:lnTo>
                  </a:path>
                </a:pathLst>
              </a:custGeom>
              <a:blipFill rotWithShape="0">
                <a:blip r:embed="rId32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3174120" y="3762000"/>
                <a:ext cx="640800" cy="574560"/>
              </a:xfrm>
              <a:custGeom>
                <a:avLst/>
                <a:gdLst/>
                <a:ahLst/>
                <a:rect l="l" t="t" r="r" b="b"/>
                <a:pathLst>
                  <a:path w="403" h="362">
                    <a:moveTo>
                      <a:pt x="222" y="0"/>
                    </a:moveTo>
                    <a:lnTo>
                      <a:pt x="225" y="6"/>
                    </a:lnTo>
                    <a:lnTo>
                      <a:pt x="225" y="12"/>
                    </a:lnTo>
                    <a:lnTo>
                      <a:pt x="230" y="19"/>
                    </a:lnTo>
                    <a:lnTo>
                      <a:pt x="233" y="25"/>
                    </a:lnTo>
                    <a:lnTo>
                      <a:pt x="233" y="32"/>
                    </a:lnTo>
                    <a:lnTo>
                      <a:pt x="233" y="38"/>
                    </a:lnTo>
                    <a:lnTo>
                      <a:pt x="233" y="44"/>
                    </a:lnTo>
                    <a:lnTo>
                      <a:pt x="233" y="51"/>
                    </a:lnTo>
                    <a:lnTo>
                      <a:pt x="233" y="57"/>
                    </a:lnTo>
                    <a:lnTo>
                      <a:pt x="233" y="64"/>
                    </a:lnTo>
                    <a:lnTo>
                      <a:pt x="233" y="70"/>
                    </a:lnTo>
                    <a:lnTo>
                      <a:pt x="230" y="76"/>
                    </a:lnTo>
                    <a:lnTo>
                      <a:pt x="230" y="83"/>
                    </a:lnTo>
                    <a:lnTo>
                      <a:pt x="230" y="89"/>
                    </a:lnTo>
                    <a:lnTo>
                      <a:pt x="230" y="96"/>
                    </a:lnTo>
                    <a:lnTo>
                      <a:pt x="236" y="99"/>
                    </a:lnTo>
                    <a:lnTo>
                      <a:pt x="243" y="99"/>
                    </a:lnTo>
                    <a:lnTo>
                      <a:pt x="251" y="102"/>
                    </a:lnTo>
                    <a:lnTo>
                      <a:pt x="254" y="108"/>
                    </a:lnTo>
                    <a:lnTo>
                      <a:pt x="261" y="112"/>
                    </a:lnTo>
                    <a:lnTo>
                      <a:pt x="269" y="112"/>
                    </a:lnTo>
                    <a:lnTo>
                      <a:pt x="276" y="112"/>
                    </a:lnTo>
                    <a:lnTo>
                      <a:pt x="284" y="112"/>
                    </a:lnTo>
                    <a:lnTo>
                      <a:pt x="290" y="112"/>
                    </a:lnTo>
                    <a:lnTo>
                      <a:pt x="297" y="115"/>
                    </a:lnTo>
                    <a:lnTo>
                      <a:pt x="308" y="115"/>
                    </a:lnTo>
                    <a:lnTo>
                      <a:pt x="315" y="115"/>
                    </a:lnTo>
                    <a:lnTo>
                      <a:pt x="323" y="115"/>
                    </a:lnTo>
                    <a:lnTo>
                      <a:pt x="330" y="115"/>
                    </a:lnTo>
                    <a:lnTo>
                      <a:pt x="333" y="121"/>
                    </a:lnTo>
                    <a:lnTo>
                      <a:pt x="337" y="128"/>
                    </a:lnTo>
                    <a:lnTo>
                      <a:pt x="337" y="134"/>
                    </a:lnTo>
                    <a:lnTo>
                      <a:pt x="337" y="140"/>
                    </a:lnTo>
                    <a:lnTo>
                      <a:pt x="337" y="147"/>
                    </a:lnTo>
                    <a:lnTo>
                      <a:pt x="337" y="153"/>
                    </a:lnTo>
                    <a:lnTo>
                      <a:pt x="344" y="156"/>
                    </a:lnTo>
                    <a:lnTo>
                      <a:pt x="344" y="163"/>
                    </a:lnTo>
                    <a:lnTo>
                      <a:pt x="344" y="169"/>
                    </a:lnTo>
                    <a:lnTo>
                      <a:pt x="344" y="176"/>
                    </a:lnTo>
                    <a:lnTo>
                      <a:pt x="344" y="182"/>
                    </a:lnTo>
                    <a:lnTo>
                      <a:pt x="351" y="188"/>
                    </a:lnTo>
                    <a:lnTo>
                      <a:pt x="359" y="188"/>
                    </a:lnTo>
                    <a:lnTo>
                      <a:pt x="366" y="188"/>
                    </a:lnTo>
                    <a:lnTo>
                      <a:pt x="373" y="188"/>
                    </a:lnTo>
                    <a:lnTo>
                      <a:pt x="380" y="188"/>
                    </a:lnTo>
                    <a:lnTo>
                      <a:pt x="387" y="188"/>
                    </a:lnTo>
                    <a:lnTo>
                      <a:pt x="395" y="188"/>
                    </a:lnTo>
                    <a:lnTo>
                      <a:pt x="398" y="195"/>
                    </a:lnTo>
                    <a:lnTo>
                      <a:pt x="398" y="201"/>
                    </a:lnTo>
                    <a:lnTo>
                      <a:pt x="402" y="208"/>
                    </a:lnTo>
                    <a:lnTo>
                      <a:pt x="402" y="214"/>
                    </a:lnTo>
                    <a:lnTo>
                      <a:pt x="402" y="220"/>
                    </a:lnTo>
                    <a:lnTo>
                      <a:pt x="402" y="227"/>
                    </a:lnTo>
                    <a:lnTo>
                      <a:pt x="402" y="233"/>
                    </a:lnTo>
                    <a:lnTo>
                      <a:pt x="402" y="240"/>
                    </a:lnTo>
                    <a:lnTo>
                      <a:pt x="395" y="246"/>
                    </a:lnTo>
                    <a:lnTo>
                      <a:pt x="391" y="252"/>
                    </a:lnTo>
                    <a:lnTo>
                      <a:pt x="391" y="259"/>
                    </a:lnTo>
                    <a:lnTo>
                      <a:pt x="391" y="265"/>
                    </a:lnTo>
                    <a:lnTo>
                      <a:pt x="391" y="272"/>
                    </a:lnTo>
                    <a:lnTo>
                      <a:pt x="387" y="278"/>
                    </a:lnTo>
                    <a:lnTo>
                      <a:pt x="384" y="284"/>
                    </a:lnTo>
                    <a:lnTo>
                      <a:pt x="384" y="291"/>
                    </a:lnTo>
                    <a:lnTo>
                      <a:pt x="384" y="297"/>
                    </a:lnTo>
                    <a:lnTo>
                      <a:pt x="387" y="304"/>
                    </a:lnTo>
                    <a:lnTo>
                      <a:pt x="387" y="310"/>
                    </a:lnTo>
                    <a:lnTo>
                      <a:pt x="384" y="316"/>
                    </a:lnTo>
                    <a:lnTo>
                      <a:pt x="377" y="320"/>
                    </a:lnTo>
                    <a:lnTo>
                      <a:pt x="369" y="326"/>
                    </a:lnTo>
                    <a:lnTo>
                      <a:pt x="362" y="332"/>
                    </a:lnTo>
                    <a:lnTo>
                      <a:pt x="355" y="339"/>
                    </a:lnTo>
                    <a:lnTo>
                      <a:pt x="348" y="345"/>
                    </a:lnTo>
                    <a:lnTo>
                      <a:pt x="341" y="348"/>
                    </a:lnTo>
                    <a:lnTo>
                      <a:pt x="330" y="352"/>
                    </a:lnTo>
                    <a:lnTo>
                      <a:pt x="323" y="352"/>
                    </a:lnTo>
                    <a:lnTo>
                      <a:pt x="315" y="355"/>
                    </a:lnTo>
                    <a:lnTo>
                      <a:pt x="308" y="355"/>
                    </a:lnTo>
                    <a:lnTo>
                      <a:pt x="302" y="358"/>
                    </a:lnTo>
                    <a:lnTo>
                      <a:pt x="294" y="361"/>
                    </a:lnTo>
                    <a:lnTo>
                      <a:pt x="287" y="361"/>
                    </a:lnTo>
                    <a:lnTo>
                      <a:pt x="279" y="361"/>
                    </a:lnTo>
                    <a:lnTo>
                      <a:pt x="272" y="358"/>
                    </a:lnTo>
                    <a:lnTo>
                      <a:pt x="266" y="355"/>
                    </a:lnTo>
                    <a:lnTo>
                      <a:pt x="258" y="352"/>
                    </a:lnTo>
                    <a:lnTo>
                      <a:pt x="251" y="348"/>
                    </a:lnTo>
                    <a:lnTo>
                      <a:pt x="243" y="345"/>
                    </a:lnTo>
                    <a:lnTo>
                      <a:pt x="233" y="342"/>
                    </a:lnTo>
                    <a:lnTo>
                      <a:pt x="225" y="342"/>
                    </a:lnTo>
                    <a:lnTo>
                      <a:pt x="215" y="342"/>
                    </a:lnTo>
                    <a:lnTo>
                      <a:pt x="207" y="342"/>
                    </a:lnTo>
                    <a:lnTo>
                      <a:pt x="201" y="345"/>
                    </a:lnTo>
                    <a:lnTo>
                      <a:pt x="201" y="339"/>
                    </a:lnTo>
                    <a:lnTo>
                      <a:pt x="201" y="332"/>
                    </a:lnTo>
                    <a:lnTo>
                      <a:pt x="207" y="329"/>
                    </a:lnTo>
                    <a:lnTo>
                      <a:pt x="207" y="323"/>
                    </a:lnTo>
                    <a:lnTo>
                      <a:pt x="212" y="316"/>
                    </a:lnTo>
                    <a:lnTo>
                      <a:pt x="215" y="310"/>
                    </a:lnTo>
                    <a:lnTo>
                      <a:pt x="215" y="304"/>
                    </a:lnTo>
                    <a:lnTo>
                      <a:pt x="218" y="297"/>
                    </a:lnTo>
                    <a:lnTo>
                      <a:pt x="222" y="291"/>
                    </a:lnTo>
                    <a:lnTo>
                      <a:pt x="225" y="284"/>
                    </a:lnTo>
                    <a:lnTo>
                      <a:pt x="225" y="278"/>
                    </a:lnTo>
                    <a:lnTo>
                      <a:pt x="230" y="272"/>
                    </a:lnTo>
                    <a:lnTo>
                      <a:pt x="230" y="265"/>
                    </a:lnTo>
                    <a:lnTo>
                      <a:pt x="233" y="259"/>
                    </a:lnTo>
                    <a:lnTo>
                      <a:pt x="225" y="252"/>
                    </a:lnTo>
                    <a:lnTo>
                      <a:pt x="218" y="246"/>
                    </a:lnTo>
                    <a:lnTo>
                      <a:pt x="212" y="240"/>
                    </a:lnTo>
                    <a:lnTo>
                      <a:pt x="204" y="236"/>
                    </a:lnTo>
                    <a:lnTo>
                      <a:pt x="201" y="230"/>
                    </a:lnTo>
                    <a:lnTo>
                      <a:pt x="194" y="227"/>
                    </a:lnTo>
                    <a:lnTo>
                      <a:pt x="186" y="224"/>
                    </a:lnTo>
                    <a:lnTo>
                      <a:pt x="179" y="220"/>
                    </a:lnTo>
                    <a:lnTo>
                      <a:pt x="168" y="217"/>
                    </a:lnTo>
                    <a:lnTo>
                      <a:pt x="161" y="217"/>
                    </a:lnTo>
                    <a:lnTo>
                      <a:pt x="153" y="214"/>
                    </a:lnTo>
                    <a:lnTo>
                      <a:pt x="150" y="208"/>
                    </a:lnTo>
                    <a:lnTo>
                      <a:pt x="143" y="204"/>
                    </a:lnTo>
                    <a:lnTo>
                      <a:pt x="135" y="201"/>
                    </a:lnTo>
                    <a:lnTo>
                      <a:pt x="129" y="201"/>
                    </a:lnTo>
                    <a:lnTo>
                      <a:pt x="122" y="201"/>
                    </a:lnTo>
                    <a:lnTo>
                      <a:pt x="114" y="204"/>
                    </a:lnTo>
                    <a:lnTo>
                      <a:pt x="107" y="204"/>
                    </a:lnTo>
                    <a:lnTo>
                      <a:pt x="99" y="201"/>
                    </a:lnTo>
                    <a:lnTo>
                      <a:pt x="93" y="198"/>
                    </a:lnTo>
                    <a:lnTo>
                      <a:pt x="89" y="192"/>
                    </a:lnTo>
                    <a:lnTo>
                      <a:pt x="81" y="185"/>
                    </a:lnTo>
                    <a:lnTo>
                      <a:pt x="78" y="179"/>
                    </a:lnTo>
                    <a:lnTo>
                      <a:pt x="71" y="172"/>
                    </a:lnTo>
                    <a:lnTo>
                      <a:pt x="64" y="169"/>
                    </a:lnTo>
                    <a:lnTo>
                      <a:pt x="57" y="166"/>
                    </a:lnTo>
                    <a:lnTo>
                      <a:pt x="50" y="163"/>
                    </a:lnTo>
                    <a:lnTo>
                      <a:pt x="46" y="156"/>
                    </a:lnTo>
                    <a:lnTo>
                      <a:pt x="39" y="150"/>
                    </a:lnTo>
                    <a:lnTo>
                      <a:pt x="32" y="144"/>
                    </a:lnTo>
                    <a:lnTo>
                      <a:pt x="24" y="137"/>
                    </a:lnTo>
                    <a:lnTo>
                      <a:pt x="17" y="131"/>
                    </a:lnTo>
                    <a:lnTo>
                      <a:pt x="14" y="124"/>
                    </a:lnTo>
                    <a:lnTo>
                      <a:pt x="6" y="124"/>
                    </a:lnTo>
                    <a:lnTo>
                      <a:pt x="3" y="118"/>
                    </a:lnTo>
                    <a:lnTo>
                      <a:pt x="0" y="115"/>
                    </a:lnTo>
                  </a:path>
                </a:pathLst>
              </a:custGeom>
              <a:blipFill rotWithShape="0">
                <a:blip r:embed="rId33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3476520" y="4187520"/>
                <a:ext cx="385560" cy="707760"/>
              </a:xfrm>
              <a:custGeom>
                <a:avLst/>
                <a:gdLst/>
                <a:ahLst/>
                <a:rect l="l" t="t" r="r" b="b"/>
                <a:pathLst>
                  <a:path w="243" h="446">
                    <a:moveTo>
                      <a:pt x="198" y="4"/>
                    </a:moveTo>
                    <a:lnTo>
                      <a:pt x="205" y="0"/>
                    </a:lnTo>
                    <a:lnTo>
                      <a:pt x="212" y="0"/>
                    </a:lnTo>
                    <a:lnTo>
                      <a:pt x="220" y="0"/>
                    </a:lnTo>
                    <a:lnTo>
                      <a:pt x="227" y="0"/>
                    </a:lnTo>
                    <a:lnTo>
                      <a:pt x="230" y="7"/>
                    </a:lnTo>
                    <a:lnTo>
                      <a:pt x="234" y="13"/>
                    </a:lnTo>
                    <a:lnTo>
                      <a:pt x="238" y="20"/>
                    </a:lnTo>
                    <a:lnTo>
                      <a:pt x="242" y="26"/>
                    </a:lnTo>
                    <a:lnTo>
                      <a:pt x="238" y="32"/>
                    </a:lnTo>
                    <a:lnTo>
                      <a:pt x="238" y="39"/>
                    </a:lnTo>
                    <a:lnTo>
                      <a:pt x="238" y="45"/>
                    </a:lnTo>
                    <a:lnTo>
                      <a:pt x="238" y="52"/>
                    </a:lnTo>
                    <a:lnTo>
                      <a:pt x="238" y="58"/>
                    </a:lnTo>
                    <a:lnTo>
                      <a:pt x="238" y="64"/>
                    </a:lnTo>
                    <a:lnTo>
                      <a:pt x="234" y="71"/>
                    </a:lnTo>
                    <a:lnTo>
                      <a:pt x="230" y="77"/>
                    </a:lnTo>
                    <a:lnTo>
                      <a:pt x="227" y="84"/>
                    </a:lnTo>
                    <a:lnTo>
                      <a:pt x="220" y="87"/>
                    </a:lnTo>
                    <a:lnTo>
                      <a:pt x="212" y="87"/>
                    </a:lnTo>
                    <a:lnTo>
                      <a:pt x="205" y="90"/>
                    </a:lnTo>
                    <a:lnTo>
                      <a:pt x="198" y="93"/>
                    </a:lnTo>
                    <a:lnTo>
                      <a:pt x="191" y="100"/>
                    </a:lnTo>
                    <a:lnTo>
                      <a:pt x="184" y="103"/>
                    </a:lnTo>
                    <a:lnTo>
                      <a:pt x="176" y="106"/>
                    </a:lnTo>
                    <a:lnTo>
                      <a:pt x="169" y="109"/>
                    </a:lnTo>
                    <a:lnTo>
                      <a:pt x="162" y="116"/>
                    </a:lnTo>
                    <a:lnTo>
                      <a:pt x="155" y="119"/>
                    </a:lnTo>
                    <a:lnTo>
                      <a:pt x="108" y="160"/>
                    </a:lnTo>
                    <a:lnTo>
                      <a:pt x="68" y="205"/>
                    </a:lnTo>
                    <a:lnTo>
                      <a:pt x="61" y="208"/>
                    </a:lnTo>
                    <a:lnTo>
                      <a:pt x="54" y="215"/>
                    </a:lnTo>
                    <a:lnTo>
                      <a:pt x="47" y="218"/>
                    </a:lnTo>
                    <a:lnTo>
                      <a:pt x="43" y="224"/>
                    </a:lnTo>
                    <a:lnTo>
                      <a:pt x="43" y="231"/>
                    </a:lnTo>
                    <a:lnTo>
                      <a:pt x="40" y="237"/>
                    </a:lnTo>
                    <a:lnTo>
                      <a:pt x="40" y="244"/>
                    </a:lnTo>
                    <a:lnTo>
                      <a:pt x="40" y="250"/>
                    </a:lnTo>
                    <a:lnTo>
                      <a:pt x="40" y="256"/>
                    </a:lnTo>
                    <a:lnTo>
                      <a:pt x="36" y="263"/>
                    </a:lnTo>
                    <a:lnTo>
                      <a:pt x="32" y="269"/>
                    </a:lnTo>
                    <a:lnTo>
                      <a:pt x="32" y="276"/>
                    </a:lnTo>
                    <a:lnTo>
                      <a:pt x="29" y="282"/>
                    </a:lnTo>
                    <a:lnTo>
                      <a:pt x="29" y="288"/>
                    </a:lnTo>
                    <a:lnTo>
                      <a:pt x="25" y="295"/>
                    </a:lnTo>
                    <a:lnTo>
                      <a:pt x="22" y="301"/>
                    </a:lnTo>
                    <a:lnTo>
                      <a:pt x="18" y="308"/>
                    </a:lnTo>
                    <a:lnTo>
                      <a:pt x="18" y="314"/>
                    </a:lnTo>
                    <a:lnTo>
                      <a:pt x="18" y="320"/>
                    </a:lnTo>
                    <a:lnTo>
                      <a:pt x="18" y="327"/>
                    </a:lnTo>
                    <a:lnTo>
                      <a:pt x="18" y="333"/>
                    </a:lnTo>
                    <a:lnTo>
                      <a:pt x="18" y="340"/>
                    </a:lnTo>
                    <a:lnTo>
                      <a:pt x="14" y="346"/>
                    </a:lnTo>
                    <a:lnTo>
                      <a:pt x="11" y="352"/>
                    </a:lnTo>
                    <a:lnTo>
                      <a:pt x="7" y="359"/>
                    </a:lnTo>
                    <a:lnTo>
                      <a:pt x="7" y="365"/>
                    </a:lnTo>
                    <a:lnTo>
                      <a:pt x="7" y="372"/>
                    </a:lnTo>
                    <a:lnTo>
                      <a:pt x="4" y="378"/>
                    </a:lnTo>
                    <a:lnTo>
                      <a:pt x="0" y="384"/>
                    </a:lnTo>
                    <a:lnTo>
                      <a:pt x="0" y="391"/>
                    </a:lnTo>
                    <a:lnTo>
                      <a:pt x="4" y="397"/>
                    </a:lnTo>
                    <a:lnTo>
                      <a:pt x="4" y="404"/>
                    </a:lnTo>
                    <a:lnTo>
                      <a:pt x="4" y="410"/>
                    </a:lnTo>
                    <a:lnTo>
                      <a:pt x="4" y="416"/>
                    </a:lnTo>
                    <a:lnTo>
                      <a:pt x="47" y="445"/>
                    </a:lnTo>
                  </a:path>
                </a:pathLst>
              </a:custGeom>
              <a:blipFill rotWithShape="0">
                <a:blip r:embed="rId34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3483360" y="4512960"/>
                <a:ext cx="378360" cy="377640"/>
              </a:xfrm>
              <a:custGeom>
                <a:avLst/>
                <a:gdLst/>
                <a:ahLst/>
                <a:rect l="l" t="t" r="r" b="b"/>
                <a:pathLst>
                  <a:path w="239" h="238">
                    <a:moveTo>
                      <a:pt x="49" y="3"/>
                    </a:moveTo>
                    <a:lnTo>
                      <a:pt x="57" y="3"/>
                    </a:lnTo>
                    <a:lnTo>
                      <a:pt x="64" y="3"/>
                    </a:lnTo>
                    <a:lnTo>
                      <a:pt x="72" y="0"/>
                    </a:lnTo>
                    <a:lnTo>
                      <a:pt x="78" y="3"/>
                    </a:lnTo>
                    <a:lnTo>
                      <a:pt x="85" y="10"/>
                    </a:lnTo>
                    <a:lnTo>
                      <a:pt x="90" y="16"/>
                    </a:lnTo>
                    <a:lnTo>
                      <a:pt x="97" y="19"/>
                    </a:lnTo>
                    <a:lnTo>
                      <a:pt x="100" y="26"/>
                    </a:lnTo>
                    <a:lnTo>
                      <a:pt x="108" y="32"/>
                    </a:lnTo>
                    <a:lnTo>
                      <a:pt x="111" y="39"/>
                    </a:lnTo>
                    <a:lnTo>
                      <a:pt x="111" y="45"/>
                    </a:lnTo>
                    <a:lnTo>
                      <a:pt x="118" y="48"/>
                    </a:lnTo>
                    <a:lnTo>
                      <a:pt x="118" y="55"/>
                    </a:lnTo>
                    <a:lnTo>
                      <a:pt x="126" y="55"/>
                    </a:lnTo>
                    <a:lnTo>
                      <a:pt x="129" y="48"/>
                    </a:lnTo>
                    <a:lnTo>
                      <a:pt x="136" y="45"/>
                    </a:lnTo>
                    <a:lnTo>
                      <a:pt x="144" y="48"/>
                    </a:lnTo>
                    <a:lnTo>
                      <a:pt x="147" y="55"/>
                    </a:lnTo>
                    <a:lnTo>
                      <a:pt x="151" y="61"/>
                    </a:lnTo>
                    <a:lnTo>
                      <a:pt x="157" y="64"/>
                    </a:lnTo>
                    <a:lnTo>
                      <a:pt x="165" y="67"/>
                    </a:lnTo>
                    <a:lnTo>
                      <a:pt x="172" y="71"/>
                    </a:lnTo>
                    <a:lnTo>
                      <a:pt x="180" y="71"/>
                    </a:lnTo>
                    <a:lnTo>
                      <a:pt x="183" y="77"/>
                    </a:lnTo>
                    <a:lnTo>
                      <a:pt x="187" y="83"/>
                    </a:lnTo>
                    <a:lnTo>
                      <a:pt x="190" y="90"/>
                    </a:lnTo>
                    <a:lnTo>
                      <a:pt x="194" y="96"/>
                    </a:lnTo>
                    <a:lnTo>
                      <a:pt x="201" y="96"/>
                    </a:lnTo>
                    <a:lnTo>
                      <a:pt x="208" y="96"/>
                    </a:lnTo>
                    <a:lnTo>
                      <a:pt x="208" y="103"/>
                    </a:lnTo>
                    <a:lnTo>
                      <a:pt x="212" y="109"/>
                    </a:lnTo>
                    <a:lnTo>
                      <a:pt x="219" y="112"/>
                    </a:lnTo>
                    <a:lnTo>
                      <a:pt x="219" y="119"/>
                    </a:lnTo>
                    <a:lnTo>
                      <a:pt x="219" y="125"/>
                    </a:lnTo>
                    <a:lnTo>
                      <a:pt x="226" y="131"/>
                    </a:lnTo>
                    <a:lnTo>
                      <a:pt x="234" y="135"/>
                    </a:lnTo>
                    <a:lnTo>
                      <a:pt x="234" y="141"/>
                    </a:lnTo>
                    <a:lnTo>
                      <a:pt x="234" y="147"/>
                    </a:lnTo>
                    <a:lnTo>
                      <a:pt x="234" y="154"/>
                    </a:lnTo>
                    <a:lnTo>
                      <a:pt x="238" y="160"/>
                    </a:lnTo>
                    <a:lnTo>
                      <a:pt x="230" y="167"/>
                    </a:lnTo>
                    <a:lnTo>
                      <a:pt x="219" y="192"/>
                    </a:lnTo>
                    <a:lnTo>
                      <a:pt x="212" y="199"/>
                    </a:lnTo>
                    <a:lnTo>
                      <a:pt x="208" y="205"/>
                    </a:lnTo>
                    <a:lnTo>
                      <a:pt x="205" y="211"/>
                    </a:lnTo>
                    <a:lnTo>
                      <a:pt x="198" y="218"/>
                    </a:lnTo>
                    <a:lnTo>
                      <a:pt x="190" y="221"/>
                    </a:lnTo>
                    <a:lnTo>
                      <a:pt x="187" y="227"/>
                    </a:lnTo>
                    <a:lnTo>
                      <a:pt x="180" y="231"/>
                    </a:lnTo>
                    <a:lnTo>
                      <a:pt x="172" y="231"/>
                    </a:lnTo>
                    <a:lnTo>
                      <a:pt x="165" y="234"/>
                    </a:lnTo>
                    <a:lnTo>
                      <a:pt x="157" y="237"/>
                    </a:lnTo>
                    <a:lnTo>
                      <a:pt x="151" y="237"/>
                    </a:lnTo>
                    <a:lnTo>
                      <a:pt x="144" y="237"/>
                    </a:lnTo>
                    <a:lnTo>
                      <a:pt x="136" y="234"/>
                    </a:lnTo>
                    <a:lnTo>
                      <a:pt x="129" y="234"/>
                    </a:lnTo>
                    <a:lnTo>
                      <a:pt x="121" y="231"/>
                    </a:lnTo>
                    <a:lnTo>
                      <a:pt x="115" y="231"/>
                    </a:lnTo>
                    <a:lnTo>
                      <a:pt x="108" y="231"/>
                    </a:lnTo>
                    <a:lnTo>
                      <a:pt x="100" y="231"/>
                    </a:lnTo>
                    <a:lnTo>
                      <a:pt x="93" y="231"/>
                    </a:lnTo>
                    <a:lnTo>
                      <a:pt x="67" y="215"/>
                    </a:lnTo>
                    <a:lnTo>
                      <a:pt x="60" y="215"/>
                    </a:lnTo>
                    <a:lnTo>
                      <a:pt x="49" y="215"/>
                    </a:lnTo>
                    <a:lnTo>
                      <a:pt x="42" y="211"/>
                    </a:lnTo>
                    <a:lnTo>
                      <a:pt x="36" y="211"/>
                    </a:lnTo>
                    <a:lnTo>
                      <a:pt x="28" y="211"/>
                    </a:lnTo>
                    <a:lnTo>
                      <a:pt x="21" y="208"/>
                    </a:lnTo>
                    <a:lnTo>
                      <a:pt x="21" y="202"/>
                    </a:lnTo>
                    <a:lnTo>
                      <a:pt x="13" y="199"/>
                    </a:lnTo>
                    <a:lnTo>
                      <a:pt x="3" y="195"/>
                    </a:lnTo>
                    <a:lnTo>
                      <a:pt x="0" y="189"/>
                    </a:lnTo>
                  </a:path>
                </a:pathLst>
              </a:custGeom>
              <a:blipFill rotWithShape="0">
                <a:blip r:embed="rId35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2607840" y="3979440"/>
                <a:ext cx="217800" cy="2049120"/>
              </a:xfrm>
              <a:custGeom>
                <a:avLst/>
                <a:gdLst/>
                <a:ahLst/>
                <a:rect l="l" t="t" r="r" b="b"/>
                <a:pathLst>
                  <a:path w="138" h="1291">
                    <a:moveTo>
                      <a:pt x="137" y="0"/>
                    </a:moveTo>
                    <a:lnTo>
                      <a:pt x="137" y="7"/>
                    </a:lnTo>
                    <a:lnTo>
                      <a:pt x="137" y="13"/>
                    </a:lnTo>
                    <a:lnTo>
                      <a:pt x="137" y="19"/>
                    </a:lnTo>
                    <a:lnTo>
                      <a:pt x="137" y="26"/>
                    </a:lnTo>
                    <a:lnTo>
                      <a:pt x="137" y="32"/>
                    </a:lnTo>
                    <a:lnTo>
                      <a:pt x="137" y="39"/>
                    </a:lnTo>
                    <a:lnTo>
                      <a:pt x="137" y="45"/>
                    </a:lnTo>
                    <a:lnTo>
                      <a:pt x="137" y="51"/>
                    </a:lnTo>
                    <a:lnTo>
                      <a:pt x="137" y="58"/>
                    </a:lnTo>
                    <a:lnTo>
                      <a:pt x="137" y="64"/>
                    </a:lnTo>
                    <a:lnTo>
                      <a:pt x="129" y="67"/>
                    </a:lnTo>
                    <a:lnTo>
                      <a:pt x="122" y="71"/>
                    </a:lnTo>
                    <a:lnTo>
                      <a:pt x="114" y="71"/>
                    </a:lnTo>
                    <a:lnTo>
                      <a:pt x="107" y="74"/>
                    </a:lnTo>
                    <a:lnTo>
                      <a:pt x="101" y="77"/>
                    </a:lnTo>
                    <a:lnTo>
                      <a:pt x="93" y="80"/>
                    </a:lnTo>
                    <a:lnTo>
                      <a:pt x="86" y="83"/>
                    </a:lnTo>
                    <a:lnTo>
                      <a:pt x="83" y="90"/>
                    </a:lnTo>
                    <a:lnTo>
                      <a:pt x="75" y="93"/>
                    </a:lnTo>
                    <a:lnTo>
                      <a:pt x="75" y="99"/>
                    </a:lnTo>
                    <a:lnTo>
                      <a:pt x="75" y="106"/>
                    </a:lnTo>
                    <a:lnTo>
                      <a:pt x="75" y="112"/>
                    </a:lnTo>
                    <a:lnTo>
                      <a:pt x="78" y="119"/>
                    </a:lnTo>
                    <a:lnTo>
                      <a:pt x="78" y="125"/>
                    </a:lnTo>
                    <a:lnTo>
                      <a:pt x="78" y="131"/>
                    </a:lnTo>
                    <a:lnTo>
                      <a:pt x="78" y="138"/>
                    </a:lnTo>
                    <a:lnTo>
                      <a:pt x="83" y="144"/>
                    </a:lnTo>
                    <a:lnTo>
                      <a:pt x="86" y="151"/>
                    </a:lnTo>
                    <a:lnTo>
                      <a:pt x="83" y="157"/>
                    </a:lnTo>
                    <a:lnTo>
                      <a:pt x="83" y="163"/>
                    </a:lnTo>
                    <a:lnTo>
                      <a:pt x="83" y="170"/>
                    </a:lnTo>
                    <a:lnTo>
                      <a:pt x="83" y="176"/>
                    </a:lnTo>
                    <a:lnTo>
                      <a:pt x="83" y="183"/>
                    </a:lnTo>
                    <a:lnTo>
                      <a:pt x="86" y="189"/>
                    </a:lnTo>
                    <a:lnTo>
                      <a:pt x="89" y="195"/>
                    </a:lnTo>
                    <a:lnTo>
                      <a:pt x="89" y="202"/>
                    </a:lnTo>
                    <a:lnTo>
                      <a:pt x="83" y="205"/>
                    </a:lnTo>
                    <a:lnTo>
                      <a:pt x="83" y="211"/>
                    </a:lnTo>
                    <a:lnTo>
                      <a:pt x="65" y="224"/>
                    </a:lnTo>
                    <a:lnTo>
                      <a:pt x="65" y="231"/>
                    </a:lnTo>
                    <a:lnTo>
                      <a:pt x="65" y="237"/>
                    </a:lnTo>
                    <a:lnTo>
                      <a:pt x="60" y="243"/>
                    </a:lnTo>
                    <a:lnTo>
                      <a:pt x="57" y="250"/>
                    </a:lnTo>
                    <a:lnTo>
                      <a:pt x="50" y="253"/>
                    </a:lnTo>
                    <a:lnTo>
                      <a:pt x="42" y="256"/>
                    </a:lnTo>
                    <a:lnTo>
                      <a:pt x="39" y="263"/>
                    </a:lnTo>
                    <a:lnTo>
                      <a:pt x="35" y="269"/>
                    </a:lnTo>
                    <a:lnTo>
                      <a:pt x="35" y="275"/>
                    </a:lnTo>
                    <a:lnTo>
                      <a:pt x="35" y="282"/>
                    </a:lnTo>
                    <a:lnTo>
                      <a:pt x="35" y="288"/>
                    </a:lnTo>
                    <a:lnTo>
                      <a:pt x="32" y="295"/>
                    </a:lnTo>
                    <a:lnTo>
                      <a:pt x="32" y="301"/>
                    </a:lnTo>
                    <a:lnTo>
                      <a:pt x="32" y="307"/>
                    </a:lnTo>
                    <a:lnTo>
                      <a:pt x="32" y="314"/>
                    </a:lnTo>
                    <a:lnTo>
                      <a:pt x="32" y="320"/>
                    </a:lnTo>
                    <a:lnTo>
                      <a:pt x="29" y="327"/>
                    </a:lnTo>
                    <a:lnTo>
                      <a:pt x="29" y="333"/>
                    </a:lnTo>
                    <a:lnTo>
                      <a:pt x="29" y="339"/>
                    </a:lnTo>
                    <a:lnTo>
                      <a:pt x="29" y="346"/>
                    </a:lnTo>
                    <a:lnTo>
                      <a:pt x="29" y="352"/>
                    </a:lnTo>
                    <a:lnTo>
                      <a:pt x="29" y="359"/>
                    </a:lnTo>
                    <a:lnTo>
                      <a:pt x="29" y="365"/>
                    </a:lnTo>
                    <a:lnTo>
                      <a:pt x="24" y="371"/>
                    </a:lnTo>
                    <a:lnTo>
                      <a:pt x="24" y="378"/>
                    </a:lnTo>
                    <a:lnTo>
                      <a:pt x="21" y="384"/>
                    </a:lnTo>
                    <a:lnTo>
                      <a:pt x="17" y="391"/>
                    </a:lnTo>
                    <a:lnTo>
                      <a:pt x="17" y="397"/>
                    </a:lnTo>
                    <a:lnTo>
                      <a:pt x="17" y="403"/>
                    </a:lnTo>
                    <a:lnTo>
                      <a:pt x="14" y="410"/>
                    </a:lnTo>
                    <a:lnTo>
                      <a:pt x="14" y="416"/>
                    </a:lnTo>
                    <a:lnTo>
                      <a:pt x="14" y="423"/>
                    </a:lnTo>
                    <a:lnTo>
                      <a:pt x="14" y="429"/>
                    </a:lnTo>
                    <a:lnTo>
                      <a:pt x="14" y="435"/>
                    </a:lnTo>
                    <a:lnTo>
                      <a:pt x="17" y="442"/>
                    </a:lnTo>
                    <a:lnTo>
                      <a:pt x="21" y="448"/>
                    </a:lnTo>
                    <a:lnTo>
                      <a:pt x="24" y="455"/>
                    </a:lnTo>
                    <a:lnTo>
                      <a:pt x="29" y="461"/>
                    </a:lnTo>
                    <a:lnTo>
                      <a:pt x="32" y="471"/>
                    </a:lnTo>
                    <a:lnTo>
                      <a:pt x="35" y="477"/>
                    </a:lnTo>
                    <a:lnTo>
                      <a:pt x="39" y="483"/>
                    </a:lnTo>
                    <a:lnTo>
                      <a:pt x="42" y="490"/>
                    </a:lnTo>
                    <a:lnTo>
                      <a:pt x="47" y="496"/>
                    </a:lnTo>
                    <a:lnTo>
                      <a:pt x="50" y="503"/>
                    </a:lnTo>
                    <a:lnTo>
                      <a:pt x="50" y="509"/>
                    </a:lnTo>
                    <a:lnTo>
                      <a:pt x="50" y="515"/>
                    </a:lnTo>
                    <a:lnTo>
                      <a:pt x="53" y="522"/>
                    </a:lnTo>
                    <a:lnTo>
                      <a:pt x="57" y="528"/>
                    </a:lnTo>
                    <a:lnTo>
                      <a:pt x="60" y="535"/>
                    </a:lnTo>
                    <a:lnTo>
                      <a:pt x="60" y="541"/>
                    </a:lnTo>
                    <a:lnTo>
                      <a:pt x="60" y="547"/>
                    </a:lnTo>
                    <a:lnTo>
                      <a:pt x="57" y="554"/>
                    </a:lnTo>
                    <a:lnTo>
                      <a:pt x="53" y="560"/>
                    </a:lnTo>
                    <a:lnTo>
                      <a:pt x="47" y="567"/>
                    </a:lnTo>
                    <a:lnTo>
                      <a:pt x="47" y="573"/>
                    </a:lnTo>
                    <a:lnTo>
                      <a:pt x="42" y="579"/>
                    </a:lnTo>
                    <a:lnTo>
                      <a:pt x="32" y="599"/>
                    </a:lnTo>
                    <a:lnTo>
                      <a:pt x="32" y="605"/>
                    </a:lnTo>
                    <a:lnTo>
                      <a:pt x="39" y="608"/>
                    </a:lnTo>
                    <a:lnTo>
                      <a:pt x="42" y="615"/>
                    </a:lnTo>
                    <a:lnTo>
                      <a:pt x="42" y="621"/>
                    </a:lnTo>
                    <a:lnTo>
                      <a:pt x="42" y="627"/>
                    </a:lnTo>
                    <a:lnTo>
                      <a:pt x="42" y="634"/>
                    </a:lnTo>
                    <a:lnTo>
                      <a:pt x="39" y="640"/>
                    </a:lnTo>
                    <a:lnTo>
                      <a:pt x="32" y="647"/>
                    </a:lnTo>
                    <a:lnTo>
                      <a:pt x="24" y="653"/>
                    </a:lnTo>
                    <a:lnTo>
                      <a:pt x="21" y="659"/>
                    </a:lnTo>
                    <a:lnTo>
                      <a:pt x="17" y="666"/>
                    </a:lnTo>
                    <a:lnTo>
                      <a:pt x="17" y="672"/>
                    </a:lnTo>
                    <a:lnTo>
                      <a:pt x="17" y="679"/>
                    </a:lnTo>
                    <a:lnTo>
                      <a:pt x="17" y="685"/>
                    </a:lnTo>
                    <a:lnTo>
                      <a:pt x="17" y="691"/>
                    </a:lnTo>
                    <a:lnTo>
                      <a:pt x="17" y="698"/>
                    </a:lnTo>
                    <a:lnTo>
                      <a:pt x="17" y="707"/>
                    </a:lnTo>
                    <a:lnTo>
                      <a:pt x="17" y="714"/>
                    </a:lnTo>
                    <a:lnTo>
                      <a:pt x="17" y="720"/>
                    </a:lnTo>
                    <a:lnTo>
                      <a:pt x="21" y="727"/>
                    </a:lnTo>
                    <a:lnTo>
                      <a:pt x="21" y="733"/>
                    </a:lnTo>
                    <a:lnTo>
                      <a:pt x="21" y="739"/>
                    </a:lnTo>
                    <a:lnTo>
                      <a:pt x="29" y="743"/>
                    </a:lnTo>
                    <a:lnTo>
                      <a:pt x="35" y="743"/>
                    </a:lnTo>
                    <a:lnTo>
                      <a:pt x="35" y="749"/>
                    </a:lnTo>
                    <a:lnTo>
                      <a:pt x="35" y="755"/>
                    </a:lnTo>
                    <a:lnTo>
                      <a:pt x="35" y="762"/>
                    </a:lnTo>
                    <a:lnTo>
                      <a:pt x="35" y="768"/>
                    </a:lnTo>
                    <a:lnTo>
                      <a:pt x="29" y="768"/>
                    </a:lnTo>
                    <a:lnTo>
                      <a:pt x="21" y="771"/>
                    </a:lnTo>
                    <a:lnTo>
                      <a:pt x="21" y="778"/>
                    </a:lnTo>
                    <a:lnTo>
                      <a:pt x="21" y="784"/>
                    </a:lnTo>
                    <a:lnTo>
                      <a:pt x="21" y="791"/>
                    </a:lnTo>
                    <a:lnTo>
                      <a:pt x="21" y="797"/>
                    </a:lnTo>
                    <a:lnTo>
                      <a:pt x="21" y="803"/>
                    </a:lnTo>
                    <a:lnTo>
                      <a:pt x="17" y="810"/>
                    </a:lnTo>
                    <a:lnTo>
                      <a:pt x="11" y="816"/>
                    </a:lnTo>
                    <a:lnTo>
                      <a:pt x="11" y="823"/>
                    </a:lnTo>
                    <a:lnTo>
                      <a:pt x="11" y="829"/>
                    </a:lnTo>
                    <a:lnTo>
                      <a:pt x="14" y="890"/>
                    </a:lnTo>
                    <a:lnTo>
                      <a:pt x="11" y="896"/>
                    </a:lnTo>
                    <a:lnTo>
                      <a:pt x="3" y="899"/>
                    </a:lnTo>
                    <a:lnTo>
                      <a:pt x="0" y="906"/>
                    </a:lnTo>
                    <a:lnTo>
                      <a:pt x="6" y="906"/>
                    </a:lnTo>
                    <a:lnTo>
                      <a:pt x="14" y="903"/>
                    </a:lnTo>
                    <a:lnTo>
                      <a:pt x="21" y="903"/>
                    </a:lnTo>
                    <a:lnTo>
                      <a:pt x="21" y="909"/>
                    </a:lnTo>
                    <a:lnTo>
                      <a:pt x="24" y="915"/>
                    </a:lnTo>
                    <a:lnTo>
                      <a:pt x="24" y="922"/>
                    </a:lnTo>
                    <a:lnTo>
                      <a:pt x="21" y="928"/>
                    </a:lnTo>
                    <a:lnTo>
                      <a:pt x="21" y="935"/>
                    </a:lnTo>
                    <a:lnTo>
                      <a:pt x="17" y="941"/>
                    </a:lnTo>
                    <a:lnTo>
                      <a:pt x="17" y="947"/>
                    </a:lnTo>
                    <a:lnTo>
                      <a:pt x="17" y="954"/>
                    </a:lnTo>
                    <a:lnTo>
                      <a:pt x="17" y="960"/>
                    </a:lnTo>
                    <a:lnTo>
                      <a:pt x="21" y="967"/>
                    </a:lnTo>
                    <a:lnTo>
                      <a:pt x="24" y="973"/>
                    </a:lnTo>
                    <a:lnTo>
                      <a:pt x="29" y="979"/>
                    </a:lnTo>
                    <a:lnTo>
                      <a:pt x="32" y="986"/>
                    </a:lnTo>
                    <a:lnTo>
                      <a:pt x="39" y="1021"/>
                    </a:lnTo>
                    <a:lnTo>
                      <a:pt x="39" y="1027"/>
                    </a:lnTo>
                    <a:lnTo>
                      <a:pt x="47" y="1034"/>
                    </a:lnTo>
                    <a:lnTo>
                      <a:pt x="53" y="1034"/>
                    </a:lnTo>
                    <a:lnTo>
                      <a:pt x="57" y="1040"/>
                    </a:lnTo>
                    <a:lnTo>
                      <a:pt x="60" y="1047"/>
                    </a:lnTo>
                    <a:lnTo>
                      <a:pt x="53" y="1050"/>
                    </a:lnTo>
                    <a:lnTo>
                      <a:pt x="47" y="1050"/>
                    </a:lnTo>
                    <a:lnTo>
                      <a:pt x="39" y="1047"/>
                    </a:lnTo>
                    <a:lnTo>
                      <a:pt x="39" y="1053"/>
                    </a:lnTo>
                    <a:lnTo>
                      <a:pt x="47" y="1056"/>
                    </a:lnTo>
                    <a:lnTo>
                      <a:pt x="53" y="1059"/>
                    </a:lnTo>
                    <a:lnTo>
                      <a:pt x="57" y="1066"/>
                    </a:lnTo>
                    <a:lnTo>
                      <a:pt x="65" y="1069"/>
                    </a:lnTo>
                    <a:lnTo>
                      <a:pt x="57" y="1072"/>
                    </a:lnTo>
                    <a:lnTo>
                      <a:pt x="57" y="1079"/>
                    </a:lnTo>
                    <a:lnTo>
                      <a:pt x="57" y="1085"/>
                    </a:lnTo>
                    <a:lnTo>
                      <a:pt x="57" y="1091"/>
                    </a:lnTo>
                    <a:lnTo>
                      <a:pt x="60" y="1098"/>
                    </a:lnTo>
                    <a:lnTo>
                      <a:pt x="60" y="1104"/>
                    </a:lnTo>
                    <a:lnTo>
                      <a:pt x="60" y="1111"/>
                    </a:lnTo>
                    <a:lnTo>
                      <a:pt x="65" y="1117"/>
                    </a:lnTo>
                    <a:lnTo>
                      <a:pt x="68" y="1123"/>
                    </a:lnTo>
                    <a:lnTo>
                      <a:pt x="71" y="1130"/>
                    </a:lnTo>
                    <a:lnTo>
                      <a:pt x="71" y="1136"/>
                    </a:lnTo>
                    <a:lnTo>
                      <a:pt x="71" y="1143"/>
                    </a:lnTo>
                    <a:lnTo>
                      <a:pt x="71" y="1149"/>
                    </a:lnTo>
                    <a:lnTo>
                      <a:pt x="68" y="1155"/>
                    </a:lnTo>
                    <a:lnTo>
                      <a:pt x="60" y="1159"/>
                    </a:lnTo>
                    <a:lnTo>
                      <a:pt x="60" y="1165"/>
                    </a:lnTo>
                    <a:lnTo>
                      <a:pt x="60" y="1171"/>
                    </a:lnTo>
                    <a:lnTo>
                      <a:pt x="57" y="1178"/>
                    </a:lnTo>
                    <a:lnTo>
                      <a:pt x="50" y="1184"/>
                    </a:lnTo>
                    <a:lnTo>
                      <a:pt x="47" y="1191"/>
                    </a:lnTo>
                    <a:lnTo>
                      <a:pt x="47" y="1197"/>
                    </a:lnTo>
                    <a:lnTo>
                      <a:pt x="60" y="1219"/>
                    </a:lnTo>
                    <a:lnTo>
                      <a:pt x="60" y="1226"/>
                    </a:lnTo>
                    <a:lnTo>
                      <a:pt x="60" y="1232"/>
                    </a:lnTo>
                    <a:lnTo>
                      <a:pt x="60" y="1239"/>
                    </a:lnTo>
                    <a:lnTo>
                      <a:pt x="57" y="1245"/>
                    </a:lnTo>
                    <a:lnTo>
                      <a:pt x="53" y="1251"/>
                    </a:lnTo>
                    <a:lnTo>
                      <a:pt x="50" y="1258"/>
                    </a:lnTo>
                    <a:lnTo>
                      <a:pt x="47" y="1264"/>
                    </a:lnTo>
                    <a:lnTo>
                      <a:pt x="42" y="1271"/>
                    </a:lnTo>
                    <a:lnTo>
                      <a:pt x="42" y="1277"/>
                    </a:lnTo>
                    <a:lnTo>
                      <a:pt x="39" y="1283"/>
                    </a:lnTo>
                    <a:lnTo>
                      <a:pt x="39" y="1290"/>
                    </a:lnTo>
                    <a:lnTo>
                      <a:pt x="47" y="1271"/>
                    </a:lnTo>
                  </a:path>
                </a:pathLst>
              </a:custGeom>
              <a:blipFill rotWithShape="0">
                <a:blip r:embed="rId36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2668680" y="6022800"/>
                <a:ext cx="316080" cy="366120"/>
              </a:xfrm>
              <a:custGeom>
                <a:avLst/>
                <a:gdLst/>
                <a:ahLst/>
                <a:rect l="l" t="t" r="r" b="b"/>
                <a:pathLst>
                  <a:path w="199" h="231">
                    <a:moveTo>
                      <a:pt x="0" y="0"/>
                    </a:moveTo>
                    <a:lnTo>
                      <a:pt x="0" y="6"/>
                    </a:lnTo>
                    <a:lnTo>
                      <a:pt x="3" y="12"/>
                    </a:lnTo>
                    <a:lnTo>
                      <a:pt x="3" y="19"/>
                    </a:lnTo>
                    <a:lnTo>
                      <a:pt x="0" y="25"/>
                    </a:lnTo>
                    <a:lnTo>
                      <a:pt x="0" y="32"/>
                    </a:lnTo>
                    <a:lnTo>
                      <a:pt x="0" y="38"/>
                    </a:lnTo>
                    <a:lnTo>
                      <a:pt x="0" y="44"/>
                    </a:lnTo>
                    <a:lnTo>
                      <a:pt x="7" y="44"/>
                    </a:lnTo>
                    <a:lnTo>
                      <a:pt x="14" y="41"/>
                    </a:lnTo>
                    <a:lnTo>
                      <a:pt x="18" y="35"/>
                    </a:lnTo>
                    <a:lnTo>
                      <a:pt x="25" y="35"/>
                    </a:lnTo>
                    <a:lnTo>
                      <a:pt x="32" y="38"/>
                    </a:lnTo>
                    <a:lnTo>
                      <a:pt x="32" y="44"/>
                    </a:lnTo>
                    <a:lnTo>
                      <a:pt x="39" y="48"/>
                    </a:lnTo>
                    <a:lnTo>
                      <a:pt x="43" y="54"/>
                    </a:lnTo>
                    <a:lnTo>
                      <a:pt x="43" y="60"/>
                    </a:lnTo>
                    <a:lnTo>
                      <a:pt x="43" y="67"/>
                    </a:lnTo>
                    <a:lnTo>
                      <a:pt x="43" y="73"/>
                    </a:lnTo>
                    <a:lnTo>
                      <a:pt x="43" y="80"/>
                    </a:lnTo>
                    <a:lnTo>
                      <a:pt x="43" y="86"/>
                    </a:lnTo>
                    <a:lnTo>
                      <a:pt x="43" y="92"/>
                    </a:lnTo>
                    <a:lnTo>
                      <a:pt x="43" y="99"/>
                    </a:lnTo>
                    <a:lnTo>
                      <a:pt x="50" y="102"/>
                    </a:lnTo>
                    <a:lnTo>
                      <a:pt x="57" y="102"/>
                    </a:lnTo>
                    <a:lnTo>
                      <a:pt x="65" y="102"/>
                    </a:lnTo>
                    <a:lnTo>
                      <a:pt x="72" y="102"/>
                    </a:lnTo>
                    <a:lnTo>
                      <a:pt x="79" y="102"/>
                    </a:lnTo>
                    <a:lnTo>
                      <a:pt x="86" y="102"/>
                    </a:lnTo>
                    <a:lnTo>
                      <a:pt x="93" y="102"/>
                    </a:lnTo>
                    <a:lnTo>
                      <a:pt x="101" y="102"/>
                    </a:lnTo>
                    <a:lnTo>
                      <a:pt x="108" y="105"/>
                    </a:lnTo>
                    <a:lnTo>
                      <a:pt x="115" y="108"/>
                    </a:lnTo>
                    <a:lnTo>
                      <a:pt x="119" y="115"/>
                    </a:lnTo>
                    <a:lnTo>
                      <a:pt x="126" y="118"/>
                    </a:lnTo>
                    <a:lnTo>
                      <a:pt x="126" y="124"/>
                    </a:lnTo>
                    <a:lnTo>
                      <a:pt x="119" y="131"/>
                    </a:lnTo>
                    <a:lnTo>
                      <a:pt x="115" y="137"/>
                    </a:lnTo>
                    <a:lnTo>
                      <a:pt x="119" y="144"/>
                    </a:lnTo>
                    <a:lnTo>
                      <a:pt x="126" y="147"/>
                    </a:lnTo>
                    <a:lnTo>
                      <a:pt x="133" y="147"/>
                    </a:lnTo>
                    <a:lnTo>
                      <a:pt x="133" y="153"/>
                    </a:lnTo>
                    <a:lnTo>
                      <a:pt x="140" y="156"/>
                    </a:lnTo>
                    <a:lnTo>
                      <a:pt x="147" y="160"/>
                    </a:lnTo>
                    <a:lnTo>
                      <a:pt x="155" y="160"/>
                    </a:lnTo>
                    <a:lnTo>
                      <a:pt x="162" y="163"/>
                    </a:lnTo>
                    <a:lnTo>
                      <a:pt x="162" y="169"/>
                    </a:lnTo>
                    <a:lnTo>
                      <a:pt x="155" y="176"/>
                    </a:lnTo>
                    <a:lnTo>
                      <a:pt x="147" y="179"/>
                    </a:lnTo>
                    <a:lnTo>
                      <a:pt x="140" y="179"/>
                    </a:lnTo>
                    <a:lnTo>
                      <a:pt x="133" y="182"/>
                    </a:lnTo>
                    <a:lnTo>
                      <a:pt x="126" y="185"/>
                    </a:lnTo>
                    <a:lnTo>
                      <a:pt x="126" y="192"/>
                    </a:lnTo>
                    <a:lnTo>
                      <a:pt x="133" y="195"/>
                    </a:lnTo>
                    <a:lnTo>
                      <a:pt x="140" y="198"/>
                    </a:lnTo>
                    <a:lnTo>
                      <a:pt x="140" y="192"/>
                    </a:lnTo>
                    <a:lnTo>
                      <a:pt x="133" y="192"/>
                    </a:lnTo>
                    <a:lnTo>
                      <a:pt x="126" y="188"/>
                    </a:lnTo>
                    <a:lnTo>
                      <a:pt x="126" y="182"/>
                    </a:lnTo>
                    <a:lnTo>
                      <a:pt x="133" y="179"/>
                    </a:lnTo>
                    <a:lnTo>
                      <a:pt x="140" y="176"/>
                    </a:lnTo>
                    <a:lnTo>
                      <a:pt x="147" y="172"/>
                    </a:lnTo>
                    <a:lnTo>
                      <a:pt x="147" y="166"/>
                    </a:lnTo>
                    <a:lnTo>
                      <a:pt x="155" y="163"/>
                    </a:lnTo>
                    <a:lnTo>
                      <a:pt x="162" y="163"/>
                    </a:lnTo>
                    <a:lnTo>
                      <a:pt x="169" y="166"/>
                    </a:lnTo>
                    <a:lnTo>
                      <a:pt x="176" y="166"/>
                    </a:lnTo>
                    <a:lnTo>
                      <a:pt x="176" y="172"/>
                    </a:lnTo>
                    <a:lnTo>
                      <a:pt x="176" y="201"/>
                    </a:lnTo>
                    <a:lnTo>
                      <a:pt x="183" y="204"/>
                    </a:lnTo>
                    <a:lnTo>
                      <a:pt x="191" y="208"/>
                    </a:lnTo>
                    <a:lnTo>
                      <a:pt x="198" y="211"/>
                    </a:lnTo>
                    <a:lnTo>
                      <a:pt x="198" y="217"/>
                    </a:lnTo>
                    <a:lnTo>
                      <a:pt x="194" y="224"/>
                    </a:lnTo>
                    <a:lnTo>
                      <a:pt x="191" y="230"/>
                    </a:lnTo>
                  </a:path>
                </a:pathLst>
              </a:custGeom>
              <a:blipFill rotWithShape="0">
                <a:blip r:embed="rId37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60" name=""/>
            <p:cNvSpPr/>
            <p:nvPr/>
          </p:nvSpPr>
          <p:spPr>
            <a:xfrm>
              <a:off x="2522520" y="5630760"/>
              <a:ext cx="53280" cy="72720"/>
            </a:xfrm>
            <a:custGeom>
              <a:avLst/>
              <a:gdLst/>
              <a:ahLst/>
              <a:rect l="l" t="t" r="r" b="b"/>
              <a:pathLst>
                <a:path w="34" h="46">
                  <a:moveTo>
                    <a:pt x="3" y="2"/>
                  </a:moveTo>
                  <a:lnTo>
                    <a:pt x="0" y="10"/>
                  </a:lnTo>
                  <a:lnTo>
                    <a:pt x="0" y="16"/>
                  </a:lnTo>
                  <a:lnTo>
                    <a:pt x="3" y="21"/>
                  </a:lnTo>
                  <a:lnTo>
                    <a:pt x="5" y="26"/>
                  </a:lnTo>
                  <a:lnTo>
                    <a:pt x="5" y="32"/>
                  </a:lnTo>
                  <a:lnTo>
                    <a:pt x="9" y="37"/>
                  </a:lnTo>
                  <a:lnTo>
                    <a:pt x="14" y="40"/>
                  </a:lnTo>
                  <a:lnTo>
                    <a:pt x="21" y="42"/>
                  </a:lnTo>
                  <a:lnTo>
                    <a:pt x="27" y="45"/>
                  </a:lnTo>
                  <a:lnTo>
                    <a:pt x="30" y="40"/>
                  </a:lnTo>
                  <a:lnTo>
                    <a:pt x="33" y="34"/>
                  </a:lnTo>
                  <a:lnTo>
                    <a:pt x="30" y="29"/>
                  </a:lnTo>
                  <a:lnTo>
                    <a:pt x="27" y="24"/>
                  </a:lnTo>
                  <a:lnTo>
                    <a:pt x="23" y="18"/>
                  </a:lnTo>
                  <a:lnTo>
                    <a:pt x="21" y="13"/>
                  </a:lnTo>
                  <a:lnTo>
                    <a:pt x="18" y="8"/>
                  </a:lnTo>
                  <a:lnTo>
                    <a:pt x="14" y="2"/>
                  </a:lnTo>
                  <a:lnTo>
                    <a:pt x="9" y="2"/>
                  </a:lnTo>
                  <a:lnTo>
                    <a:pt x="3" y="0"/>
                  </a:lnTo>
                  <a:lnTo>
                    <a:pt x="3" y="2"/>
                  </a:lnTo>
                </a:path>
              </a:pathLst>
            </a:custGeom>
            <a:blipFill rotWithShape="0">
              <a:blip r:embed="rId38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2602800" y="6159600"/>
              <a:ext cx="36000" cy="64440"/>
            </a:xfrm>
            <a:custGeom>
              <a:avLst/>
              <a:gdLst/>
              <a:ahLst/>
              <a:rect l="l" t="t" r="r" b="b"/>
              <a:pathLst>
                <a:path w="22" h="41">
                  <a:moveTo>
                    <a:pt x="8" y="0"/>
                  </a:moveTo>
                  <a:lnTo>
                    <a:pt x="3" y="5"/>
                  </a:lnTo>
                  <a:lnTo>
                    <a:pt x="3" y="11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3" y="32"/>
                  </a:lnTo>
                  <a:lnTo>
                    <a:pt x="8" y="37"/>
                  </a:lnTo>
                  <a:lnTo>
                    <a:pt x="15" y="40"/>
                  </a:lnTo>
                  <a:lnTo>
                    <a:pt x="21" y="37"/>
                  </a:lnTo>
                  <a:lnTo>
                    <a:pt x="21" y="32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7" y="16"/>
                  </a:lnTo>
                  <a:lnTo>
                    <a:pt x="17" y="11"/>
                  </a:lnTo>
                  <a:lnTo>
                    <a:pt x="17" y="5"/>
                  </a:lnTo>
                  <a:lnTo>
                    <a:pt x="12" y="3"/>
                  </a:lnTo>
                  <a:lnTo>
                    <a:pt x="8" y="0"/>
                  </a:lnTo>
                </a:path>
              </a:pathLst>
            </a:custGeom>
            <a:blipFill rotWithShape="0">
              <a:blip r:embed="rId39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2845800" y="6396120"/>
              <a:ext cx="69480" cy="3600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0"/>
                  </a:moveTo>
                  <a:lnTo>
                    <a:pt x="6" y="3"/>
                  </a:lnTo>
                  <a:lnTo>
                    <a:pt x="12" y="6"/>
                  </a:lnTo>
                  <a:lnTo>
                    <a:pt x="17" y="8"/>
                  </a:lnTo>
                  <a:lnTo>
                    <a:pt x="24" y="11"/>
                  </a:lnTo>
                  <a:lnTo>
                    <a:pt x="26" y="16"/>
                  </a:lnTo>
                  <a:lnTo>
                    <a:pt x="33" y="19"/>
                  </a:lnTo>
                  <a:lnTo>
                    <a:pt x="38" y="22"/>
                  </a:lnTo>
                  <a:lnTo>
                    <a:pt x="42" y="16"/>
                  </a:lnTo>
                  <a:lnTo>
                    <a:pt x="35" y="14"/>
                  </a:lnTo>
                  <a:lnTo>
                    <a:pt x="33" y="8"/>
                  </a:lnTo>
                  <a:lnTo>
                    <a:pt x="26" y="6"/>
                  </a:lnTo>
                  <a:lnTo>
                    <a:pt x="21" y="3"/>
                  </a:lnTo>
                  <a:lnTo>
                    <a:pt x="15" y="3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blipFill rotWithShape="0">
              <a:blip r:embed="rId40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3917520" y="4537080"/>
              <a:ext cx="133920" cy="151920"/>
            </a:xfrm>
            <a:custGeom>
              <a:avLst/>
              <a:gdLst/>
              <a:ahLst/>
              <a:rect l="l" t="t" r="r" b="b"/>
              <a:pathLst>
                <a:path w="75" h="96">
                  <a:moveTo>
                    <a:pt x="48" y="0"/>
                  </a:moveTo>
                  <a:lnTo>
                    <a:pt x="48" y="6"/>
                  </a:lnTo>
                  <a:lnTo>
                    <a:pt x="48" y="10"/>
                  </a:lnTo>
                  <a:lnTo>
                    <a:pt x="50" y="13"/>
                  </a:lnTo>
                  <a:lnTo>
                    <a:pt x="52" y="17"/>
                  </a:lnTo>
                  <a:lnTo>
                    <a:pt x="52" y="19"/>
                  </a:lnTo>
                  <a:lnTo>
                    <a:pt x="52" y="21"/>
                  </a:lnTo>
                  <a:lnTo>
                    <a:pt x="55" y="23"/>
                  </a:lnTo>
                  <a:lnTo>
                    <a:pt x="59" y="19"/>
                  </a:lnTo>
                  <a:lnTo>
                    <a:pt x="63" y="19"/>
                  </a:lnTo>
                  <a:lnTo>
                    <a:pt x="69" y="17"/>
                  </a:lnTo>
                  <a:lnTo>
                    <a:pt x="73" y="15"/>
                  </a:lnTo>
                  <a:lnTo>
                    <a:pt x="75" y="17"/>
                  </a:lnTo>
                  <a:lnTo>
                    <a:pt x="75" y="23"/>
                  </a:lnTo>
                  <a:lnTo>
                    <a:pt x="73" y="27"/>
                  </a:lnTo>
                  <a:lnTo>
                    <a:pt x="71" y="27"/>
                  </a:lnTo>
                  <a:lnTo>
                    <a:pt x="69" y="25"/>
                  </a:lnTo>
                  <a:lnTo>
                    <a:pt x="69" y="23"/>
                  </a:lnTo>
                  <a:lnTo>
                    <a:pt x="67" y="23"/>
                  </a:lnTo>
                  <a:lnTo>
                    <a:pt x="67" y="29"/>
                  </a:lnTo>
                  <a:lnTo>
                    <a:pt x="65" y="38"/>
                  </a:lnTo>
                  <a:lnTo>
                    <a:pt x="61" y="44"/>
                  </a:lnTo>
                  <a:lnTo>
                    <a:pt x="57" y="46"/>
                  </a:lnTo>
                  <a:lnTo>
                    <a:pt x="55" y="46"/>
                  </a:lnTo>
                  <a:lnTo>
                    <a:pt x="54" y="48"/>
                  </a:lnTo>
                  <a:lnTo>
                    <a:pt x="52" y="52"/>
                  </a:lnTo>
                  <a:lnTo>
                    <a:pt x="48" y="56"/>
                  </a:lnTo>
                  <a:lnTo>
                    <a:pt x="46" y="60"/>
                  </a:lnTo>
                  <a:lnTo>
                    <a:pt x="42" y="69"/>
                  </a:lnTo>
                  <a:lnTo>
                    <a:pt x="42" y="73"/>
                  </a:lnTo>
                  <a:lnTo>
                    <a:pt x="38" y="73"/>
                  </a:lnTo>
                  <a:lnTo>
                    <a:pt x="29" y="81"/>
                  </a:lnTo>
                  <a:lnTo>
                    <a:pt x="23" y="84"/>
                  </a:lnTo>
                  <a:lnTo>
                    <a:pt x="19" y="86"/>
                  </a:lnTo>
                  <a:lnTo>
                    <a:pt x="13" y="88"/>
                  </a:lnTo>
                  <a:lnTo>
                    <a:pt x="9" y="86"/>
                  </a:lnTo>
                  <a:lnTo>
                    <a:pt x="7" y="86"/>
                  </a:lnTo>
                  <a:lnTo>
                    <a:pt x="7" y="90"/>
                  </a:lnTo>
                  <a:lnTo>
                    <a:pt x="7" y="96"/>
                  </a:lnTo>
                  <a:lnTo>
                    <a:pt x="4" y="92"/>
                  </a:lnTo>
                  <a:lnTo>
                    <a:pt x="2" y="86"/>
                  </a:lnTo>
                  <a:lnTo>
                    <a:pt x="0" y="83"/>
                  </a:lnTo>
                  <a:lnTo>
                    <a:pt x="2" y="81"/>
                  </a:lnTo>
                  <a:lnTo>
                    <a:pt x="4" y="79"/>
                  </a:lnTo>
                  <a:lnTo>
                    <a:pt x="6" y="75"/>
                  </a:lnTo>
                  <a:lnTo>
                    <a:pt x="7" y="75"/>
                  </a:lnTo>
                  <a:lnTo>
                    <a:pt x="7" y="71"/>
                  </a:lnTo>
                  <a:lnTo>
                    <a:pt x="9" y="65"/>
                  </a:lnTo>
                  <a:lnTo>
                    <a:pt x="11" y="63"/>
                  </a:lnTo>
                  <a:lnTo>
                    <a:pt x="21" y="61"/>
                  </a:lnTo>
                  <a:lnTo>
                    <a:pt x="25" y="60"/>
                  </a:lnTo>
                  <a:lnTo>
                    <a:pt x="25" y="58"/>
                  </a:lnTo>
                  <a:lnTo>
                    <a:pt x="29" y="56"/>
                  </a:lnTo>
                  <a:lnTo>
                    <a:pt x="38" y="35"/>
                  </a:lnTo>
                  <a:lnTo>
                    <a:pt x="38" y="37"/>
                  </a:lnTo>
                  <a:lnTo>
                    <a:pt x="40" y="35"/>
                  </a:lnTo>
                  <a:lnTo>
                    <a:pt x="42" y="29"/>
                  </a:lnTo>
                  <a:lnTo>
                    <a:pt x="44" y="25"/>
                  </a:lnTo>
                  <a:lnTo>
                    <a:pt x="44" y="21"/>
                  </a:lnTo>
                  <a:lnTo>
                    <a:pt x="46" y="6"/>
                  </a:lnTo>
                  <a:lnTo>
                    <a:pt x="48" y="0"/>
                  </a:lnTo>
                </a:path>
              </a:pathLst>
            </a:custGeom>
            <a:solidFill>
              <a:srgbClr val="ffffff"/>
            </a:solidFill>
            <a:ln cap="sq" w="9360">
              <a:solidFill>
                <a:srgbClr val="cf9e6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4056840" y="3992400"/>
              <a:ext cx="292680" cy="571320"/>
            </a:xfrm>
            <a:custGeom>
              <a:avLst/>
              <a:gdLst/>
              <a:ahLst/>
              <a:rect l="l" t="t" r="r" b="b"/>
              <a:pathLst>
                <a:path w="164" h="360">
                  <a:moveTo>
                    <a:pt x="0" y="360"/>
                  </a:moveTo>
                  <a:lnTo>
                    <a:pt x="20" y="317"/>
                  </a:lnTo>
                  <a:lnTo>
                    <a:pt x="47" y="287"/>
                  </a:lnTo>
                  <a:lnTo>
                    <a:pt x="81" y="281"/>
                  </a:lnTo>
                  <a:lnTo>
                    <a:pt x="89" y="239"/>
                  </a:lnTo>
                  <a:lnTo>
                    <a:pt x="95" y="167"/>
                  </a:lnTo>
                  <a:lnTo>
                    <a:pt x="72" y="125"/>
                  </a:lnTo>
                  <a:lnTo>
                    <a:pt x="74" y="101"/>
                  </a:lnTo>
                  <a:lnTo>
                    <a:pt x="89" y="77"/>
                  </a:lnTo>
                  <a:lnTo>
                    <a:pt x="113" y="47"/>
                  </a:lnTo>
                  <a:lnTo>
                    <a:pt x="140" y="17"/>
                  </a:lnTo>
                  <a:lnTo>
                    <a:pt x="164" y="0"/>
                  </a:lnTo>
                </a:path>
              </a:pathLst>
            </a:custGeom>
            <a:noFill/>
            <a:ln w="25560">
              <a:solidFill>
                <a:srgbClr val="ff0000"/>
              </a:solidFill>
              <a:prstDash val="sysDot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5" name=""/>
            <p:cNvSpPr/>
            <p:nvPr/>
          </p:nvSpPr>
          <p:spPr>
            <a:xfrm flipV="1">
              <a:off x="3342600" y="3366720"/>
              <a:ext cx="334080" cy="272520"/>
            </a:xfrm>
            <a:prstGeom prst="line">
              <a:avLst/>
            </a:prstGeom>
            <a:ln w="25560">
              <a:solidFill>
                <a:srgbClr val="ff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3210480" y="3639960"/>
              <a:ext cx="1205280" cy="385560"/>
            </a:xfrm>
            <a:custGeom>
              <a:avLst/>
              <a:gdLst/>
              <a:ahLst/>
              <a:rect l="l" t="t" r="r" b="b"/>
              <a:pathLst>
                <a:path w="675" h="243">
                  <a:moveTo>
                    <a:pt x="0" y="2"/>
                  </a:moveTo>
                  <a:lnTo>
                    <a:pt x="90" y="0"/>
                  </a:lnTo>
                  <a:lnTo>
                    <a:pt x="137" y="6"/>
                  </a:lnTo>
                  <a:lnTo>
                    <a:pt x="180" y="24"/>
                  </a:lnTo>
                  <a:lnTo>
                    <a:pt x="222" y="69"/>
                  </a:lnTo>
                  <a:lnTo>
                    <a:pt x="234" y="81"/>
                  </a:lnTo>
                  <a:lnTo>
                    <a:pt x="273" y="93"/>
                  </a:lnTo>
                  <a:lnTo>
                    <a:pt x="305" y="92"/>
                  </a:lnTo>
                  <a:lnTo>
                    <a:pt x="371" y="104"/>
                  </a:lnTo>
                  <a:lnTo>
                    <a:pt x="470" y="131"/>
                  </a:lnTo>
                  <a:lnTo>
                    <a:pt x="561" y="179"/>
                  </a:lnTo>
                  <a:lnTo>
                    <a:pt x="567" y="174"/>
                  </a:lnTo>
                  <a:lnTo>
                    <a:pt x="588" y="192"/>
                  </a:lnTo>
                  <a:lnTo>
                    <a:pt x="627" y="195"/>
                  </a:lnTo>
                  <a:lnTo>
                    <a:pt x="639" y="206"/>
                  </a:lnTo>
                  <a:lnTo>
                    <a:pt x="639" y="222"/>
                  </a:lnTo>
                  <a:lnTo>
                    <a:pt x="675" y="243"/>
                  </a:lnTo>
                </a:path>
              </a:pathLst>
            </a:custGeom>
            <a:noFill/>
            <a:ln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3288960" y="3209760"/>
              <a:ext cx="910800" cy="21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Cuiabá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3204720" y="3492360"/>
              <a:ext cx="8424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2090520" y="3263760"/>
              <a:ext cx="8352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3472920" y="4788000"/>
              <a:ext cx="342720" cy="151920"/>
            </a:xfrm>
            <a:custGeom>
              <a:avLst/>
              <a:gdLst/>
              <a:ahLst/>
              <a:rect l="l" t="t" r="r" b="b"/>
              <a:pathLst>
                <a:path w="160" h="56">
                  <a:moveTo>
                    <a:pt x="0" y="56"/>
                  </a:moveTo>
                  <a:cubicBezTo>
                    <a:pt x="64" y="36"/>
                    <a:pt x="128" y="16"/>
                    <a:pt x="144" y="8"/>
                  </a:cubicBezTo>
                  <a:cubicBezTo>
                    <a:pt x="160" y="0"/>
                    <a:pt x="128" y="4"/>
                    <a:pt x="96" y="8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prstDash val="sysDot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3058560" y="3949560"/>
              <a:ext cx="500040" cy="990360"/>
            </a:xfrm>
            <a:custGeom>
              <a:avLst/>
              <a:gdLst/>
              <a:ahLst/>
              <a:rect l="l" t="t" r="r" b="b"/>
              <a:pathLst>
                <a:path w="280" h="624">
                  <a:moveTo>
                    <a:pt x="40" y="0"/>
                  </a:moveTo>
                  <a:cubicBezTo>
                    <a:pt x="60" y="12"/>
                    <a:pt x="80" y="24"/>
                    <a:pt x="88" y="48"/>
                  </a:cubicBezTo>
                  <a:cubicBezTo>
                    <a:pt x="96" y="72"/>
                    <a:pt x="96" y="104"/>
                    <a:pt x="88" y="144"/>
                  </a:cubicBezTo>
                  <a:cubicBezTo>
                    <a:pt x="80" y="184"/>
                    <a:pt x="48" y="240"/>
                    <a:pt x="40" y="288"/>
                  </a:cubicBezTo>
                  <a:cubicBezTo>
                    <a:pt x="32" y="336"/>
                    <a:pt x="0" y="376"/>
                    <a:pt x="40" y="432"/>
                  </a:cubicBezTo>
                  <a:cubicBezTo>
                    <a:pt x="80" y="488"/>
                    <a:pt x="248" y="600"/>
                    <a:pt x="280" y="624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2" name=""/>
            <p:cNvSpPr/>
            <p:nvPr/>
          </p:nvSpPr>
          <p:spPr>
            <a:xfrm flipH="1" flipV="1">
              <a:off x="3125520" y="3873960"/>
              <a:ext cx="8640" cy="74880"/>
            </a:xfrm>
            <a:prstGeom prst="line">
              <a:avLst/>
            </a:prstGeom>
            <a:ln w="507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3129840" y="4470480"/>
              <a:ext cx="914400" cy="190080"/>
            </a:xfrm>
            <a:custGeom>
              <a:avLst/>
              <a:gdLst/>
              <a:ahLst/>
              <a:rect l="l" t="t" r="r" b="b"/>
              <a:pathLst>
                <a:path w="512" h="120">
                  <a:moveTo>
                    <a:pt x="0" y="104"/>
                  </a:moveTo>
                  <a:cubicBezTo>
                    <a:pt x="52" y="112"/>
                    <a:pt x="104" y="120"/>
                    <a:pt x="144" y="104"/>
                  </a:cubicBezTo>
                  <a:cubicBezTo>
                    <a:pt x="184" y="88"/>
                    <a:pt x="184" y="16"/>
                    <a:pt x="240" y="8"/>
                  </a:cubicBezTo>
                  <a:cubicBezTo>
                    <a:pt x="296" y="0"/>
                    <a:pt x="448" y="48"/>
                    <a:pt x="480" y="56"/>
                  </a:cubicBezTo>
                  <a:cubicBezTo>
                    <a:pt x="512" y="64"/>
                    <a:pt x="472" y="60"/>
                    <a:pt x="432" y="56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prstDash val="sysDot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3891960" y="3492360"/>
              <a:ext cx="1073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Belo Horizonte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3986280" y="4467240"/>
              <a:ext cx="939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Porto Alegre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3582000" y="4868640"/>
              <a:ext cx="9961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Buenos Aires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1820160" y="4694040"/>
              <a:ext cx="714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Santiago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2257920" y="3338640"/>
              <a:ext cx="5814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 Paz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1580400" y="3170160"/>
              <a:ext cx="475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Lima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04720" y="3436920"/>
              <a:ext cx="1509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Camisea gas reserves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181800" y="3725640"/>
              <a:ext cx="180396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Bolivian and NW Argentina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gas reserves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777240" y="4487760"/>
              <a:ext cx="98964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Neuquen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gas reserves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979200" y="6103800"/>
              <a:ext cx="116460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Tierra del Fuego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gas reserves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5212800" y="4275000"/>
              <a:ext cx="177624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Campos and Santos Basin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reserves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5743800" y="2751120"/>
              <a:ext cx="115056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Northeast Brazil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reserves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4507920" y="1820880"/>
              <a:ext cx="129816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LNG from Trinidad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and Venezuela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5805360" y="3436920"/>
              <a:ext cx="1227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LNG from Nigeria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8" name=""/>
            <p:cNvSpPr/>
            <p:nvPr/>
          </p:nvSpPr>
          <p:spPr>
            <a:xfrm rot="19855200">
              <a:off x="2227680" y="4962240"/>
              <a:ext cx="685800" cy="304200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1627920" y="4809960"/>
              <a:ext cx="856800" cy="30456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  <a:tailEnd len="lg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0" name=""/>
            <p:cNvSpPr/>
            <p:nvPr/>
          </p:nvSpPr>
          <p:spPr>
            <a:xfrm rot="15133800">
              <a:off x="2522520" y="5857200"/>
              <a:ext cx="609120" cy="337680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1" name=""/>
            <p:cNvSpPr/>
            <p:nvPr/>
          </p:nvSpPr>
          <p:spPr>
            <a:xfrm flipV="1">
              <a:off x="1998720" y="6183000"/>
              <a:ext cx="713160" cy="18540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  <a:tailEnd len="lg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2" name=""/>
            <p:cNvSpPr/>
            <p:nvPr/>
          </p:nvSpPr>
          <p:spPr>
            <a:xfrm rot="16714200">
              <a:off x="2651040" y="3610440"/>
              <a:ext cx="685440" cy="335520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93" name=""/>
            <p:cNvGrpSpPr/>
            <p:nvPr/>
          </p:nvGrpSpPr>
          <p:grpSpPr>
            <a:xfrm>
              <a:off x="2787120" y="4940280"/>
              <a:ext cx="801720" cy="1382400"/>
              <a:chOff x="2787120" y="4940280"/>
              <a:chExt cx="801720" cy="1382400"/>
            </a:xfrm>
          </p:grpSpPr>
          <p:sp>
            <p:nvSpPr>
              <p:cNvPr id="394" name=""/>
              <p:cNvSpPr/>
              <p:nvPr/>
            </p:nvSpPr>
            <p:spPr>
              <a:xfrm>
                <a:off x="2809440" y="4940280"/>
                <a:ext cx="766440" cy="1382400"/>
              </a:xfrm>
              <a:custGeom>
                <a:avLst/>
                <a:gdLst/>
                <a:ahLst/>
                <a:rect l="l" t="t" r="r" b="b"/>
                <a:pathLst>
                  <a:path w="483" h="871">
                    <a:moveTo>
                      <a:pt x="482" y="3"/>
                    </a:moveTo>
                    <a:lnTo>
                      <a:pt x="334" y="0"/>
                    </a:lnTo>
                    <a:lnTo>
                      <a:pt x="305" y="25"/>
                    </a:lnTo>
                    <a:lnTo>
                      <a:pt x="292" y="144"/>
                    </a:lnTo>
                    <a:lnTo>
                      <a:pt x="133" y="252"/>
                    </a:lnTo>
                    <a:lnTo>
                      <a:pt x="76" y="528"/>
                    </a:lnTo>
                    <a:lnTo>
                      <a:pt x="43" y="553"/>
                    </a:lnTo>
                    <a:lnTo>
                      <a:pt x="35" y="624"/>
                    </a:lnTo>
                    <a:lnTo>
                      <a:pt x="4" y="678"/>
                    </a:lnTo>
                    <a:lnTo>
                      <a:pt x="0" y="752"/>
                    </a:lnTo>
                    <a:lnTo>
                      <a:pt x="14" y="796"/>
                    </a:lnTo>
                    <a:lnTo>
                      <a:pt x="79" y="796"/>
                    </a:lnTo>
                    <a:lnTo>
                      <a:pt x="79" y="838"/>
                    </a:lnTo>
                    <a:lnTo>
                      <a:pt x="107" y="870"/>
                    </a:lnTo>
                  </a:path>
                </a:pathLst>
              </a:custGeom>
              <a:noFill/>
              <a:ln cap="rnd" w="255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2787120" y="4959000"/>
                <a:ext cx="801720" cy="266400"/>
              </a:xfrm>
              <a:custGeom>
                <a:avLst/>
                <a:gdLst/>
                <a:ahLst/>
                <a:rect l="l" t="t" r="r" b="b"/>
                <a:pathLst>
                  <a:path w="505" h="168">
                    <a:moveTo>
                      <a:pt x="0" y="128"/>
                    </a:moveTo>
                    <a:lnTo>
                      <a:pt x="39" y="151"/>
                    </a:lnTo>
                    <a:lnTo>
                      <a:pt x="294" y="141"/>
                    </a:lnTo>
                    <a:lnTo>
                      <a:pt x="355" y="125"/>
                    </a:lnTo>
                    <a:lnTo>
                      <a:pt x="360" y="39"/>
                    </a:lnTo>
                    <a:lnTo>
                      <a:pt x="504" y="0"/>
                    </a:lnTo>
                    <a:lnTo>
                      <a:pt x="288" y="144"/>
                    </a:lnTo>
                    <a:lnTo>
                      <a:pt x="3" y="167"/>
                    </a:lnTo>
                  </a:path>
                </a:pathLst>
              </a:custGeom>
              <a:noFill/>
              <a:ln cap="rnd" w="255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2815560" y="5219280"/>
                <a:ext cx="344520" cy="102960"/>
              </a:xfrm>
              <a:custGeom>
                <a:avLst/>
                <a:gdLst/>
                <a:ahLst/>
                <a:rect l="l" t="t" r="r" b="b"/>
                <a:pathLst>
                  <a:path w="217" h="65">
                    <a:moveTo>
                      <a:pt x="216" y="54"/>
                    </a:moveTo>
                    <a:lnTo>
                      <a:pt x="157" y="0"/>
                    </a:lnTo>
                    <a:lnTo>
                      <a:pt x="31" y="9"/>
                    </a:lnTo>
                    <a:lnTo>
                      <a:pt x="0" y="64"/>
                    </a:lnTo>
                  </a:path>
                </a:pathLst>
              </a:custGeom>
              <a:noFill/>
              <a:ln cap="rnd" w="255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97" name=""/>
            <p:cNvSpPr/>
            <p:nvPr/>
          </p:nvSpPr>
          <p:spPr>
            <a:xfrm>
              <a:off x="2570760" y="4809960"/>
              <a:ext cx="216000" cy="358560"/>
            </a:xfrm>
            <a:custGeom>
              <a:avLst/>
              <a:gdLst/>
              <a:ahLst/>
              <a:rect l="l" t="t" r="r" b="b"/>
              <a:pathLst>
                <a:path w="96" h="192">
                  <a:moveTo>
                    <a:pt x="0" y="0"/>
                  </a:moveTo>
                  <a:cubicBezTo>
                    <a:pt x="44" y="80"/>
                    <a:pt x="88" y="160"/>
                    <a:pt x="96" y="192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98" name=""/>
            <p:cNvGrpSpPr/>
            <p:nvPr/>
          </p:nvGrpSpPr>
          <p:grpSpPr>
            <a:xfrm>
              <a:off x="2783520" y="3470400"/>
              <a:ext cx="442080" cy="464760"/>
              <a:chOff x="2783520" y="3470400"/>
              <a:chExt cx="442080" cy="464760"/>
            </a:xfrm>
          </p:grpSpPr>
          <p:sp>
            <p:nvSpPr>
              <p:cNvPr id="399" name=""/>
              <p:cNvSpPr/>
              <p:nvPr/>
            </p:nvSpPr>
            <p:spPr>
              <a:xfrm>
                <a:off x="3002400" y="3470400"/>
                <a:ext cx="223200" cy="84960"/>
              </a:xfrm>
              <a:custGeom>
                <a:avLst/>
                <a:gdLst/>
                <a:ahLst/>
                <a:rect l="l" t="t" r="r" b="b"/>
                <a:pathLst>
                  <a:path w="144" h="56">
                    <a:moveTo>
                      <a:pt x="0" y="14"/>
                    </a:moveTo>
                    <a:lnTo>
                      <a:pt x="33" y="0"/>
                    </a:lnTo>
                    <a:lnTo>
                      <a:pt x="78" y="0"/>
                    </a:lnTo>
                    <a:lnTo>
                      <a:pt x="120" y="18"/>
                    </a:lnTo>
                    <a:lnTo>
                      <a:pt x="144" y="56"/>
                    </a:lnTo>
                  </a:path>
                </a:pathLst>
              </a:custGeom>
              <a:noFill/>
              <a:ln w="255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8160" bIns="38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2783520" y="3474720"/>
                <a:ext cx="437760" cy="77400"/>
              </a:xfrm>
              <a:custGeom>
                <a:avLst/>
                <a:gdLst/>
                <a:ahLst/>
                <a:rect l="l" t="t" r="r" b="b"/>
                <a:pathLst>
                  <a:path w="282" h="51">
                    <a:moveTo>
                      <a:pt x="0" y="0"/>
                    </a:moveTo>
                    <a:lnTo>
                      <a:pt x="33" y="12"/>
                    </a:lnTo>
                    <a:lnTo>
                      <a:pt x="57" y="33"/>
                    </a:lnTo>
                    <a:lnTo>
                      <a:pt x="66" y="48"/>
                    </a:lnTo>
                    <a:lnTo>
                      <a:pt x="78" y="36"/>
                    </a:lnTo>
                    <a:lnTo>
                      <a:pt x="90" y="33"/>
                    </a:lnTo>
                    <a:lnTo>
                      <a:pt x="282" y="51"/>
                    </a:lnTo>
                  </a:path>
                </a:pathLst>
              </a:custGeom>
              <a:noFill/>
              <a:ln w="255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600" bIns="30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2974320" y="3529440"/>
                <a:ext cx="223200" cy="232200"/>
              </a:xfrm>
              <a:custGeom>
                <a:avLst/>
                <a:gdLst/>
                <a:ahLst/>
                <a:rect l="l" t="t" r="r" b="b"/>
                <a:pathLst>
                  <a:path w="144" h="153">
                    <a:moveTo>
                      <a:pt x="0" y="0"/>
                    </a:moveTo>
                    <a:lnTo>
                      <a:pt x="36" y="63"/>
                    </a:lnTo>
                    <a:lnTo>
                      <a:pt x="93" y="114"/>
                    </a:lnTo>
                    <a:lnTo>
                      <a:pt x="144" y="153"/>
                    </a:lnTo>
                  </a:path>
                </a:pathLst>
              </a:custGeom>
              <a:noFill/>
              <a:ln w="255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3151080" y="3762000"/>
                <a:ext cx="46800" cy="173160"/>
              </a:xfrm>
              <a:custGeom>
                <a:avLst/>
                <a:gdLst/>
                <a:ahLst/>
                <a:rect l="l" t="t" r="r" b="b"/>
                <a:pathLst>
                  <a:path w="30" h="114">
                    <a:moveTo>
                      <a:pt x="30" y="0"/>
                    </a:moveTo>
                    <a:lnTo>
                      <a:pt x="0" y="114"/>
                    </a:lnTo>
                  </a:path>
                </a:pathLst>
              </a:custGeom>
              <a:noFill/>
              <a:ln w="255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2993040" y="3889080"/>
                <a:ext cx="167400" cy="13680"/>
              </a:xfrm>
              <a:custGeom>
                <a:avLst/>
                <a:gdLst/>
                <a:ahLst/>
                <a:rect l="l" t="t" r="r" b="b"/>
                <a:pathLst>
                  <a:path w="108" h="9">
                    <a:moveTo>
                      <a:pt x="108" y="3"/>
                    </a:moveTo>
                    <a:lnTo>
                      <a:pt x="33" y="9"/>
                    </a:lnTo>
                    <a:lnTo>
                      <a:pt x="0" y="0"/>
                    </a:lnTo>
                  </a:path>
                </a:pathLst>
              </a:custGeom>
              <a:noFill/>
              <a:ln w="255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3120" bIns="-331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 flipH="1">
                <a:off x="3197880" y="3552120"/>
                <a:ext cx="23040" cy="213840"/>
              </a:xfrm>
              <a:prstGeom prst="line">
                <a:avLst/>
              </a:prstGeom>
              <a:ln w="255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405" name=""/>
            <p:cNvSpPr/>
            <p:nvPr/>
          </p:nvSpPr>
          <p:spPr>
            <a:xfrm>
              <a:off x="1827360" y="3490920"/>
              <a:ext cx="15584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Santa Cruz de la Sierra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6" name=""/>
            <p:cNvSpPr/>
            <p:nvPr/>
          </p:nvSpPr>
          <p:spPr>
            <a:xfrm flipV="1">
              <a:off x="1456200" y="3819600"/>
              <a:ext cx="1457640" cy="15192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  <a:tailEnd len="lg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7" name=""/>
            <p:cNvSpPr/>
            <p:nvPr/>
          </p:nvSpPr>
          <p:spPr>
            <a:xfrm rot="1089600">
              <a:off x="2224080" y="3220560"/>
              <a:ext cx="428400" cy="228240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8" name=""/>
            <p:cNvSpPr/>
            <p:nvPr/>
          </p:nvSpPr>
          <p:spPr>
            <a:xfrm flipV="1">
              <a:off x="1456200" y="3362400"/>
              <a:ext cx="857160" cy="15192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  <a:tailEnd len="lg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2187000" y="3225600"/>
              <a:ext cx="600120" cy="266400"/>
            </a:xfrm>
            <a:custGeom>
              <a:avLst/>
              <a:gdLst/>
              <a:ahLst/>
              <a:rect l="l" t="t" r="r" b="b"/>
              <a:pathLst>
                <a:path w="336" h="168">
                  <a:moveTo>
                    <a:pt x="0" y="24"/>
                  </a:moveTo>
                  <a:cubicBezTo>
                    <a:pt x="44" y="12"/>
                    <a:pt x="88" y="0"/>
                    <a:pt x="144" y="24"/>
                  </a:cubicBezTo>
                  <a:cubicBezTo>
                    <a:pt x="200" y="48"/>
                    <a:pt x="312" y="152"/>
                    <a:pt x="336" y="168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prstDash val="sysDot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0" name=""/>
            <p:cNvSpPr/>
            <p:nvPr/>
          </p:nvSpPr>
          <p:spPr>
            <a:xfrm rot="20617200">
              <a:off x="4357080" y="4098960"/>
              <a:ext cx="953640" cy="304200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1" name=""/>
            <p:cNvSpPr/>
            <p:nvPr/>
          </p:nvSpPr>
          <p:spPr>
            <a:xfrm flipH="1" flipV="1">
              <a:off x="4971600" y="4276440"/>
              <a:ext cx="685440" cy="30420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  <a:tailEnd len="lg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4147920" y="4178160"/>
              <a:ext cx="8352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4919760" y="3797280"/>
              <a:ext cx="8352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4415760" y="3987720"/>
              <a:ext cx="342720" cy="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4501800" y="3720960"/>
              <a:ext cx="257040" cy="22824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4405320" y="3949560"/>
              <a:ext cx="9612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4748040" y="3949560"/>
              <a:ext cx="8424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4501800" y="3720960"/>
              <a:ext cx="8352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9" name=""/>
            <p:cNvSpPr/>
            <p:nvPr/>
          </p:nvSpPr>
          <p:spPr>
            <a:xfrm flipH="1">
              <a:off x="4844520" y="3873600"/>
              <a:ext cx="85320" cy="75600"/>
            </a:xfrm>
            <a:prstGeom prst="line">
              <a:avLst/>
            </a:prstGeom>
            <a:ln w="25560">
              <a:solidFill>
                <a:srgbClr val="ff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4934880" y="3720960"/>
              <a:ext cx="574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Vitória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4743360" y="3873600"/>
              <a:ext cx="1052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Rio de Janeiro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4292280" y="4008240"/>
              <a:ext cx="792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São Paulo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4157280" y="4162320"/>
              <a:ext cx="6584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Curitiba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4" name=""/>
            <p:cNvSpPr/>
            <p:nvPr/>
          </p:nvSpPr>
          <p:spPr>
            <a:xfrm rot="17626200">
              <a:off x="4743000" y="2796120"/>
              <a:ext cx="761760" cy="512280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5016240" y="2654280"/>
              <a:ext cx="428400" cy="609120"/>
            </a:xfrm>
            <a:custGeom>
              <a:avLst/>
              <a:gdLst/>
              <a:ahLst/>
              <a:rect l="l" t="t" r="r" b="b"/>
              <a:pathLst>
                <a:path w="216" h="384">
                  <a:moveTo>
                    <a:pt x="0" y="0"/>
                  </a:moveTo>
                  <a:cubicBezTo>
                    <a:pt x="8" y="16"/>
                    <a:pt x="16" y="32"/>
                    <a:pt x="48" y="48"/>
                  </a:cubicBezTo>
                  <a:cubicBezTo>
                    <a:pt x="80" y="64"/>
                    <a:pt x="168" y="64"/>
                    <a:pt x="192" y="96"/>
                  </a:cubicBezTo>
                  <a:cubicBezTo>
                    <a:pt x="216" y="128"/>
                    <a:pt x="208" y="200"/>
                    <a:pt x="192" y="240"/>
                  </a:cubicBezTo>
                  <a:cubicBezTo>
                    <a:pt x="176" y="280"/>
                    <a:pt x="120" y="312"/>
                    <a:pt x="96" y="336"/>
                  </a:cubicBezTo>
                  <a:cubicBezTo>
                    <a:pt x="72" y="360"/>
                    <a:pt x="48" y="376"/>
                    <a:pt x="48" y="384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4930200" y="2577960"/>
              <a:ext cx="8424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348160" y="3035160"/>
              <a:ext cx="8352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5091120" y="3263760"/>
              <a:ext cx="8352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4985640" y="2425680"/>
              <a:ext cx="736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Fortaleza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401440" y="2654280"/>
              <a:ext cx="489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5407200" y="2979720"/>
              <a:ext cx="560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Recife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5096160" y="3247920"/>
              <a:ext cx="714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Salvador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3" name=""/>
            <p:cNvSpPr/>
            <p:nvPr/>
          </p:nvSpPr>
          <p:spPr>
            <a:xfrm rot="6075600">
              <a:off x="5877360" y="3011760"/>
              <a:ext cx="159840" cy="1285920"/>
            </a:xfrm>
            <a:custGeom>
              <a:avLst/>
              <a:gdLst>
                <a:gd name="textAreaLeft" fmla="*/ 21240 w 159840"/>
                <a:gd name="textAreaRight" fmla="*/ 138600 w 159840"/>
                <a:gd name="textAreaTop" fmla="*/ 225000 h 1285920"/>
                <a:gd name="textAreaBottom" fmla="*/ 932400 h 1285920"/>
                <a:gd name="GluePoint1X" fmla="*/ 0 w 21600"/>
                <a:gd name="GluePoint1Y" fmla="*/ 15 h 21600"/>
                <a:gd name="GluePoint2X" fmla="*/ 2 w 21600"/>
                <a:gd name="GluePoint2Y" fmla="*/ 11 h 21600"/>
                <a:gd name="GluePoint3X" fmla="*/ 0 w 21600"/>
                <a:gd name="GluePoint3Y" fmla="*/ 8 h 21600"/>
                <a:gd name="GluePoint4X" fmla="*/ 2 w 21600"/>
                <a:gd name="GluePoint4Y" fmla="*/ 13 h 21600"/>
                <a:gd name="GluePoint5X" fmla="*/ 21 w 21600"/>
                <a:gd name="GluePoint5Y" fmla="*/ 16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arcTo wR="21600" hR="7560" stAng="-5400000" swAng="5400000"/>
                  <a:lnTo>
                    <a:pt x="21600" y="11880"/>
                  </a:lnTo>
                  <a:arcTo wR="21600" hR="7560" stAng="0" swAng="2682637"/>
                  <a:lnTo>
                    <a:pt x="7200" y="21168"/>
                  </a:lnTo>
                  <a:lnTo>
                    <a:pt x="0" y="17280"/>
                  </a:lnTo>
                  <a:lnTo>
                    <a:pt x="7200" y="12528"/>
                  </a:lnTo>
                  <a:lnTo>
                    <a:pt x="7200" y="14688"/>
                  </a:lnTo>
                  <a:arcTo wR="21600" hR="7560" stAng="2682637" swAng="-2325203"/>
                  <a:lnTo>
                    <a:pt x="20700" y="9720"/>
                  </a:lnTo>
                  <a:arcTo wR="21600" hR="7560" stAng="-357435" swAng="-5042565"/>
                  <a:close/>
                </a:path>
                <a:path fill="darkenLess" w="21600" h="21600">
                  <a:moveTo>
                    <a:pt x="0" y="0"/>
                  </a:moveTo>
                  <a:arcTo wR="21600" hR="7560" stAng="-5400000" swAng="5400000"/>
                  <a:lnTo>
                    <a:pt x="21600" y="11880"/>
                  </a:lnTo>
                  <a:arcTo wR="21600" hR="7560" stAng="0" swAng="-357435"/>
                  <a:lnTo>
                    <a:pt x="20700" y="9720"/>
                  </a:lnTo>
                  <a:arcTo wR="21600" hR="7560" stAng="-357435" swAng="-5042565"/>
                  <a:close/>
                </a:path>
              </a:pathLst>
            </a:custGeom>
            <a:solidFill>
              <a:srgbClr val="c9935d"/>
            </a:solidFill>
            <a:ln w="25560">
              <a:solidFill>
                <a:srgbClr val="6a462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4" name=""/>
            <p:cNvSpPr/>
            <p:nvPr/>
          </p:nvSpPr>
          <p:spPr>
            <a:xfrm flipH="1">
              <a:off x="5056920" y="2981160"/>
              <a:ext cx="120024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  <a:tailEnd len="lg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5" name=""/>
            <p:cNvSpPr/>
            <p:nvPr/>
          </p:nvSpPr>
          <p:spPr>
            <a:xfrm rot="21196800">
              <a:off x="5648400" y="1593360"/>
              <a:ext cx="266040" cy="1142640"/>
            </a:xfrm>
            <a:custGeom>
              <a:avLst/>
              <a:gdLst>
                <a:gd name="textAreaLeft" fmla="*/ 35640 w 266040"/>
                <a:gd name="textAreaRight" fmla="*/ 230400 w 266040"/>
                <a:gd name="textAreaTop" fmla="*/ 199800 h 1142640"/>
                <a:gd name="textAreaBottom" fmla="*/ 828360 h 1142640"/>
                <a:gd name="GluePoint1X" fmla="*/ 0 w 21600"/>
                <a:gd name="GluePoint1Y" fmla="*/ 15 h 21600"/>
                <a:gd name="GluePoint2X" fmla="*/ 2 w 21600"/>
                <a:gd name="GluePoint2Y" fmla="*/ 11 h 21600"/>
                <a:gd name="GluePoint3X" fmla="*/ 0 w 21600"/>
                <a:gd name="GluePoint3Y" fmla="*/ 8 h 21600"/>
                <a:gd name="GluePoint4X" fmla="*/ 2 w 21600"/>
                <a:gd name="GluePoint4Y" fmla="*/ 13 h 21600"/>
                <a:gd name="GluePoint5X" fmla="*/ 21 w 21600"/>
                <a:gd name="GluePoint5Y" fmla="*/ 16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arcTo wR="21600" hR="7560" stAng="-5400000" swAng="5400000"/>
                  <a:lnTo>
                    <a:pt x="21600" y="11880"/>
                  </a:lnTo>
                  <a:arcTo wR="21600" hR="7560" stAng="0" swAng="2682637"/>
                  <a:lnTo>
                    <a:pt x="7200" y="21168"/>
                  </a:lnTo>
                  <a:lnTo>
                    <a:pt x="0" y="17280"/>
                  </a:lnTo>
                  <a:lnTo>
                    <a:pt x="7200" y="12528"/>
                  </a:lnTo>
                  <a:lnTo>
                    <a:pt x="7200" y="14688"/>
                  </a:lnTo>
                  <a:arcTo wR="21600" hR="7560" stAng="2682637" swAng="-2325203"/>
                  <a:lnTo>
                    <a:pt x="20700" y="9720"/>
                  </a:lnTo>
                  <a:arcTo wR="21600" hR="7560" stAng="-357435" swAng="-5042565"/>
                  <a:close/>
                </a:path>
                <a:path fill="darkenLess" w="21600" h="21600">
                  <a:moveTo>
                    <a:pt x="0" y="0"/>
                  </a:moveTo>
                  <a:arcTo wR="21600" hR="7560" stAng="-5400000" swAng="5400000"/>
                  <a:lnTo>
                    <a:pt x="21600" y="11880"/>
                  </a:lnTo>
                  <a:arcTo wR="21600" hR="7560" stAng="0" swAng="-357435"/>
                  <a:lnTo>
                    <a:pt x="20700" y="9720"/>
                  </a:lnTo>
                  <a:arcTo wR="21600" hR="7560" stAng="-357435" swAng="-5042565"/>
                  <a:close/>
                </a:path>
              </a:pathLst>
            </a:custGeom>
            <a:solidFill>
              <a:srgbClr val="c9935d"/>
            </a:solidFill>
            <a:ln w="25560">
              <a:solidFill>
                <a:srgbClr val="6a462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3558600" y="4921200"/>
              <a:ext cx="8352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3784680" y="4716360"/>
              <a:ext cx="8834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Montevideo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3771000" y="4505400"/>
              <a:ext cx="257040" cy="304200"/>
            </a:xfrm>
            <a:custGeom>
              <a:avLst/>
              <a:gdLst/>
              <a:ahLst/>
              <a:rect l="l" t="t" r="r" b="b"/>
              <a:pathLst>
                <a:path w="144" h="192">
                  <a:moveTo>
                    <a:pt x="144" y="0"/>
                  </a:moveTo>
                  <a:cubicBezTo>
                    <a:pt x="128" y="36"/>
                    <a:pt x="112" y="72"/>
                    <a:pt x="96" y="96"/>
                  </a:cubicBezTo>
                  <a:cubicBezTo>
                    <a:pt x="80" y="120"/>
                    <a:pt x="64" y="128"/>
                    <a:pt x="48" y="144"/>
                  </a:cubicBezTo>
                  <a:cubicBezTo>
                    <a:pt x="32" y="160"/>
                    <a:pt x="8" y="192"/>
                    <a:pt x="0" y="192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prstDash val="sysDot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3988800" y="4483080"/>
              <a:ext cx="8424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3705120" y="4781520"/>
              <a:ext cx="83520" cy="759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3413520" y="4292640"/>
              <a:ext cx="3056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3682080" y="4521240"/>
              <a:ext cx="3056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2518920" y="4788000"/>
              <a:ext cx="83520" cy="7560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44" name=""/>
          <p:cNvSpPr/>
          <p:nvPr/>
        </p:nvSpPr>
        <p:spPr>
          <a:xfrm>
            <a:off x="7286760" y="1817640"/>
            <a:ext cx="2743200" cy="4229280"/>
          </a:xfrm>
          <a:prstGeom prst="rect">
            <a:avLst/>
          </a:prstGeom>
          <a:solidFill>
            <a:srgbClr val="ffff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DEVELOPMENTS WILL LEAD TO EXPLOSIVE GROWTH: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Huge Proven Reserves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3920" indent="-1094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reserves in Bolivia, Argentina and Brazil are currently estimated to be 24 Tcf, 33 TCF and 15 TCF, respectively. Another 20 Tcf + in Peru as back-up.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Brazil Going Thermal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3920" indent="-1094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the next five years, Brazil will require 15,000 MW of additional generation capacity.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3920" indent="-1094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Government-sponsored emergency program for MW by 2003 -- Mostly gas fired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Infrastructure Build Out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3920" indent="-1094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delivery infrastructure is almost complete.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3920" indent="-1094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Almost all major reserves are now linked to the market.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Privatizations/Deregulation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3920" indent="-1094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Credit-worthy counter-parties facilitate financing of infrastructure.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3920" indent="-1094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Market-driven investment decisions favor gas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"/>
          <p:cNvSpPr/>
          <p:nvPr/>
        </p:nvSpPr>
        <p:spPr>
          <a:xfrm>
            <a:off x="2026080" y="324000"/>
            <a:ext cx="6256800" cy="87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Regulatory Challenges For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Healthy Gas Industry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6" name=""/>
          <p:cNvSpPr/>
          <p:nvPr/>
        </p:nvSpPr>
        <p:spPr>
          <a:xfrm>
            <a:off x="1025640" y="1484280"/>
            <a:ext cx="9009000" cy="47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Introduction of effective competition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for multiple buyers and sellers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Access for delivery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“Open borders” for energy flows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Pricing signals in line with economic efficiency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Unbundling of commodity and fixed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Distance-based and interruptible tariffs are key (especially for thermal generation)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mixing at the distribution (regulated) level, not at the supply (competitive)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7" name=""/>
          <p:cNvSpPr/>
          <p:nvPr/>
        </p:nvSpPr>
        <p:spPr>
          <a:xfrm>
            <a:off x="914400" y="2133720"/>
            <a:ext cx="1173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8" name=""/>
          <p:cNvSpPr/>
          <p:nvPr/>
        </p:nvSpPr>
        <p:spPr>
          <a:xfrm>
            <a:off x="911160" y="2701800"/>
            <a:ext cx="11772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9" name=""/>
          <p:cNvSpPr/>
          <p:nvPr/>
        </p:nvSpPr>
        <p:spPr>
          <a:xfrm>
            <a:off x="911160" y="3235320"/>
            <a:ext cx="1177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0" name=""/>
          <p:cNvSpPr/>
          <p:nvPr/>
        </p:nvSpPr>
        <p:spPr>
          <a:xfrm>
            <a:off x="911160" y="5749920"/>
            <a:ext cx="1177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1" name=""/>
          <p:cNvSpPr/>
          <p:nvPr/>
        </p:nvSpPr>
        <p:spPr>
          <a:xfrm>
            <a:off x="911160" y="4911840"/>
            <a:ext cx="1177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2" name=""/>
          <p:cNvSpPr/>
          <p:nvPr/>
        </p:nvSpPr>
        <p:spPr>
          <a:xfrm>
            <a:off x="911160" y="4343400"/>
            <a:ext cx="1177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3" name=""/>
          <p:cNvGraphicFramePr/>
          <p:nvPr/>
        </p:nvGraphicFramePr>
        <p:xfrm>
          <a:off x="3495600" y="1771560"/>
          <a:ext cx="3291120" cy="3291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95600" y="1771560"/>
                    <a:ext cx="3291120" cy="329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71120" y="-288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Today:  International Portfolio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28440" y="857160"/>
            <a:ext cx="10223640" cy="5659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4324320" y="3876840"/>
            <a:ext cx="5529240" cy="232380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511200" y="1514520"/>
            <a:ext cx="3430440" cy="1950840"/>
          </a:xfrm>
          <a:prstGeom prst="rightArrow">
            <a:avLst>
              <a:gd name="adj1" fmla="val 50000"/>
              <a:gd name="adj2" fmla="val 43961"/>
            </a:avLst>
          </a:prstGeom>
          <a:solidFill>
            <a:srgbClr val="00822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Traditional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Model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511200" y="4032360"/>
            <a:ext cx="3430440" cy="1950840"/>
          </a:xfrm>
          <a:prstGeom prst="rightArrow">
            <a:avLst>
              <a:gd name="adj1" fmla="val 50000"/>
              <a:gd name="adj2" fmla="val 43961"/>
            </a:avLst>
          </a:prstGeom>
          <a:solidFill>
            <a:srgbClr val="00822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</a:t>
            </a:r>
            <a:br>
              <a:rPr sz="2200"/>
            </a:b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Model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4324320" y="1352520"/>
            <a:ext cx="5529240" cy="2324160"/>
          </a:xfrm>
          <a:prstGeom prst="ellipse">
            <a:avLst/>
          </a:prstGeom>
          <a:solidFill>
            <a:srgbClr val="e9ad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5153760" y="1844640"/>
            <a:ext cx="339084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35080" indent="-235080"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Hard asset intensive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5080" indent="-235080"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Vertically integrated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5080" indent="-235080"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Slow moving and rigid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5080" indent="-235080"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Hierarchical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5392080" y="4251240"/>
            <a:ext cx="413496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35080" indent="-23508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Brain power intensive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5080" indent="-23508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Networked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5080" indent="-23508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Oriented toward “real options”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5080" indent="-23508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Fast moving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5080" indent="-23508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Entrepreneurial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71120" y="2664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Creating a New Energy Model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5029200" y="3300480"/>
            <a:ext cx="246240" cy="1028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4302360" y="1092240"/>
            <a:ext cx="170784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5151600" y="3119400"/>
            <a:ext cx="0" cy="1666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3814920" y="3119400"/>
            <a:ext cx="0" cy="1666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0800000">
            <a:off x="2303280" y="2901240"/>
            <a:ext cx="5692680" cy="399960"/>
          </a:xfrm>
          <a:custGeom>
            <a:avLst/>
            <a:gdLst/>
            <a:ahLst/>
            <a:rect l="l" t="t" r="r" b="b"/>
            <a:pathLst>
              <a:path w="4217" h="252">
                <a:moveTo>
                  <a:pt x="0" y="227"/>
                </a:moveTo>
                <a:lnTo>
                  <a:pt x="0" y="0"/>
                </a:lnTo>
                <a:lnTo>
                  <a:pt x="4217" y="0"/>
                </a:lnTo>
                <a:lnTo>
                  <a:pt x="4217" y="252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6622920" y="3119400"/>
            <a:ext cx="0" cy="1666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3024360" y="2065320"/>
            <a:ext cx="4281480" cy="1253880"/>
            <a:chOff x="3024360" y="2065320"/>
            <a:chExt cx="4281480" cy="1253880"/>
          </a:xfrm>
        </p:grpSpPr>
        <p:sp>
          <p:nvSpPr>
            <p:cNvPr id="28" name=""/>
            <p:cNvSpPr/>
            <p:nvPr/>
          </p:nvSpPr>
          <p:spPr>
            <a:xfrm>
              <a:off x="3024360" y="2065320"/>
              <a:ext cx="0" cy="12538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475160" y="2065320"/>
              <a:ext cx="0" cy="12538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5897880" y="2065320"/>
              <a:ext cx="0" cy="12538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7305840" y="2065320"/>
              <a:ext cx="0" cy="12538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2" name=""/>
          <p:cNvSpPr/>
          <p:nvPr/>
        </p:nvSpPr>
        <p:spPr>
          <a:xfrm>
            <a:off x="2390760" y="1473120"/>
            <a:ext cx="1131840" cy="62388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3844800" y="1473120"/>
            <a:ext cx="1131840" cy="62388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5265720" y="1473120"/>
            <a:ext cx="1131840" cy="62388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6662880" y="1473120"/>
            <a:ext cx="1131840" cy="62388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2416320" y="1546200"/>
            <a:ext cx="108036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Utility Facility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3945960" y="1609560"/>
            <a:ext cx="932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Outsourcing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5356080" y="1546200"/>
            <a:ext cx="95400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6763680" y="1609560"/>
            <a:ext cx="9396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eCommerce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Applications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4211640" y="5519880"/>
            <a:ext cx="314280" cy="846000"/>
          </a:xfrm>
          <a:prstGeom prst="downArrow">
            <a:avLst>
              <a:gd name="adj1" fmla="val 50000"/>
              <a:gd name="adj2" fmla="val 67297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5008680" y="5519880"/>
            <a:ext cx="314280" cy="846000"/>
          </a:xfrm>
          <a:prstGeom prst="downArrow">
            <a:avLst>
              <a:gd name="adj1" fmla="val 50000"/>
              <a:gd name="adj2" fmla="val 67297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5816520" y="5519880"/>
            <a:ext cx="314280" cy="846000"/>
          </a:xfrm>
          <a:prstGeom prst="downArrow">
            <a:avLst>
              <a:gd name="adj1" fmla="val 50000"/>
              <a:gd name="adj2" fmla="val 67297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4211640" y="4465800"/>
            <a:ext cx="314280" cy="846000"/>
          </a:xfrm>
          <a:prstGeom prst="downArrow">
            <a:avLst>
              <a:gd name="adj1" fmla="val 50000"/>
              <a:gd name="adj2" fmla="val 67297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5008680" y="4465800"/>
            <a:ext cx="314280" cy="846000"/>
          </a:xfrm>
          <a:prstGeom prst="downArrow">
            <a:avLst>
              <a:gd name="adj1" fmla="val 50000"/>
              <a:gd name="adj2" fmla="val 67297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5816520" y="4465800"/>
            <a:ext cx="314280" cy="846000"/>
          </a:xfrm>
          <a:prstGeom prst="downArrow">
            <a:avLst>
              <a:gd name="adj1" fmla="val 50000"/>
              <a:gd name="adj2" fmla="val 67297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3708360" y="5824440"/>
            <a:ext cx="2952360" cy="623880"/>
            <a:chOff x="3708360" y="5824440"/>
            <a:chExt cx="2952360" cy="623880"/>
          </a:xfrm>
        </p:grpSpPr>
        <p:sp>
          <p:nvSpPr>
            <p:cNvPr id="47" name=""/>
            <p:cNvSpPr/>
            <p:nvPr/>
          </p:nvSpPr>
          <p:spPr>
            <a:xfrm>
              <a:off x="3708360" y="5824440"/>
              <a:ext cx="2952360" cy="623880"/>
            </a:xfrm>
            <a:prstGeom prst="rect">
              <a:avLst/>
            </a:prstGeom>
            <a:solidFill>
              <a:srgbClr val="6699ff"/>
            </a:solidFill>
            <a:ln w="9360">
              <a:solidFill>
                <a:srgbClr val="000000"/>
              </a:solidFill>
              <a:miter/>
            </a:ln>
            <a:effectLst>
              <a:outerShdw dist="71785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860280" y="6029280"/>
              <a:ext cx="2681280" cy="300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Enron or 3rd Party Assets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3710160" y="4795920"/>
            <a:ext cx="2950920" cy="623880"/>
            <a:chOff x="3710160" y="4795920"/>
            <a:chExt cx="2950920" cy="623880"/>
          </a:xfrm>
        </p:grpSpPr>
        <p:sp>
          <p:nvSpPr>
            <p:cNvPr id="50" name=""/>
            <p:cNvSpPr/>
            <p:nvPr/>
          </p:nvSpPr>
          <p:spPr>
            <a:xfrm>
              <a:off x="3710160" y="4795920"/>
              <a:ext cx="2950920" cy="623880"/>
            </a:xfrm>
            <a:prstGeom prst="rect">
              <a:avLst/>
            </a:prstGeom>
            <a:solidFill>
              <a:srgbClr val="004be9"/>
            </a:solidFill>
            <a:ln w="9360">
              <a:solidFill>
                <a:srgbClr val="000000"/>
              </a:solidFill>
              <a:miter/>
            </a:ln>
            <a:effectLst>
              <a:outerShdw dist="71785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306320" y="4973760"/>
              <a:ext cx="1780560" cy="300960"/>
            </a:xfrm>
            <a:prstGeom prst="rect">
              <a:avLst/>
            </a:prstGeom>
            <a:solidFill>
              <a:srgbClr val="004be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Contract Access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2" name=""/>
          <p:cNvGrpSpPr/>
          <p:nvPr/>
        </p:nvGrpSpPr>
        <p:grpSpPr>
          <a:xfrm>
            <a:off x="3710160" y="3745080"/>
            <a:ext cx="2950920" cy="623880"/>
            <a:chOff x="3710160" y="3745080"/>
            <a:chExt cx="2950920" cy="623880"/>
          </a:xfrm>
        </p:grpSpPr>
        <p:sp>
          <p:nvSpPr>
            <p:cNvPr id="53" name=""/>
            <p:cNvSpPr/>
            <p:nvPr/>
          </p:nvSpPr>
          <p:spPr>
            <a:xfrm>
              <a:off x="3710160" y="3745080"/>
              <a:ext cx="2950920" cy="623880"/>
            </a:xfrm>
            <a:prstGeom prst="rect">
              <a:avLst/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  <a:effectLst>
              <a:outerShdw dist="71785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4402440" y="3944880"/>
              <a:ext cx="1588680" cy="300960"/>
            </a:xfrm>
            <a:prstGeom prst="rect">
              <a:avLst/>
            </a:pr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Market Making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5" name=""/>
          <p:cNvSpPr/>
          <p:nvPr/>
        </p:nvSpPr>
        <p:spPr>
          <a:xfrm>
            <a:off x="1754280" y="2462040"/>
            <a:ext cx="1131840" cy="62424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3186000" y="2462040"/>
            <a:ext cx="1133640" cy="62424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4619520" y="2462040"/>
            <a:ext cx="1131840" cy="62424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6037200" y="2462040"/>
            <a:ext cx="1130400" cy="62424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7451640" y="2462040"/>
            <a:ext cx="1131840" cy="62424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1702440" y="2600280"/>
            <a:ext cx="12214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3284280" y="2535120"/>
            <a:ext cx="95400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4771800" y="2600280"/>
            <a:ext cx="8272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Settlement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5998680" y="2598840"/>
            <a:ext cx="120744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Peaking &amp;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Storage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7730280" y="2664000"/>
            <a:ext cx="65880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771120" y="25668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Energy Network Model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71120" y="2696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Economy, New Solutions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771120" y="1397160"/>
            <a:ext cx="90536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57240" indent="-572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Traits of a New Economy company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240" indent="-572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240" indent="-572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Strength comes from knowledge, not just from physical assets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240" indent="-572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240" indent="-572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New Economy company must operate globally, transferring ideas, people and services from region to region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240" indent="-572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240" indent="-572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Economy companies understand that constant innovation is their only defense against competition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240" indent="-572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240" indent="-572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 in the New Economy requires the flexible use of information to restructure an organization and boost productivity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240" indent="-572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657360" y="2324160"/>
            <a:ext cx="1173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657360" y="3035160"/>
            <a:ext cx="1173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657360" y="4025880"/>
            <a:ext cx="1173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657360" y="5025960"/>
            <a:ext cx="1173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358920" y="1917720"/>
            <a:ext cx="102960" cy="1033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358920" y="2889360"/>
            <a:ext cx="102960" cy="10296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58920" y="3835440"/>
            <a:ext cx="102960" cy="1033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358920" y="4532400"/>
            <a:ext cx="102960" cy="10296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430200" y="1798560"/>
            <a:ext cx="351144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Free, Reliable Transaction System with Enron as Principal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Integrated into Enron’s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Established Risk Management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Logistic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Utilizing Site to Offer Energy-Related Auction 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Expands Enron’s Information Base and Market Knowledge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“Tried and Tested” Platform for Expanding Enron’s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 Activity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7" name="" descr=""/>
          <p:cNvPicPr/>
          <p:nvPr/>
        </p:nvPicPr>
        <p:blipFill>
          <a:blip r:embed="rId1"/>
          <a:srcRect l="0" t="18728" r="23146" b="24260"/>
          <a:stretch/>
        </p:blipFill>
        <p:spPr>
          <a:xfrm>
            <a:off x="4019400" y="1866960"/>
            <a:ext cx="5973840" cy="378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" name=""/>
          <p:cNvSpPr/>
          <p:nvPr/>
        </p:nvSpPr>
        <p:spPr>
          <a:xfrm>
            <a:off x="358920" y="5224320"/>
            <a:ext cx="102960" cy="1033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81080" y="398520"/>
            <a:ext cx="9936000" cy="8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br>
              <a:rPr sz="24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Extending Enron’s Products to the Internet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972360" y="271440"/>
            <a:ext cx="8351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Rapidly Increasing Utilization of EnronOnline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(Transactions)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165480" y="598788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289480" y="6045120"/>
            <a:ext cx="190440" cy="1810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3311640" y="6045120"/>
            <a:ext cx="190440" cy="1810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5037120" y="5989680"/>
            <a:ext cx="232416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5" name=""/>
          <p:cNvGraphicFramePr/>
          <p:nvPr/>
        </p:nvGraphicFramePr>
        <p:xfrm>
          <a:off x="625320" y="932040"/>
          <a:ext cx="8715600" cy="489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5320" y="932040"/>
                    <a:ext cx="8715600" cy="489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"/>
          <p:cNvSpPr/>
          <p:nvPr/>
        </p:nvSpPr>
        <p:spPr>
          <a:xfrm>
            <a:off x="1918080" y="146700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2800800" y="146700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3704040" y="146700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4700880" y="146700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5578920" y="146700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7418880" y="146700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995760" y="146700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8309520" y="146700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1905480" y="456408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2833920" y="456408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3785040" y="456264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699440" y="456264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5626440" y="456264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6552000" y="456264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59%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987840" y="456408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7471080" y="456264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59%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1931400" y="5391000"/>
            <a:ext cx="52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2856240" y="5391000"/>
            <a:ext cx="541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3782160" y="5391000"/>
            <a:ext cx="541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4707000" y="5391000"/>
            <a:ext cx="52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5625000" y="5391000"/>
            <a:ext cx="57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6578280" y="5391000"/>
            <a:ext cx="541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981000" y="5391000"/>
            <a:ext cx="55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7534080" y="5391000"/>
            <a:ext cx="473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8411040" y="456264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59%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8423280" y="5391000"/>
            <a:ext cx="57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6493320" y="146700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"/>
          <p:cNvSpPr/>
          <p:nvPr/>
        </p:nvSpPr>
        <p:spPr>
          <a:xfrm>
            <a:off x="1264680" y="1379520"/>
            <a:ext cx="400356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1: Closed Markets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314360" y="2247840"/>
            <a:ext cx="7172280" cy="110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2: Open Access Begins to Allow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Wholesale Marketing and Gas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Transportation Access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1212120" y="3773520"/>
            <a:ext cx="8229600" cy="110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3: Widespread Transportation Access and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Open Access Begins to Allow Transport   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on Distribution Systems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1269720" y="5297400"/>
            <a:ext cx="6960600" cy="7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4: Full Competition in Wholesale and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Retail Markets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1666080" y="260280"/>
            <a:ext cx="70182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Evolution of the Natural Gas Industry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"/>
          <p:cNvSpPr/>
          <p:nvPr/>
        </p:nvSpPr>
        <p:spPr>
          <a:xfrm>
            <a:off x="1697400" y="270000"/>
            <a:ext cx="6912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Evolution of the Natural Gas Industry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20" name=""/>
          <p:cNvGrpSpPr/>
          <p:nvPr/>
        </p:nvGrpSpPr>
        <p:grpSpPr>
          <a:xfrm>
            <a:off x="4029120" y="5384880"/>
            <a:ext cx="2314080" cy="1082160"/>
            <a:chOff x="4029120" y="5384880"/>
            <a:chExt cx="2314080" cy="1082160"/>
          </a:xfrm>
        </p:grpSpPr>
        <p:sp>
          <p:nvSpPr>
            <p:cNvPr id="121" name=""/>
            <p:cNvSpPr/>
            <p:nvPr/>
          </p:nvSpPr>
          <p:spPr>
            <a:xfrm>
              <a:off x="4029120" y="5389560"/>
              <a:ext cx="2314080" cy="10774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4082040" y="5384880"/>
              <a:ext cx="5526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Key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4159440" y="5729040"/>
              <a:ext cx="1555200" cy="56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Closed access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Open access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5718600" y="5992560"/>
              <a:ext cx="317880" cy="312480"/>
            </a:xfrm>
            <a:custGeom>
              <a:avLst/>
              <a:gdLst/>
              <a:ahLst/>
              <a:rect l="l" t="t" r="r" b="b"/>
              <a:pathLst>
                <a:path w="226" h="208">
                  <a:moveTo>
                    <a:pt x="0" y="128"/>
                  </a:moveTo>
                  <a:lnTo>
                    <a:pt x="28" y="112"/>
                  </a:lnTo>
                  <a:lnTo>
                    <a:pt x="42" y="118"/>
                  </a:lnTo>
                  <a:lnTo>
                    <a:pt x="60" y="156"/>
                  </a:lnTo>
                  <a:lnTo>
                    <a:pt x="86" y="118"/>
                  </a:lnTo>
                  <a:lnTo>
                    <a:pt x="124" y="76"/>
                  </a:lnTo>
                  <a:lnTo>
                    <a:pt x="154" y="46"/>
                  </a:lnTo>
                  <a:lnTo>
                    <a:pt x="186" y="18"/>
                  </a:lnTo>
                  <a:lnTo>
                    <a:pt x="212" y="0"/>
                  </a:lnTo>
                  <a:lnTo>
                    <a:pt x="226" y="2"/>
                  </a:lnTo>
                  <a:lnTo>
                    <a:pt x="202" y="22"/>
                  </a:lnTo>
                  <a:lnTo>
                    <a:pt x="180" y="42"/>
                  </a:lnTo>
                  <a:lnTo>
                    <a:pt x="150" y="74"/>
                  </a:lnTo>
                  <a:lnTo>
                    <a:pt x="128" y="100"/>
                  </a:lnTo>
                  <a:lnTo>
                    <a:pt x="108" y="132"/>
                  </a:lnTo>
                  <a:lnTo>
                    <a:pt x="88" y="164"/>
                  </a:lnTo>
                  <a:lnTo>
                    <a:pt x="80" y="186"/>
                  </a:lnTo>
                  <a:lnTo>
                    <a:pt x="46" y="208"/>
                  </a:lnTo>
                  <a:lnTo>
                    <a:pt x="28" y="166"/>
                  </a:lnTo>
                  <a:lnTo>
                    <a:pt x="18" y="142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639040" y="5681520"/>
              <a:ext cx="3585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ff"/>
                  </a:solidFill>
                  <a:effectLst/>
                  <a:uFillTx/>
                  <a:latin typeface="Arial Black"/>
                </a:rPr>
                <a:t>X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771480" y="901800"/>
            <a:ext cx="8714160" cy="4109400"/>
            <a:chOff x="771480" y="901800"/>
            <a:chExt cx="8714160" cy="4109400"/>
          </a:xfrm>
        </p:grpSpPr>
        <p:sp>
          <p:nvSpPr>
            <p:cNvPr id="127" name=""/>
            <p:cNvSpPr/>
            <p:nvPr/>
          </p:nvSpPr>
          <p:spPr>
            <a:xfrm>
              <a:off x="771480" y="1333440"/>
              <a:ext cx="8677080" cy="3591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28" name=""/>
            <p:cNvGrpSpPr/>
            <p:nvPr/>
          </p:nvGrpSpPr>
          <p:grpSpPr>
            <a:xfrm>
              <a:off x="3853440" y="1359000"/>
              <a:ext cx="4222800" cy="3590640"/>
              <a:chOff x="3853440" y="1359000"/>
              <a:chExt cx="4222800" cy="3590640"/>
            </a:xfrm>
          </p:grpSpPr>
          <p:sp>
            <p:nvSpPr>
              <p:cNvPr id="129" name=""/>
              <p:cNvSpPr/>
              <p:nvPr/>
            </p:nvSpPr>
            <p:spPr>
              <a:xfrm>
                <a:off x="8076240" y="1359000"/>
                <a:ext cx="0" cy="359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6663240" y="1359000"/>
                <a:ext cx="0" cy="359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5253480" y="1359000"/>
                <a:ext cx="0" cy="359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3853440" y="1359000"/>
                <a:ext cx="0" cy="359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3" name=""/>
            <p:cNvSpPr/>
            <p:nvPr/>
          </p:nvSpPr>
          <p:spPr>
            <a:xfrm>
              <a:off x="808920" y="2073240"/>
              <a:ext cx="8676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808920" y="2798640"/>
              <a:ext cx="8676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808920" y="3513240"/>
              <a:ext cx="8676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808920" y="4233960"/>
              <a:ext cx="8676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8487360" y="3579840"/>
              <a:ext cx="673200" cy="625320"/>
            </a:xfrm>
            <a:custGeom>
              <a:avLst/>
              <a:gdLst/>
              <a:ahLst/>
              <a:rect l="l" t="t" r="r" b="b"/>
              <a:pathLst>
                <a:path w="226" h="208">
                  <a:moveTo>
                    <a:pt x="0" y="128"/>
                  </a:moveTo>
                  <a:lnTo>
                    <a:pt x="28" y="112"/>
                  </a:lnTo>
                  <a:lnTo>
                    <a:pt x="42" y="118"/>
                  </a:lnTo>
                  <a:lnTo>
                    <a:pt x="60" y="156"/>
                  </a:lnTo>
                  <a:lnTo>
                    <a:pt x="86" y="118"/>
                  </a:lnTo>
                  <a:lnTo>
                    <a:pt x="124" y="76"/>
                  </a:lnTo>
                  <a:lnTo>
                    <a:pt x="154" y="46"/>
                  </a:lnTo>
                  <a:lnTo>
                    <a:pt x="186" y="18"/>
                  </a:lnTo>
                  <a:lnTo>
                    <a:pt x="212" y="0"/>
                  </a:lnTo>
                  <a:lnTo>
                    <a:pt x="226" y="2"/>
                  </a:lnTo>
                  <a:lnTo>
                    <a:pt x="202" y="22"/>
                  </a:lnTo>
                  <a:lnTo>
                    <a:pt x="180" y="42"/>
                  </a:lnTo>
                  <a:lnTo>
                    <a:pt x="150" y="74"/>
                  </a:lnTo>
                  <a:lnTo>
                    <a:pt x="128" y="100"/>
                  </a:lnTo>
                  <a:lnTo>
                    <a:pt x="108" y="132"/>
                  </a:lnTo>
                  <a:lnTo>
                    <a:pt x="88" y="164"/>
                  </a:lnTo>
                  <a:lnTo>
                    <a:pt x="80" y="186"/>
                  </a:lnTo>
                  <a:lnTo>
                    <a:pt x="46" y="208"/>
                  </a:lnTo>
                  <a:lnTo>
                    <a:pt x="28" y="166"/>
                  </a:lnTo>
                  <a:lnTo>
                    <a:pt x="18" y="142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8487360" y="2862360"/>
              <a:ext cx="673200" cy="625320"/>
            </a:xfrm>
            <a:custGeom>
              <a:avLst/>
              <a:gdLst/>
              <a:ahLst/>
              <a:rect l="l" t="t" r="r" b="b"/>
              <a:pathLst>
                <a:path w="226" h="208">
                  <a:moveTo>
                    <a:pt x="0" y="128"/>
                  </a:moveTo>
                  <a:lnTo>
                    <a:pt x="28" y="112"/>
                  </a:lnTo>
                  <a:lnTo>
                    <a:pt x="42" y="118"/>
                  </a:lnTo>
                  <a:lnTo>
                    <a:pt x="60" y="156"/>
                  </a:lnTo>
                  <a:lnTo>
                    <a:pt x="86" y="118"/>
                  </a:lnTo>
                  <a:lnTo>
                    <a:pt x="124" y="76"/>
                  </a:lnTo>
                  <a:lnTo>
                    <a:pt x="154" y="46"/>
                  </a:lnTo>
                  <a:lnTo>
                    <a:pt x="186" y="18"/>
                  </a:lnTo>
                  <a:lnTo>
                    <a:pt x="212" y="0"/>
                  </a:lnTo>
                  <a:lnTo>
                    <a:pt x="226" y="2"/>
                  </a:lnTo>
                  <a:lnTo>
                    <a:pt x="202" y="22"/>
                  </a:lnTo>
                  <a:lnTo>
                    <a:pt x="180" y="42"/>
                  </a:lnTo>
                  <a:lnTo>
                    <a:pt x="150" y="74"/>
                  </a:lnTo>
                  <a:lnTo>
                    <a:pt x="128" y="100"/>
                  </a:lnTo>
                  <a:lnTo>
                    <a:pt x="108" y="132"/>
                  </a:lnTo>
                  <a:lnTo>
                    <a:pt x="88" y="164"/>
                  </a:lnTo>
                  <a:lnTo>
                    <a:pt x="80" y="186"/>
                  </a:lnTo>
                  <a:lnTo>
                    <a:pt x="46" y="208"/>
                  </a:lnTo>
                  <a:lnTo>
                    <a:pt x="28" y="166"/>
                  </a:lnTo>
                  <a:lnTo>
                    <a:pt x="18" y="142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8487360" y="2146320"/>
              <a:ext cx="673200" cy="625320"/>
            </a:xfrm>
            <a:custGeom>
              <a:avLst/>
              <a:gdLst/>
              <a:ahLst/>
              <a:rect l="l" t="t" r="r" b="b"/>
              <a:pathLst>
                <a:path w="226" h="208">
                  <a:moveTo>
                    <a:pt x="0" y="128"/>
                  </a:moveTo>
                  <a:lnTo>
                    <a:pt x="28" y="112"/>
                  </a:lnTo>
                  <a:lnTo>
                    <a:pt x="42" y="118"/>
                  </a:lnTo>
                  <a:lnTo>
                    <a:pt x="60" y="156"/>
                  </a:lnTo>
                  <a:lnTo>
                    <a:pt x="86" y="118"/>
                  </a:lnTo>
                  <a:lnTo>
                    <a:pt x="124" y="76"/>
                  </a:lnTo>
                  <a:lnTo>
                    <a:pt x="154" y="46"/>
                  </a:lnTo>
                  <a:lnTo>
                    <a:pt x="186" y="18"/>
                  </a:lnTo>
                  <a:lnTo>
                    <a:pt x="212" y="0"/>
                  </a:lnTo>
                  <a:lnTo>
                    <a:pt x="226" y="2"/>
                  </a:lnTo>
                  <a:lnTo>
                    <a:pt x="202" y="22"/>
                  </a:lnTo>
                  <a:lnTo>
                    <a:pt x="180" y="42"/>
                  </a:lnTo>
                  <a:lnTo>
                    <a:pt x="150" y="74"/>
                  </a:lnTo>
                  <a:lnTo>
                    <a:pt x="128" y="100"/>
                  </a:lnTo>
                  <a:lnTo>
                    <a:pt x="108" y="132"/>
                  </a:lnTo>
                  <a:lnTo>
                    <a:pt x="88" y="164"/>
                  </a:lnTo>
                  <a:lnTo>
                    <a:pt x="80" y="186"/>
                  </a:lnTo>
                  <a:lnTo>
                    <a:pt x="46" y="208"/>
                  </a:lnTo>
                  <a:lnTo>
                    <a:pt x="28" y="166"/>
                  </a:lnTo>
                  <a:lnTo>
                    <a:pt x="18" y="142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066080" y="3579840"/>
              <a:ext cx="673200" cy="625320"/>
            </a:xfrm>
            <a:custGeom>
              <a:avLst/>
              <a:gdLst/>
              <a:ahLst/>
              <a:rect l="l" t="t" r="r" b="b"/>
              <a:pathLst>
                <a:path w="226" h="208">
                  <a:moveTo>
                    <a:pt x="0" y="128"/>
                  </a:moveTo>
                  <a:lnTo>
                    <a:pt x="28" y="112"/>
                  </a:lnTo>
                  <a:lnTo>
                    <a:pt x="42" y="118"/>
                  </a:lnTo>
                  <a:lnTo>
                    <a:pt x="60" y="156"/>
                  </a:lnTo>
                  <a:lnTo>
                    <a:pt x="86" y="118"/>
                  </a:lnTo>
                  <a:lnTo>
                    <a:pt x="124" y="76"/>
                  </a:lnTo>
                  <a:lnTo>
                    <a:pt x="154" y="46"/>
                  </a:lnTo>
                  <a:lnTo>
                    <a:pt x="186" y="18"/>
                  </a:lnTo>
                  <a:lnTo>
                    <a:pt x="212" y="0"/>
                  </a:lnTo>
                  <a:lnTo>
                    <a:pt x="226" y="2"/>
                  </a:lnTo>
                  <a:lnTo>
                    <a:pt x="202" y="22"/>
                  </a:lnTo>
                  <a:lnTo>
                    <a:pt x="180" y="42"/>
                  </a:lnTo>
                  <a:lnTo>
                    <a:pt x="150" y="74"/>
                  </a:lnTo>
                  <a:lnTo>
                    <a:pt x="128" y="100"/>
                  </a:lnTo>
                  <a:lnTo>
                    <a:pt x="108" y="132"/>
                  </a:lnTo>
                  <a:lnTo>
                    <a:pt x="88" y="164"/>
                  </a:lnTo>
                  <a:lnTo>
                    <a:pt x="80" y="186"/>
                  </a:lnTo>
                  <a:lnTo>
                    <a:pt x="46" y="208"/>
                  </a:lnTo>
                  <a:lnTo>
                    <a:pt x="28" y="166"/>
                  </a:lnTo>
                  <a:lnTo>
                    <a:pt x="18" y="142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066080" y="2862360"/>
              <a:ext cx="673200" cy="625320"/>
            </a:xfrm>
            <a:custGeom>
              <a:avLst/>
              <a:gdLst/>
              <a:ahLst/>
              <a:rect l="l" t="t" r="r" b="b"/>
              <a:pathLst>
                <a:path w="226" h="208">
                  <a:moveTo>
                    <a:pt x="0" y="128"/>
                  </a:moveTo>
                  <a:lnTo>
                    <a:pt x="28" y="112"/>
                  </a:lnTo>
                  <a:lnTo>
                    <a:pt x="42" y="118"/>
                  </a:lnTo>
                  <a:lnTo>
                    <a:pt x="60" y="156"/>
                  </a:lnTo>
                  <a:lnTo>
                    <a:pt x="86" y="118"/>
                  </a:lnTo>
                  <a:lnTo>
                    <a:pt x="124" y="76"/>
                  </a:lnTo>
                  <a:lnTo>
                    <a:pt x="154" y="46"/>
                  </a:lnTo>
                  <a:lnTo>
                    <a:pt x="186" y="18"/>
                  </a:lnTo>
                  <a:lnTo>
                    <a:pt x="212" y="0"/>
                  </a:lnTo>
                  <a:lnTo>
                    <a:pt x="226" y="2"/>
                  </a:lnTo>
                  <a:lnTo>
                    <a:pt x="202" y="22"/>
                  </a:lnTo>
                  <a:lnTo>
                    <a:pt x="180" y="42"/>
                  </a:lnTo>
                  <a:lnTo>
                    <a:pt x="150" y="74"/>
                  </a:lnTo>
                  <a:lnTo>
                    <a:pt x="128" y="100"/>
                  </a:lnTo>
                  <a:lnTo>
                    <a:pt x="108" y="132"/>
                  </a:lnTo>
                  <a:lnTo>
                    <a:pt x="88" y="164"/>
                  </a:lnTo>
                  <a:lnTo>
                    <a:pt x="80" y="186"/>
                  </a:lnTo>
                  <a:lnTo>
                    <a:pt x="46" y="208"/>
                  </a:lnTo>
                  <a:lnTo>
                    <a:pt x="28" y="166"/>
                  </a:lnTo>
                  <a:lnTo>
                    <a:pt x="18" y="142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7066080" y="2146320"/>
              <a:ext cx="673200" cy="625320"/>
            </a:xfrm>
            <a:custGeom>
              <a:avLst/>
              <a:gdLst/>
              <a:ahLst/>
              <a:rect l="l" t="t" r="r" b="b"/>
              <a:pathLst>
                <a:path w="226" h="208">
                  <a:moveTo>
                    <a:pt x="0" y="128"/>
                  </a:moveTo>
                  <a:lnTo>
                    <a:pt x="28" y="112"/>
                  </a:lnTo>
                  <a:lnTo>
                    <a:pt x="42" y="118"/>
                  </a:lnTo>
                  <a:lnTo>
                    <a:pt x="60" y="156"/>
                  </a:lnTo>
                  <a:lnTo>
                    <a:pt x="86" y="118"/>
                  </a:lnTo>
                  <a:lnTo>
                    <a:pt x="124" y="76"/>
                  </a:lnTo>
                  <a:lnTo>
                    <a:pt x="154" y="46"/>
                  </a:lnTo>
                  <a:lnTo>
                    <a:pt x="186" y="18"/>
                  </a:lnTo>
                  <a:lnTo>
                    <a:pt x="212" y="0"/>
                  </a:lnTo>
                  <a:lnTo>
                    <a:pt x="226" y="2"/>
                  </a:lnTo>
                  <a:lnTo>
                    <a:pt x="202" y="22"/>
                  </a:lnTo>
                  <a:lnTo>
                    <a:pt x="180" y="42"/>
                  </a:lnTo>
                  <a:lnTo>
                    <a:pt x="150" y="74"/>
                  </a:lnTo>
                  <a:lnTo>
                    <a:pt x="128" y="100"/>
                  </a:lnTo>
                  <a:lnTo>
                    <a:pt x="108" y="132"/>
                  </a:lnTo>
                  <a:lnTo>
                    <a:pt x="88" y="164"/>
                  </a:lnTo>
                  <a:lnTo>
                    <a:pt x="80" y="186"/>
                  </a:lnTo>
                  <a:lnTo>
                    <a:pt x="46" y="208"/>
                  </a:lnTo>
                  <a:lnTo>
                    <a:pt x="28" y="166"/>
                  </a:lnTo>
                  <a:lnTo>
                    <a:pt x="18" y="142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735880" y="2862360"/>
              <a:ext cx="672840" cy="625320"/>
            </a:xfrm>
            <a:custGeom>
              <a:avLst/>
              <a:gdLst/>
              <a:ahLst/>
              <a:rect l="l" t="t" r="r" b="b"/>
              <a:pathLst>
                <a:path w="226" h="208">
                  <a:moveTo>
                    <a:pt x="0" y="128"/>
                  </a:moveTo>
                  <a:lnTo>
                    <a:pt x="28" y="112"/>
                  </a:lnTo>
                  <a:lnTo>
                    <a:pt x="42" y="118"/>
                  </a:lnTo>
                  <a:lnTo>
                    <a:pt x="60" y="156"/>
                  </a:lnTo>
                  <a:lnTo>
                    <a:pt x="86" y="118"/>
                  </a:lnTo>
                  <a:lnTo>
                    <a:pt x="124" y="76"/>
                  </a:lnTo>
                  <a:lnTo>
                    <a:pt x="154" y="46"/>
                  </a:lnTo>
                  <a:lnTo>
                    <a:pt x="186" y="18"/>
                  </a:lnTo>
                  <a:lnTo>
                    <a:pt x="212" y="0"/>
                  </a:lnTo>
                  <a:lnTo>
                    <a:pt x="226" y="2"/>
                  </a:lnTo>
                  <a:lnTo>
                    <a:pt x="202" y="22"/>
                  </a:lnTo>
                  <a:lnTo>
                    <a:pt x="180" y="42"/>
                  </a:lnTo>
                  <a:lnTo>
                    <a:pt x="150" y="74"/>
                  </a:lnTo>
                  <a:lnTo>
                    <a:pt x="128" y="100"/>
                  </a:lnTo>
                  <a:lnTo>
                    <a:pt x="108" y="132"/>
                  </a:lnTo>
                  <a:lnTo>
                    <a:pt x="88" y="164"/>
                  </a:lnTo>
                  <a:lnTo>
                    <a:pt x="80" y="186"/>
                  </a:lnTo>
                  <a:lnTo>
                    <a:pt x="46" y="208"/>
                  </a:lnTo>
                  <a:lnTo>
                    <a:pt x="28" y="166"/>
                  </a:lnTo>
                  <a:lnTo>
                    <a:pt x="18" y="142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5735880" y="2146320"/>
              <a:ext cx="672840" cy="625320"/>
            </a:xfrm>
            <a:custGeom>
              <a:avLst/>
              <a:gdLst/>
              <a:ahLst/>
              <a:rect l="l" t="t" r="r" b="b"/>
              <a:pathLst>
                <a:path w="226" h="208">
                  <a:moveTo>
                    <a:pt x="0" y="128"/>
                  </a:moveTo>
                  <a:lnTo>
                    <a:pt x="28" y="112"/>
                  </a:lnTo>
                  <a:lnTo>
                    <a:pt x="42" y="118"/>
                  </a:lnTo>
                  <a:lnTo>
                    <a:pt x="60" y="156"/>
                  </a:lnTo>
                  <a:lnTo>
                    <a:pt x="86" y="118"/>
                  </a:lnTo>
                  <a:lnTo>
                    <a:pt x="124" y="76"/>
                  </a:lnTo>
                  <a:lnTo>
                    <a:pt x="154" y="46"/>
                  </a:lnTo>
                  <a:lnTo>
                    <a:pt x="186" y="18"/>
                  </a:lnTo>
                  <a:lnTo>
                    <a:pt x="212" y="0"/>
                  </a:lnTo>
                  <a:lnTo>
                    <a:pt x="226" y="2"/>
                  </a:lnTo>
                  <a:lnTo>
                    <a:pt x="202" y="22"/>
                  </a:lnTo>
                  <a:lnTo>
                    <a:pt x="180" y="42"/>
                  </a:lnTo>
                  <a:lnTo>
                    <a:pt x="150" y="74"/>
                  </a:lnTo>
                  <a:lnTo>
                    <a:pt x="128" y="100"/>
                  </a:lnTo>
                  <a:lnTo>
                    <a:pt x="108" y="132"/>
                  </a:lnTo>
                  <a:lnTo>
                    <a:pt x="88" y="164"/>
                  </a:lnTo>
                  <a:lnTo>
                    <a:pt x="80" y="186"/>
                  </a:lnTo>
                  <a:lnTo>
                    <a:pt x="46" y="208"/>
                  </a:lnTo>
                  <a:lnTo>
                    <a:pt x="28" y="166"/>
                  </a:lnTo>
                  <a:lnTo>
                    <a:pt x="18" y="142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215960" y="1312920"/>
              <a:ext cx="71424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400" strike="noStrike" u="none">
                  <a:solidFill>
                    <a:srgbClr val="0000ff"/>
                  </a:solidFill>
                  <a:effectLst/>
                  <a:uFillTx/>
                  <a:latin typeface="Arial Black"/>
                </a:rPr>
                <a:t>X</a:t>
              </a:r>
              <a:endParaRPr b="0" lang="en-US" sz="5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4215960" y="2017800"/>
              <a:ext cx="71424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400" strike="noStrike" u="none">
                  <a:solidFill>
                    <a:srgbClr val="0000ff"/>
                  </a:solidFill>
                  <a:effectLst/>
                  <a:uFillTx/>
                  <a:latin typeface="Arial Black"/>
                </a:rPr>
                <a:t>X</a:t>
              </a:r>
              <a:endParaRPr b="0" lang="en-US" sz="5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215960" y="2762280"/>
              <a:ext cx="71424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400" strike="noStrike" u="none">
                  <a:solidFill>
                    <a:srgbClr val="0000ff"/>
                  </a:solidFill>
                  <a:effectLst/>
                  <a:uFillTx/>
                  <a:latin typeface="Arial Black"/>
                </a:rPr>
                <a:t>X</a:t>
              </a:r>
              <a:endParaRPr b="0" lang="en-US" sz="5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215960" y="3463920"/>
              <a:ext cx="71424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400" strike="noStrike" u="none">
                  <a:solidFill>
                    <a:srgbClr val="0000ff"/>
                  </a:solidFill>
                  <a:effectLst/>
                  <a:uFillTx/>
                  <a:latin typeface="Arial Black"/>
                </a:rPr>
                <a:t>X</a:t>
              </a:r>
              <a:endParaRPr b="0" lang="en-US" sz="5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4215960" y="4094280"/>
              <a:ext cx="71424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400" strike="noStrike" u="none">
                  <a:solidFill>
                    <a:srgbClr val="0000ff"/>
                  </a:solidFill>
                  <a:effectLst/>
                  <a:uFillTx/>
                  <a:latin typeface="Arial Black"/>
                </a:rPr>
                <a:t>X</a:t>
              </a:r>
              <a:endParaRPr b="0" lang="en-US" sz="5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585400" y="3463920"/>
              <a:ext cx="71424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400" strike="noStrike" u="none">
                  <a:solidFill>
                    <a:srgbClr val="0000ff"/>
                  </a:solidFill>
                  <a:effectLst/>
                  <a:uFillTx/>
                  <a:latin typeface="Arial Black"/>
                </a:rPr>
                <a:t>X</a:t>
              </a:r>
              <a:endParaRPr b="0" lang="en-US" sz="5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5585400" y="4094280"/>
              <a:ext cx="71424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400" strike="noStrike" u="none">
                  <a:solidFill>
                    <a:srgbClr val="0000ff"/>
                  </a:solidFill>
                  <a:effectLst/>
                  <a:uFillTx/>
                  <a:latin typeface="Arial Black"/>
                </a:rPr>
                <a:t>X</a:t>
              </a:r>
              <a:endParaRPr b="0" lang="en-US" sz="5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6994440" y="4094280"/>
              <a:ext cx="71424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400" strike="noStrike" u="none">
                  <a:solidFill>
                    <a:srgbClr val="0000ff"/>
                  </a:solidFill>
                  <a:effectLst/>
                  <a:uFillTx/>
                  <a:latin typeface="Arial Black"/>
                </a:rPr>
                <a:t>X</a:t>
              </a:r>
              <a:endParaRPr b="0" lang="en-US" sz="5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3915360" y="901800"/>
              <a:ext cx="12650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Stage 1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5338440" y="901800"/>
              <a:ext cx="12650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Stage 2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6724440" y="901800"/>
              <a:ext cx="12650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Stage 3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146080" y="901800"/>
              <a:ext cx="12650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Stage 4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903240" y="1511280"/>
              <a:ext cx="30373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Fully Bundled Industry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903240" y="2216160"/>
              <a:ext cx="25430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Wholesale Market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903240" y="2959200"/>
              <a:ext cx="21376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Transportation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903240" y="3676680"/>
              <a:ext cx="21124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Distribution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903240" y="4406760"/>
              <a:ext cx="22820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Retail Market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485920" y="4276800"/>
              <a:ext cx="672840" cy="625320"/>
            </a:xfrm>
            <a:custGeom>
              <a:avLst/>
              <a:gdLst/>
              <a:ahLst/>
              <a:rect l="l" t="t" r="r" b="b"/>
              <a:pathLst>
                <a:path w="226" h="208">
                  <a:moveTo>
                    <a:pt x="0" y="128"/>
                  </a:moveTo>
                  <a:lnTo>
                    <a:pt x="28" y="112"/>
                  </a:lnTo>
                  <a:lnTo>
                    <a:pt x="42" y="118"/>
                  </a:lnTo>
                  <a:lnTo>
                    <a:pt x="60" y="156"/>
                  </a:lnTo>
                  <a:lnTo>
                    <a:pt x="86" y="118"/>
                  </a:lnTo>
                  <a:lnTo>
                    <a:pt x="124" y="76"/>
                  </a:lnTo>
                  <a:lnTo>
                    <a:pt x="154" y="46"/>
                  </a:lnTo>
                  <a:lnTo>
                    <a:pt x="186" y="18"/>
                  </a:lnTo>
                  <a:lnTo>
                    <a:pt x="212" y="0"/>
                  </a:lnTo>
                  <a:lnTo>
                    <a:pt x="226" y="2"/>
                  </a:lnTo>
                  <a:lnTo>
                    <a:pt x="202" y="22"/>
                  </a:lnTo>
                  <a:lnTo>
                    <a:pt x="180" y="42"/>
                  </a:lnTo>
                  <a:lnTo>
                    <a:pt x="150" y="74"/>
                  </a:lnTo>
                  <a:lnTo>
                    <a:pt x="128" y="100"/>
                  </a:lnTo>
                  <a:lnTo>
                    <a:pt x="108" y="132"/>
                  </a:lnTo>
                  <a:lnTo>
                    <a:pt x="88" y="164"/>
                  </a:lnTo>
                  <a:lnTo>
                    <a:pt x="80" y="186"/>
                  </a:lnTo>
                  <a:lnTo>
                    <a:pt x="46" y="208"/>
                  </a:lnTo>
                  <a:lnTo>
                    <a:pt x="28" y="166"/>
                  </a:lnTo>
                  <a:lnTo>
                    <a:pt x="18" y="142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Shant Donabedian</dc:creator>
  <dc:description/>
  <dc:language>en-US</dc:language>
  <cp:lastModifiedBy>Enron Technology</cp:lastModifiedBy>
  <cp:lastPrinted>2000-09-27T16:06:52Z</cp:lastPrinted>
  <dcterms:modified xsi:type="dcterms:W3CDTF">2000-09-27T18:52:57Z</dcterms:modified>
  <cp:revision>564</cp:revision>
  <dc:subject/>
  <dc:title>Andrew Miles</dc:title>
</cp:coreProperties>
</file>