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127E35-1BB6-4942-AB15-8EC585CEEEC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B904FAB-7F1F-4DF2-A65C-4899650B144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urvivorbandana" descr=""/>
          <p:cNvPicPr/>
          <p:nvPr/>
        </p:nvPicPr>
        <p:blipFill>
          <a:blip r:embed="rId2"/>
          <a:stretch/>
        </p:blipFill>
        <p:spPr>
          <a:xfrm>
            <a:off x="3657600" y="2751120"/>
            <a:ext cx="5486400" cy="4106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 txBox="1"/>
          <p:nvPr/>
        </p:nvSpPr>
        <p:spPr>
          <a:xfrm>
            <a:off x="304920" y="304920"/>
            <a:ext cx="8381880" cy="91440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0">
                  <a:noFill/>
                </a:ln>
                <a:solidFill>
                  <a:srgbClr val="993300"/>
                </a:solidFill>
                <a:effectLst>
                  <a:outerShdw dist="17819" dir="2700000" blurRad="0" rotWithShape="0">
                    <a:srgbClr val="c0c0c0"/>
                  </a:outerShdw>
                </a:effectLst>
                <a:uFillTx/>
                <a:latin typeface="Impact"/>
              </a:rPr>
              <a:t>Survivor Junkies Unite!</a:t>
            </a:r>
            <a:endParaRPr b="0" lang="en-US" sz="2400" spc="3" strike="noStrike" u="none">
              <a:ln w="0">
                <a:noFill/>
              </a:ln>
              <a:solidFill>
                <a:srgbClr val="993300"/>
              </a:solidFill>
              <a:effectLst>
                <a:outerShdw dist="17819" dir="2700000" blurRad="0" rotWithShape="0">
                  <a:srgbClr val="c0c0c0"/>
                </a:outerShdw>
              </a:effectLst>
              <a:uFillTx/>
              <a:latin typeface="Impact"/>
              <a:ea typeface="Impact"/>
            </a:endParaRPr>
          </a:p>
        </p:txBody>
      </p:sp>
      <p:sp>
        <p:nvSpPr>
          <p:cNvPr id="7" name=""/>
          <p:cNvSpPr/>
          <p:nvPr/>
        </p:nvSpPr>
        <p:spPr>
          <a:xfrm>
            <a:off x="215640" y="1488960"/>
            <a:ext cx="8063640" cy="375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Dave and Cara are hosting a survivor party Thursday night!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Pizza, Beer, and Barramundi for all.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16346 S.W. Wright St.,  Aloha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503-848-7684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 pm till we get voted off!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2001-04-30T11:20:35Z</dcterms:created>
  <dc:creator>csemper</dc:creator>
  <dc:description/>
  <dc:language>en-US</dc:language>
  <cp:lastModifiedBy>csemper</cp:lastModifiedBy>
  <dcterms:modified xsi:type="dcterms:W3CDTF">2001-04-30T11:21:44Z</dcterms:modified>
  <cp:revision>3</cp:revision>
  <dc:subject/>
  <dc:title>PowerPoint Presentation</dc:title>
</cp:coreProperties>
</file>