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media/image8.wmf" ContentType="image/x-wmf"/>
  <Override PartName="/ppt/media/image9.wmf" ContentType="image/x-wmf"/>
  <Override PartName="/ppt/embeddings/oleObject1.xlsx" ContentType="application/vnd.openxmlformats-officedocument.spreadsheetml.sheet"/>
  <Override PartName="/ppt/embeddings/oleObject1.docx" ContentType="application/vnd.openxmlformats-officedocument.wordprocessingml.documen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2E0FC77-B83B-4C74-82F5-A7A382F6539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58B1EF3-7122-4E08-8443-BBE002A9C0F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54B4656-F8A2-4C68-BBE8-68C3CD2652E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E_Tricolor" descr=""/>
          <p:cNvPicPr/>
          <p:nvPr/>
        </p:nvPicPr>
        <p:blipFill>
          <a:blip r:embed="rId1"/>
          <a:stretch/>
        </p:blipFill>
        <p:spPr>
          <a:xfrm>
            <a:off x="6502320" y="571680"/>
            <a:ext cx="2071800" cy="1164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" name=""/>
          <p:cNvSpPr/>
          <p:nvPr/>
        </p:nvSpPr>
        <p:spPr>
          <a:xfrm>
            <a:off x="1523880" y="2343240"/>
            <a:ext cx="6197760" cy="2065680"/>
          </a:xfrm>
          <a:prstGeom prst="rect">
            <a:avLst/>
          </a:prstGeom>
          <a:noFill/>
          <a:ln w="7632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Ontario Electricity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Supply and Demand Appendices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December 1, 2000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5892840" y="6286680"/>
            <a:ext cx="2844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Confidential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711360" y="6572160"/>
            <a:ext cx="843264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P:OPT/Fundamentals/Supply &amp; Demand Appendices Dec-1-00.ppt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304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Ontario Net Exports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0" y="685800"/>
            <a:ext cx="9144000" cy="0"/>
          </a:xfrm>
          <a:prstGeom prst="line">
            <a:avLst/>
          </a:prstGeom>
          <a:ln w="76320">
            <a:solidFill>
              <a:srgbClr val="8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0" y="685800"/>
            <a:ext cx="9144000" cy="0"/>
          </a:xfrm>
          <a:prstGeom prst="line">
            <a:avLst/>
          </a:prstGeom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3" name=""/>
          <p:cNvGraphicFramePr/>
          <p:nvPr/>
        </p:nvGraphicFramePr>
        <p:xfrm>
          <a:off x="762120" y="762120"/>
          <a:ext cx="7824600" cy="58197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762120"/>
                    <a:ext cx="7824600" cy="5819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5" name=""/>
          <p:cNvSpPr/>
          <p:nvPr/>
        </p:nvSpPr>
        <p:spPr>
          <a:xfrm>
            <a:off x="1752480" y="5181480"/>
            <a:ext cx="5334120" cy="710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Bruce (769 MW) laid up Jan-97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Pickering units 1-4 (2,064 MW) laid up between Dec-97 and Feb-98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Bruce 1,2,4 (2,307 MW) laid up between Mar-98 &amp; Apr-98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304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Ontario HDD vs Load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0" y="685800"/>
            <a:ext cx="9144000" cy="0"/>
          </a:xfrm>
          <a:prstGeom prst="line">
            <a:avLst/>
          </a:prstGeom>
          <a:ln w="76320">
            <a:solidFill>
              <a:srgbClr val="8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0" y="685800"/>
            <a:ext cx="9144000" cy="0"/>
          </a:xfrm>
          <a:prstGeom prst="line">
            <a:avLst/>
          </a:prstGeom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9" name=""/>
          <p:cNvGraphicFramePr/>
          <p:nvPr/>
        </p:nvGraphicFramePr>
        <p:xfrm>
          <a:off x="619200" y="752400"/>
          <a:ext cx="7905600" cy="55720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19200" y="752400"/>
                    <a:ext cx="7905600" cy="5572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69608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Ontario Average Peak Demand At Each Temperature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0" y="685800"/>
            <a:ext cx="9144000" cy="0"/>
          </a:xfrm>
          <a:prstGeom prst="line">
            <a:avLst/>
          </a:prstGeom>
          <a:ln w="76320">
            <a:solidFill>
              <a:srgbClr val="8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0" y="685800"/>
            <a:ext cx="9144000" cy="0"/>
          </a:xfrm>
          <a:prstGeom prst="line">
            <a:avLst/>
          </a:prstGeom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4" name=""/>
          <p:cNvGraphicFramePr/>
          <p:nvPr/>
        </p:nvGraphicFramePr>
        <p:xfrm>
          <a:off x="0" y="1219320"/>
          <a:ext cx="8991720" cy="44226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1219320"/>
                    <a:ext cx="8991720" cy="4422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"/>
          <p:cNvSpPr/>
          <p:nvPr/>
        </p:nvSpPr>
        <p:spPr>
          <a:xfrm>
            <a:off x="0" y="685800"/>
            <a:ext cx="9144000" cy="0"/>
          </a:xfrm>
          <a:prstGeom prst="line">
            <a:avLst/>
          </a:prstGeom>
          <a:ln w="76320">
            <a:solidFill>
              <a:srgbClr val="8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0" y="685800"/>
            <a:ext cx="9144000" cy="0"/>
          </a:xfrm>
          <a:prstGeom prst="line">
            <a:avLst/>
          </a:prstGeom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8" name=""/>
          <p:cNvGraphicFramePr/>
          <p:nvPr/>
        </p:nvGraphicFramePr>
        <p:xfrm>
          <a:off x="152280" y="1252440"/>
          <a:ext cx="8763120" cy="4310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280" y="1252440"/>
                    <a:ext cx="8763120" cy="431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69608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Ontario Average Peak Demand At Each Temperature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"/>
          <p:cNvSpPr/>
          <p:nvPr/>
        </p:nvSpPr>
        <p:spPr>
          <a:xfrm>
            <a:off x="0" y="685800"/>
            <a:ext cx="9144000" cy="0"/>
          </a:xfrm>
          <a:prstGeom prst="line">
            <a:avLst/>
          </a:prstGeom>
          <a:ln w="76320">
            <a:solidFill>
              <a:srgbClr val="8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0" y="685800"/>
            <a:ext cx="9144000" cy="0"/>
          </a:xfrm>
          <a:prstGeom prst="line">
            <a:avLst/>
          </a:prstGeom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3" name=""/>
          <p:cNvGraphicFramePr/>
          <p:nvPr/>
        </p:nvGraphicFramePr>
        <p:xfrm>
          <a:off x="0" y="1295280"/>
          <a:ext cx="8839080" cy="43498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1295280"/>
                    <a:ext cx="8839080" cy="4349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69608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Ontario Average Peak Demand At Each Temperature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304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Peak Supply and Demand Forecast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0" y="685800"/>
            <a:ext cx="9144000" cy="0"/>
          </a:xfrm>
          <a:prstGeom prst="line">
            <a:avLst/>
          </a:prstGeom>
          <a:ln w="76320">
            <a:solidFill>
              <a:srgbClr val="8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0" y="685800"/>
            <a:ext cx="9144000" cy="0"/>
          </a:xfrm>
          <a:prstGeom prst="line">
            <a:avLst/>
          </a:prstGeom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9" name=""/>
          <p:cNvGraphicFramePr/>
          <p:nvPr/>
        </p:nvGraphicFramePr>
        <p:xfrm>
          <a:off x="1442880" y="606600"/>
          <a:ext cx="6162840" cy="668160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4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42880" y="606600"/>
                    <a:ext cx="6162840" cy="6681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304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Ontario Nuclear Performance 1998 &amp; 1999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0" y="685800"/>
            <a:ext cx="9144000" cy="0"/>
          </a:xfrm>
          <a:prstGeom prst="line">
            <a:avLst/>
          </a:prstGeom>
          <a:ln w="76320">
            <a:solidFill>
              <a:srgbClr val="8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0" y="685800"/>
            <a:ext cx="9144000" cy="0"/>
          </a:xfrm>
          <a:prstGeom prst="line">
            <a:avLst/>
          </a:prstGeom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4" name=""/>
          <p:cNvGraphicFramePr/>
          <p:nvPr/>
        </p:nvGraphicFramePr>
        <p:xfrm>
          <a:off x="228600" y="533520"/>
          <a:ext cx="8640720" cy="61592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533520"/>
                    <a:ext cx="8640720" cy="6159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304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Ontario Weekly Peak Marginal Unit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0" y="685800"/>
            <a:ext cx="9144000" cy="0"/>
          </a:xfrm>
          <a:prstGeom prst="line">
            <a:avLst/>
          </a:prstGeom>
          <a:ln w="76320">
            <a:solidFill>
              <a:srgbClr val="8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0" y="685800"/>
            <a:ext cx="9144000" cy="0"/>
          </a:xfrm>
          <a:prstGeom prst="line">
            <a:avLst/>
          </a:prstGeom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9" name=""/>
          <p:cNvGraphicFramePr/>
          <p:nvPr/>
        </p:nvGraphicFramePr>
        <p:xfrm>
          <a:off x="228600" y="609480"/>
          <a:ext cx="8640720" cy="6083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609480"/>
                    <a:ext cx="8640720" cy="6083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2000-12-01T17:01:35Z</dcterms:created>
  <dc:creator>sbrodeu</dc:creator>
  <dc:description/>
  <dc:language>en-US</dc:language>
  <cp:lastModifiedBy>gtripp</cp:lastModifiedBy>
  <dcterms:modified xsi:type="dcterms:W3CDTF">2000-12-01T17:53:21Z</dcterms:modified>
  <cp:revision>6</cp:revision>
  <dc:subject/>
  <dc:title>PowerPoint Presentation</dc:title>
</cp:coreProperties>
</file>