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8E3B47-3E7C-4B0F-BC54-2372E45206D3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3282840" y="5843520"/>
            <a:ext cx="356868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October 5, 2001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932120" y="4376880"/>
            <a:ext cx="6311880" cy="16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Suncor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LogoWh" descr=""/>
          <p:cNvPicPr/>
          <p:nvPr/>
        </p:nvPicPr>
        <p:blipFill>
          <a:blip r:embed="rId1"/>
          <a:stretch/>
        </p:blipFill>
        <p:spPr>
          <a:xfrm>
            <a:off x="3587760" y="663480"/>
            <a:ext cx="2705040" cy="27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1789200" y="322092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Western Producer Services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Producer Services</a:t>
            </a:r>
            <a:endParaRPr b="1" i="1" lang="en-US" sz="24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offers producers a variety of marketing and asset related services, including the following: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programs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Services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Wellhead purchases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Logistical outsourcing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management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Monetizations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Planning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Analysis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Completely integrated gathering, compression and purchase options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18EE0B-8753-442D-8E7A-7122D9E96CB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Powder River Basin Services</a:t>
            </a:r>
            <a:endParaRPr b="1" i="1" lang="en-US" sz="36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368360" y="1361880"/>
            <a:ext cx="7578720" cy="435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and it’s affiliate, Bear Paw Energy work together to offer a complete array of products and services for producers in the Powder River Basin of Wyoming.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service combines the physical gathering, compression, measurement, transportation, logistics and marketing into one package.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result of this combined service gives producers the ability to concentrate on exploration and production and receive one-stop shopping for their gas management services.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combination has been very well received by the independent producing community making Enron and Bear Paw the largest non-producer affiliated gathering/marketing company in basin.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0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FC326DA-E625-437D-9C14-DB92265C892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Marketing Proposal</a:t>
            </a:r>
            <a:endParaRPr b="1" i="1" lang="en-US" sz="36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368360" y="1361880"/>
            <a:ext cx="7578720" cy="435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Assuming that Bear Paw is gathering Suncor’s gas, ENA can provide Suncor a wellhead purchase under the following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 November 1, 2001 – 0ctober 31,2002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Price:  For the first 80% of the Monthly Nomination the price will be the Inside FERC CIG North System Index minus $.03 per mmbtu less the applicable gathering charges.  For the remaining 20% of the monthly nomination the price will be the Gas Daily Midpoint Index for CIG minus $.03 less the applicable gathering charges (the Gas Daily pricing is designed to absorb any swings in production volumes).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737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 in this service ENA will coordinate all logistics with Bear Paw and provide Suncor with a “wellhead netback” price for use in royalty distributions.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737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737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10CFFE-7999-4DA4-BC7C-1250BB429D7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mwhitt</cp:lastModifiedBy>
  <cp:lastPrinted>2001-04-10T09:07:22Z</cp:lastPrinted>
  <dcterms:modified xsi:type="dcterms:W3CDTF">2001-10-05T19:21:14Z</dcterms:modified>
  <cp:revision>385</cp:revision>
  <dc:subject/>
  <dc:title>Business Plan 2001</dc:title>
</cp:coreProperties>
</file>