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044A42-C4B7-4467-8E69-858331ED4AC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2F1B57F-B29D-4B15-ABEF-16E7405AD9B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04920" y="1143000"/>
            <a:ext cx="1981080" cy="1066680"/>
          </a:xfrm>
          <a:prstGeom prst="rect">
            <a:avLst/>
          </a:prstGeom>
          <a:solidFill>
            <a:srgbClr val="cc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553080" y="1066680"/>
            <a:ext cx="1676520" cy="10670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352680" y="2514600"/>
            <a:ext cx="1752840" cy="9144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429000" y="4800600"/>
            <a:ext cx="1828800" cy="914400"/>
          </a:xfrm>
          <a:prstGeom prst="rect">
            <a:avLst/>
          </a:prstGeom>
          <a:solidFill>
            <a:srgbClr val="ff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Co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80880" y="2590920"/>
            <a:ext cx="1143000" cy="609480"/>
          </a:xfrm>
          <a:prstGeom prst="rect">
            <a:avLst/>
          </a:prstGeom>
          <a:solidFill>
            <a:srgbClr val="ff006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238880" y="2590920"/>
            <a:ext cx="1371600" cy="68580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057400" y="0"/>
            <a:ext cx="5486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Sun Devil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Venture with New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4572000" y="3429000"/>
            <a:ext cx="0" cy="1371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5105160" y="2971800"/>
            <a:ext cx="20574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 flipV="1">
            <a:off x="5105520" y="2738520"/>
            <a:ext cx="2133360" cy="1080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1523880" y="3048120"/>
            <a:ext cx="182880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 flipV="1">
            <a:off x="2286000" y="2057040"/>
            <a:ext cx="1069920" cy="53028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5135040" y="1801440"/>
            <a:ext cx="1401120" cy="75456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5105520" y="2971800"/>
            <a:ext cx="213336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lg" type="stealth" w="lg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V="1">
            <a:off x="4427640" y="1334160"/>
            <a:ext cx="2141640" cy="116028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5191920" y="2016000"/>
            <a:ext cx="1388880" cy="67212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3880440" y="3429000"/>
            <a:ext cx="12960" cy="137160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4566960" y="3425400"/>
            <a:ext cx="4680" cy="137340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 flipV="1">
            <a:off x="2248920" y="1494720"/>
            <a:ext cx="1827720" cy="98064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94640" y="1804320"/>
            <a:ext cx="1425600" cy="73476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138280" y="3200760"/>
            <a:ext cx="2091960" cy="540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41400" bIns="-41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4793760" y="1578240"/>
            <a:ext cx="1794960" cy="95040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4092840" y="1085040"/>
            <a:ext cx="2486880" cy="138600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1503360" y="2754000"/>
            <a:ext cx="1828800" cy="1656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oval" w="med"/>
            <a:tailEnd len="lg" type="stealth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-30240" bIns="-30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47040" y="2514600"/>
            <a:ext cx="577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610240" y="2743200"/>
            <a:ext cx="884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638680" y="2971800"/>
            <a:ext cx="874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151000" y="2514600"/>
            <a:ext cx="1125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751400" y="2743200"/>
            <a:ext cx="1399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Payments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6113600">
            <a:off x="4209120" y="3943080"/>
            <a:ext cx="1032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6200000">
            <a:off x="2959200" y="3973320"/>
            <a:ext cx="1399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$$—Ops/Const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904400">
            <a:off x="2590560" y="1828440"/>
            <a:ext cx="676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741200">
            <a:off x="2800800" y="1752480"/>
            <a:ext cx="1161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654800">
            <a:off x="2361240" y="2057400"/>
            <a:ext cx="1032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9864800">
            <a:off x="3959280" y="1599840"/>
            <a:ext cx="2430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Ops/Marketing/Admin/FERC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9986600">
            <a:off x="4493160" y="1752120"/>
            <a:ext cx="1687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20094000">
            <a:off x="5214240" y="1904760"/>
            <a:ext cx="577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19843200">
            <a:off x="5154480" y="1904400"/>
            <a:ext cx="1399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ROW Assigned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20037600">
            <a:off x="5410080" y="2056680"/>
            <a:ext cx="1032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tut 01-15-2002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2002-01-15T15:02:32Z</dcterms:created>
  <dc:creator>btuttle</dc:creator>
  <dc:description/>
  <dc:language>en-US</dc:language>
  <cp:lastModifiedBy>btuttle</cp:lastModifiedBy>
  <dcterms:modified xsi:type="dcterms:W3CDTF">2002-01-15T19:38:45Z</dcterms:modified>
  <cp:revision>19</cp:revision>
  <dc:subject/>
  <dc:title>Project Sun Devil Joint Venture with New LLC</dc:title>
</cp:coreProperties>
</file>