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D6FAE0-CAF3-4416-AF8D-2B4D5747DB4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1A8B823-F201-41D4-9E94-E79F7102C82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658880" y="334800"/>
            <a:ext cx="55735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 DEVIL PROJECT COST COMPARISON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539080" y="601560"/>
            <a:ext cx="395280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LINE ITEMS NOT IN LEVEL 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952800" y="906480"/>
            <a:ext cx="12031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10-03-01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56840" y="1498680"/>
            <a:ext cx="7919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line items not accounted for in the Level A cost estimate.  These items would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only be discovered in a detailed design review.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00280" y="2374920"/>
            <a:ext cx="88560" cy="889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200" bIns="16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102680" y="2236680"/>
            <a:ext cx="5418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Navajo right of way costs and Navajo premium payment.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800280" y="3340080"/>
            <a:ext cx="88560" cy="889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200" bIns="16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102320" y="3684600"/>
            <a:ext cx="5392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Gross receipts in Arizona and New Mexico not included.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87320" y="3809880"/>
            <a:ext cx="88920" cy="889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200" bIns="16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089720" y="4154400"/>
            <a:ext cx="4440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Escalation not considered in Level A estimate.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87320" y="4280040"/>
            <a:ext cx="88920" cy="889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200" bIns="16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089360" y="4624560"/>
            <a:ext cx="4307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River crossing costs not included in Level A.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87320" y="4762440"/>
            <a:ext cx="88920" cy="889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200" bIns="16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102320" y="3201840"/>
            <a:ext cx="5037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Rocky terrain adding extra costs during construction.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775640" y="6519960"/>
            <a:ext cx="929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 Devil04.ppt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089360" y="5018040"/>
            <a:ext cx="3996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Mountain terrain &amp; BLM double ditching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87320" y="5156280"/>
            <a:ext cx="88920" cy="889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200" bIns="16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089720" y="5424480"/>
            <a:ext cx="3215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10% contingency on above items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87320" y="5562720"/>
            <a:ext cx="88920" cy="889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200" bIns="16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791400" y="2236680"/>
            <a:ext cx="650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804360" y="2478240"/>
            <a:ext cx="726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Labor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694640" y="2209680"/>
            <a:ext cx="752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$ 33.2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707240" y="2502000"/>
            <a:ext cx="752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$ 13.2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835760" y="2793960"/>
            <a:ext cx="1016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164800" y="2781360"/>
            <a:ext cx="809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46.4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484960" y="5727600"/>
            <a:ext cx="663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8151840" y="3213000"/>
            <a:ext cx="809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16.1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8151840" y="3657600"/>
            <a:ext cx="809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14.5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8126640" y="4140360"/>
            <a:ext cx="809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44.7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8126640" y="4610160"/>
            <a:ext cx="809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  7.6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8113680" y="5054760"/>
            <a:ext cx="809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  4.5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8113680" y="5460840"/>
            <a:ext cx="809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13.7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166240" y="575316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8126640" y="5727600"/>
            <a:ext cx="809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$150.5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585800" y="6019920"/>
            <a:ext cx="4116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Level A + Total = $899.3 ($748.8+$150.0)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2001-10-02T11:22:14Z</dcterms:created>
  <dc:creator>rmatthe</dc:creator>
  <dc:description/>
  <dc:language>en-US</dc:language>
  <cp:lastModifiedBy>rmatthe</cp:lastModifiedBy>
  <dcterms:modified xsi:type="dcterms:W3CDTF">2001-10-03T13:23:50Z</dcterms:modified>
  <cp:revision>7</cp:revision>
  <dc:subject/>
  <dc:title>PowerPoint Presentation</dc:title>
</cp:coreProperties>
</file>