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72CA7D-8C15-48C8-A078-2987B984A35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77E02C-8E10-4175-B95E-2AC18304391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EEE352-8CD3-4289-8CA7-82327A9BC7F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6,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143000" y="5410080"/>
            <a:ext cx="624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Genco?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143000" y="1752120"/>
            <a:ext cx="731520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Genco is Enron’s merchant generation and today includes the six “peaker” plants located in the Southeast and Midwest having total generation capacity of 3,094 MW’s (ISO)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additions to Genco include the Moore Project, Pastoria, LV Cogen II and other merchant development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not the natural long term holder of Genco’s assets.  Currently, we are pursuing several options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JV with third party utility with subsequent IPO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Outright sale of merchant generation to third 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would maintain access to MW’s through multi-year (S-T) tolling arrangement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510AD5-3C7C-4235-BDBC-3251D6079FE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1523880" y="1752480"/>
            <a:ext cx="6248520" cy="205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905120" y="19051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681280"/>
                <a:tab algn="l" pos="2684520"/>
                <a:tab algn="l" pos="3435480"/>
                <a:tab algn="l" pos="47480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494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504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396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681280"/>
                <a:tab algn="l" pos="2684520"/>
                <a:tab algn="l" pos="3435480"/>
                <a:tab algn="l" pos="47480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656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536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14400" y="4114800"/>
            <a:ext cx="7772400" cy="19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Projects were complete and operational in the Summer of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1,394 MWs total output at 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Projects are complete and operational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1,700 MWs total output at 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Genco’s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86D0DDC-3BA2-4DEF-9FFC-56F8025C49A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914400" y="1143000"/>
            <a:ext cx="6248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Genco’s Peakers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638680" y="1752480"/>
            <a:ext cx="3200400" cy="41911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638680" y="1828800"/>
            <a:ext cx="3200400" cy="407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3,094 MWs positioned in multiple high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value energy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CINergy-ECAR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3160" indent="-17316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gas supply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7800" indent="-120600">
              <a:lnSpc>
                <a:spcPct val="100000"/>
              </a:lnSpc>
              <a:spcBef>
                <a:spcPts val="300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­"/>
              <a:tabLst>
                <a:tab algn="l" pos="577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CINergy-Nymex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23840" indent="-109440">
              <a:lnSpc>
                <a:spcPct val="100000"/>
              </a:lnSpc>
              <a:spcBef>
                <a:spcPts val="249"/>
              </a:spcBef>
              <a:spcAft>
                <a:spcPts val="125"/>
              </a:spcAft>
              <a:buClr>
                <a:srgbClr val="000000"/>
              </a:buClr>
              <a:buFont typeface="Arial"/>
              <a:buChar char="•"/>
              <a:tabLst>
                <a:tab algn="l" pos="577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ComEd-CBOT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17960" y="3848040"/>
            <a:ext cx="38160" cy="38160"/>
          </a:xfrm>
          <a:custGeom>
            <a:avLst/>
            <a:gdLst/>
            <a:ahLst/>
            <a:rect l="l" t="t" r="r" b="b"/>
            <a:pathLst>
              <a:path w="24" h="24">
                <a:moveTo>
                  <a:pt x="10" y="24"/>
                </a:moveTo>
                <a:lnTo>
                  <a:pt x="0" y="7"/>
                </a:lnTo>
                <a:lnTo>
                  <a:pt x="7" y="0"/>
                </a:lnTo>
                <a:lnTo>
                  <a:pt x="24" y="14"/>
                </a:lnTo>
                <a:lnTo>
                  <a:pt x="10" y="2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622680" y="3693960"/>
            <a:ext cx="749160" cy="376560"/>
          </a:xfrm>
          <a:custGeom>
            <a:avLst/>
            <a:gdLst/>
            <a:ahLst/>
            <a:rect l="l" t="t" r="r" b="b"/>
            <a:pathLst>
              <a:path w="472" h="237">
                <a:moveTo>
                  <a:pt x="375" y="0"/>
                </a:moveTo>
                <a:lnTo>
                  <a:pt x="203" y="0"/>
                </a:lnTo>
                <a:lnTo>
                  <a:pt x="0" y="0"/>
                </a:lnTo>
                <a:lnTo>
                  <a:pt x="3" y="66"/>
                </a:lnTo>
                <a:lnTo>
                  <a:pt x="40" y="32"/>
                </a:lnTo>
                <a:lnTo>
                  <a:pt x="56" y="32"/>
                </a:lnTo>
                <a:lnTo>
                  <a:pt x="70" y="9"/>
                </a:lnTo>
                <a:lnTo>
                  <a:pt x="94" y="23"/>
                </a:lnTo>
                <a:lnTo>
                  <a:pt x="106" y="23"/>
                </a:lnTo>
                <a:lnTo>
                  <a:pt x="110" y="12"/>
                </a:lnTo>
                <a:lnTo>
                  <a:pt x="133" y="0"/>
                </a:lnTo>
                <a:lnTo>
                  <a:pt x="166" y="12"/>
                </a:lnTo>
                <a:lnTo>
                  <a:pt x="182" y="49"/>
                </a:lnTo>
                <a:lnTo>
                  <a:pt x="213" y="63"/>
                </a:lnTo>
                <a:lnTo>
                  <a:pt x="205" y="77"/>
                </a:lnTo>
                <a:lnTo>
                  <a:pt x="216" y="86"/>
                </a:lnTo>
                <a:lnTo>
                  <a:pt x="249" y="103"/>
                </a:lnTo>
                <a:lnTo>
                  <a:pt x="256" y="96"/>
                </a:lnTo>
                <a:lnTo>
                  <a:pt x="272" y="110"/>
                </a:lnTo>
                <a:lnTo>
                  <a:pt x="259" y="120"/>
                </a:lnTo>
                <a:lnTo>
                  <a:pt x="259" y="130"/>
                </a:lnTo>
                <a:lnTo>
                  <a:pt x="245" y="166"/>
                </a:lnTo>
                <a:lnTo>
                  <a:pt x="345" y="213"/>
                </a:lnTo>
                <a:lnTo>
                  <a:pt x="335" y="183"/>
                </a:lnTo>
                <a:lnTo>
                  <a:pt x="322" y="170"/>
                </a:lnTo>
                <a:lnTo>
                  <a:pt x="330" y="170"/>
                </a:lnTo>
                <a:lnTo>
                  <a:pt x="312" y="66"/>
                </a:lnTo>
                <a:lnTo>
                  <a:pt x="362" y="26"/>
                </a:lnTo>
                <a:lnTo>
                  <a:pt x="365" y="17"/>
                </a:lnTo>
                <a:lnTo>
                  <a:pt x="369" y="40"/>
                </a:lnTo>
                <a:lnTo>
                  <a:pt x="349" y="60"/>
                </a:lnTo>
                <a:lnTo>
                  <a:pt x="355" y="90"/>
                </a:lnTo>
                <a:lnTo>
                  <a:pt x="342" y="103"/>
                </a:lnTo>
                <a:lnTo>
                  <a:pt x="362" y="113"/>
                </a:lnTo>
                <a:lnTo>
                  <a:pt x="362" y="143"/>
                </a:lnTo>
                <a:lnTo>
                  <a:pt x="349" y="166"/>
                </a:lnTo>
                <a:lnTo>
                  <a:pt x="369" y="193"/>
                </a:lnTo>
                <a:lnTo>
                  <a:pt x="393" y="197"/>
                </a:lnTo>
                <a:lnTo>
                  <a:pt x="409" y="237"/>
                </a:lnTo>
                <a:lnTo>
                  <a:pt x="455" y="223"/>
                </a:lnTo>
                <a:lnTo>
                  <a:pt x="452" y="209"/>
                </a:lnTo>
                <a:lnTo>
                  <a:pt x="472" y="170"/>
                </a:lnTo>
                <a:lnTo>
                  <a:pt x="402" y="170"/>
                </a:lnTo>
                <a:lnTo>
                  <a:pt x="375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22640" y="3257640"/>
            <a:ext cx="538200" cy="853920"/>
          </a:xfrm>
          <a:custGeom>
            <a:avLst/>
            <a:gdLst/>
            <a:ahLst/>
            <a:rect l="l" t="t" r="r" b="b"/>
            <a:pathLst>
              <a:path w="339" h="538">
                <a:moveTo>
                  <a:pt x="56" y="319"/>
                </a:moveTo>
                <a:lnTo>
                  <a:pt x="53" y="7"/>
                </a:lnTo>
                <a:lnTo>
                  <a:pt x="86" y="14"/>
                </a:lnTo>
                <a:lnTo>
                  <a:pt x="109" y="0"/>
                </a:lnTo>
                <a:lnTo>
                  <a:pt x="322" y="0"/>
                </a:lnTo>
                <a:lnTo>
                  <a:pt x="325" y="7"/>
                </a:lnTo>
                <a:lnTo>
                  <a:pt x="336" y="355"/>
                </a:lnTo>
                <a:lnTo>
                  <a:pt x="328" y="362"/>
                </a:lnTo>
                <a:lnTo>
                  <a:pt x="339" y="398"/>
                </a:lnTo>
                <a:lnTo>
                  <a:pt x="302" y="412"/>
                </a:lnTo>
                <a:lnTo>
                  <a:pt x="273" y="405"/>
                </a:lnTo>
                <a:lnTo>
                  <a:pt x="276" y="432"/>
                </a:lnTo>
                <a:lnTo>
                  <a:pt x="259" y="445"/>
                </a:lnTo>
                <a:lnTo>
                  <a:pt x="249" y="464"/>
                </a:lnTo>
                <a:lnTo>
                  <a:pt x="236" y="468"/>
                </a:lnTo>
                <a:lnTo>
                  <a:pt x="225" y="498"/>
                </a:lnTo>
                <a:lnTo>
                  <a:pt x="213" y="512"/>
                </a:lnTo>
                <a:lnTo>
                  <a:pt x="179" y="478"/>
                </a:lnTo>
                <a:lnTo>
                  <a:pt x="182" y="484"/>
                </a:lnTo>
                <a:lnTo>
                  <a:pt x="169" y="488"/>
                </a:lnTo>
                <a:lnTo>
                  <a:pt x="153" y="524"/>
                </a:lnTo>
                <a:lnTo>
                  <a:pt x="133" y="507"/>
                </a:lnTo>
                <a:lnTo>
                  <a:pt x="103" y="535"/>
                </a:lnTo>
                <a:lnTo>
                  <a:pt x="53" y="512"/>
                </a:lnTo>
                <a:lnTo>
                  <a:pt x="46" y="527"/>
                </a:lnTo>
                <a:lnTo>
                  <a:pt x="43" y="518"/>
                </a:lnTo>
                <a:lnTo>
                  <a:pt x="23" y="515"/>
                </a:lnTo>
                <a:lnTo>
                  <a:pt x="13" y="538"/>
                </a:lnTo>
                <a:lnTo>
                  <a:pt x="7" y="527"/>
                </a:lnTo>
                <a:lnTo>
                  <a:pt x="0" y="521"/>
                </a:lnTo>
                <a:lnTo>
                  <a:pt x="7" y="521"/>
                </a:lnTo>
                <a:lnTo>
                  <a:pt x="7" y="492"/>
                </a:lnTo>
                <a:lnTo>
                  <a:pt x="17" y="484"/>
                </a:lnTo>
                <a:lnTo>
                  <a:pt x="13" y="472"/>
                </a:lnTo>
                <a:lnTo>
                  <a:pt x="46" y="438"/>
                </a:lnTo>
                <a:lnTo>
                  <a:pt x="60" y="405"/>
                </a:lnTo>
                <a:lnTo>
                  <a:pt x="56" y="379"/>
                </a:lnTo>
                <a:lnTo>
                  <a:pt x="40" y="355"/>
                </a:lnTo>
                <a:lnTo>
                  <a:pt x="56" y="31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49600" y="4710240"/>
            <a:ext cx="830160" cy="1020600"/>
          </a:xfrm>
          <a:custGeom>
            <a:avLst/>
            <a:gdLst/>
            <a:ahLst/>
            <a:rect l="l" t="t" r="r" b="b"/>
            <a:pathLst>
              <a:path w="523" h="643">
                <a:moveTo>
                  <a:pt x="467" y="593"/>
                </a:moveTo>
                <a:lnTo>
                  <a:pt x="467" y="561"/>
                </a:lnTo>
                <a:lnTo>
                  <a:pt x="487" y="516"/>
                </a:lnTo>
                <a:lnTo>
                  <a:pt x="487" y="498"/>
                </a:lnTo>
                <a:lnTo>
                  <a:pt x="506" y="435"/>
                </a:lnTo>
                <a:lnTo>
                  <a:pt x="523" y="412"/>
                </a:lnTo>
                <a:lnTo>
                  <a:pt x="499" y="399"/>
                </a:lnTo>
                <a:lnTo>
                  <a:pt x="499" y="372"/>
                </a:lnTo>
                <a:lnTo>
                  <a:pt x="487" y="343"/>
                </a:lnTo>
                <a:lnTo>
                  <a:pt x="467" y="328"/>
                </a:lnTo>
                <a:lnTo>
                  <a:pt x="453" y="276"/>
                </a:lnTo>
                <a:lnTo>
                  <a:pt x="424" y="257"/>
                </a:lnTo>
                <a:lnTo>
                  <a:pt x="404" y="226"/>
                </a:lnTo>
                <a:lnTo>
                  <a:pt x="407" y="214"/>
                </a:lnTo>
                <a:lnTo>
                  <a:pt x="333" y="146"/>
                </a:lnTo>
                <a:lnTo>
                  <a:pt x="297" y="74"/>
                </a:lnTo>
                <a:lnTo>
                  <a:pt x="280" y="74"/>
                </a:lnTo>
                <a:lnTo>
                  <a:pt x="245" y="43"/>
                </a:lnTo>
                <a:lnTo>
                  <a:pt x="271" y="0"/>
                </a:lnTo>
                <a:lnTo>
                  <a:pt x="140" y="0"/>
                </a:lnTo>
                <a:lnTo>
                  <a:pt x="0" y="0"/>
                </a:lnTo>
                <a:lnTo>
                  <a:pt x="54" y="276"/>
                </a:lnTo>
                <a:lnTo>
                  <a:pt x="64" y="328"/>
                </a:lnTo>
                <a:lnTo>
                  <a:pt x="79" y="359"/>
                </a:lnTo>
                <a:lnTo>
                  <a:pt x="74" y="368"/>
                </a:lnTo>
                <a:lnTo>
                  <a:pt x="87" y="382"/>
                </a:lnTo>
                <a:lnTo>
                  <a:pt x="74" y="399"/>
                </a:lnTo>
                <a:lnTo>
                  <a:pt x="67" y="432"/>
                </a:lnTo>
                <a:lnTo>
                  <a:pt x="74" y="453"/>
                </a:lnTo>
                <a:lnTo>
                  <a:pt x="70" y="532"/>
                </a:lnTo>
                <a:lnTo>
                  <a:pt x="79" y="559"/>
                </a:lnTo>
                <a:lnTo>
                  <a:pt x="97" y="597"/>
                </a:lnTo>
                <a:lnTo>
                  <a:pt x="387" y="617"/>
                </a:lnTo>
                <a:lnTo>
                  <a:pt x="393" y="643"/>
                </a:lnTo>
                <a:lnTo>
                  <a:pt x="410" y="643"/>
                </a:lnTo>
                <a:lnTo>
                  <a:pt x="407" y="589"/>
                </a:lnTo>
                <a:lnTo>
                  <a:pt x="416" y="580"/>
                </a:lnTo>
                <a:lnTo>
                  <a:pt x="467" y="5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49240" y="1682640"/>
            <a:ext cx="1096920" cy="1208160"/>
          </a:xfrm>
          <a:custGeom>
            <a:avLst/>
            <a:gdLst/>
            <a:ahLst/>
            <a:rect l="l" t="t" r="r" b="b"/>
            <a:pathLst>
              <a:path w="691" h="761">
                <a:moveTo>
                  <a:pt x="548" y="761"/>
                </a:moveTo>
                <a:lnTo>
                  <a:pt x="534" y="706"/>
                </a:lnTo>
                <a:lnTo>
                  <a:pt x="491" y="678"/>
                </a:lnTo>
                <a:lnTo>
                  <a:pt x="469" y="638"/>
                </a:lnTo>
                <a:lnTo>
                  <a:pt x="435" y="632"/>
                </a:lnTo>
                <a:lnTo>
                  <a:pt x="395" y="598"/>
                </a:lnTo>
                <a:lnTo>
                  <a:pt x="402" y="529"/>
                </a:lnTo>
                <a:lnTo>
                  <a:pt x="411" y="509"/>
                </a:lnTo>
                <a:lnTo>
                  <a:pt x="388" y="489"/>
                </a:lnTo>
                <a:lnTo>
                  <a:pt x="408" y="446"/>
                </a:lnTo>
                <a:lnTo>
                  <a:pt x="448" y="426"/>
                </a:lnTo>
                <a:lnTo>
                  <a:pt x="451" y="350"/>
                </a:lnTo>
                <a:lnTo>
                  <a:pt x="471" y="346"/>
                </a:lnTo>
                <a:lnTo>
                  <a:pt x="548" y="279"/>
                </a:lnTo>
                <a:lnTo>
                  <a:pt x="691" y="180"/>
                </a:lnTo>
                <a:lnTo>
                  <a:pt x="588" y="160"/>
                </a:lnTo>
                <a:lnTo>
                  <a:pt x="542" y="173"/>
                </a:lnTo>
                <a:lnTo>
                  <a:pt x="408" y="99"/>
                </a:lnTo>
                <a:lnTo>
                  <a:pt x="335" y="103"/>
                </a:lnTo>
                <a:lnTo>
                  <a:pt x="289" y="87"/>
                </a:lnTo>
                <a:lnTo>
                  <a:pt x="249" y="87"/>
                </a:lnTo>
                <a:lnTo>
                  <a:pt x="215" y="3"/>
                </a:lnTo>
                <a:lnTo>
                  <a:pt x="195" y="0"/>
                </a:lnTo>
                <a:lnTo>
                  <a:pt x="192" y="56"/>
                </a:lnTo>
                <a:lnTo>
                  <a:pt x="0" y="56"/>
                </a:lnTo>
                <a:lnTo>
                  <a:pt x="9" y="94"/>
                </a:lnTo>
                <a:lnTo>
                  <a:pt x="3" y="157"/>
                </a:lnTo>
                <a:lnTo>
                  <a:pt x="23" y="229"/>
                </a:lnTo>
                <a:lnTo>
                  <a:pt x="20" y="302"/>
                </a:lnTo>
                <a:lnTo>
                  <a:pt x="20" y="350"/>
                </a:lnTo>
                <a:lnTo>
                  <a:pt x="40" y="416"/>
                </a:lnTo>
                <a:lnTo>
                  <a:pt x="40" y="442"/>
                </a:lnTo>
                <a:lnTo>
                  <a:pt x="6" y="489"/>
                </a:lnTo>
                <a:lnTo>
                  <a:pt x="43" y="526"/>
                </a:lnTo>
                <a:lnTo>
                  <a:pt x="32" y="761"/>
                </a:lnTo>
                <a:lnTo>
                  <a:pt x="548" y="76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60400" y="2890800"/>
            <a:ext cx="1028880" cy="658800"/>
          </a:xfrm>
          <a:custGeom>
            <a:avLst/>
            <a:gdLst/>
            <a:ahLst/>
            <a:rect l="l" t="t" r="r" b="b"/>
            <a:pathLst>
              <a:path w="648" h="415">
                <a:moveTo>
                  <a:pt x="542" y="0"/>
                </a:moveTo>
                <a:lnTo>
                  <a:pt x="559" y="99"/>
                </a:lnTo>
                <a:lnTo>
                  <a:pt x="592" y="113"/>
                </a:lnTo>
                <a:lnTo>
                  <a:pt x="598" y="136"/>
                </a:lnTo>
                <a:lnTo>
                  <a:pt x="645" y="184"/>
                </a:lnTo>
                <a:lnTo>
                  <a:pt x="648" y="199"/>
                </a:lnTo>
                <a:lnTo>
                  <a:pt x="645" y="223"/>
                </a:lnTo>
                <a:lnTo>
                  <a:pt x="628" y="255"/>
                </a:lnTo>
                <a:lnTo>
                  <a:pt x="559" y="279"/>
                </a:lnTo>
                <a:lnTo>
                  <a:pt x="552" y="298"/>
                </a:lnTo>
                <a:lnTo>
                  <a:pt x="568" y="318"/>
                </a:lnTo>
                <a:lnTo>
                  <a:pt x="568" y="336"/>
                </a:lnTo>
                <a:lnTo>
                  <a:pt x="545" y="372"/>
                </a:lnTo>
                <a:lnTo>
                  <a:pt x="519" y="389"/>
                </a:lnTo>
                <a:lnTo>
                  <a:pt x="522" y="412"/>
                </a:lnTo>
                <a:lnTo>
                  <a:pt x="516" y="415"/>
                </a:lnTo>
                <a:lnTo>
                  <a:pt x="485" y="385"/>
                </a:lnTo>
                <a:lnTo>
                  <a:pt x="77" y="385"/>
                </a:lnTo>
                <a:lnTo>
                  <a:pt x="66" y="369"/>
                </a:lnTo>
                <a:lnTo>
                  <a:pt x="74" y="349"/>
                </a:lnTo>
                <a:lnTo>
                  <a:pt x="70" y="323"/>
                </a:lnTo>
                <a:lnTo>
                  <a:pt x="70" y="293"/>
                </a:lnTo>
                <a:lnTo>
                  <a:pt x="63" y="286"/>
                </a:lnTo>
                <a:lnTo>
                  <a:pt x="63" y="270"/>
                </a:lnTo>
                <a:lnTo>
                  <a:pt x="50" y="259"/>
                </a:lnTo>
                <a:lnTo>
                  <a:pt x="54" y="227"/>
                </a:lnTo>
                <a:lnTo>
                  <a:pt x="26" y="176"/>
                </a:lnTo>
                <a:lnTo>
                  <a:pt x="26" y="133"/>
                </a:lnTo>
                <a:lnTo>
                  <a:pt x="17" y="130"/>
                </a:lnTo>
                <a:lnTo>
                  <a:pt x="0" y="99"/>
                </a:lnTo>
                <a:lnTo>
                  <a:pt x="23" y="51"/>
                </a:lnTo>
                <a:lnTo>
                  <a:pt x="14" y="33"/>
                </a:lnTo>
                <a:lnTo>
                  <a:pt x="14" y="0"/>
                </a:lnTo>
                <a:lnTo>
                  <a:pt x="54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994040" y="3817800"/>
            <a:ext cx="1249200" cy="579600"/>
          </a:xfrm>
          <a:custGeom>
            <a:avLst/>
            <a:gdLst/>
            <a:ahLst/>
            <a:rect l="l" t="t" r="r" b="b"/>
            <a:pathLst>
              <a:path w="787" h="365">
                <a:moveTo>
                  <a:pt x="609" y="332"/>
                </a:moveTo>
                <a:lnTo>
                  <a:pt x="671" y="325"/>
                </a:lnTo>
                <a:lnTo>
                  <a:pt x="715" y="272"/>
                </a:lnTo>
                <a:lnTo>
                  <a:pt x="787" y="216"/>
                </a:lnTo>
                <a:lnTo>
                  <a:pt x="755" y="199"/>
                </a:lnTo>
                <a:lnTo>
                  <a:pt x="715" y="132"/>
                </a:lnTo>
                <a:lnTo>
                  <a:pt x="715" y="97"/>
                </a:lnTo>
                <a:lnTo>
                  <a:pt x="687" y="73"/>
                </a:lnTo>
                <a:lnTo>
                  <a:pt x="681" y="53"/>
                </a:lnTo>
                <a:lnTo>
                  <a:pt x="658" y="69"/>
                </a:lnTo>
                <a:lnTo>
                  <a:pt x="639" y="73"/>
                </a:lnTo>
                <a:lnTo>
                  <a:pt x="619" y="57"/>
                </a:lnTo>
                <a:lnTo>
                  <a:pt x="603" y="66"/>
                </a:lnTo>
                <a:lnTo>
                  <a:pt x="592" y="66"/>
                </a:lnTo>
                <a:lnTo>
                  <a:pt x="579" y="50"/>
                </a:lnTo>
                <a:lnTo>
                  <a:pt x="543" y="40"/>
                </a:lnTo>
                <a:lnTo>
                  <a:pt x="519" y="3"/>
                </a:lnTo>
                <a:lnTo>
                  <a:pt x="486" y="0"/>
                </a:lnTo>
                <a:lnTo>
                  <a:pt x="472" y="10"/>
                </a:lnTo>
                <a:lnTo>
                  <a:pt x="483" y="46"/>
                </a:lnTo>
                <a:lnTo>
                  <a:pt x="446" y="60"/>
                </a:lnTo>
                <a:lnTo>
                  <a:pt x="416" y="53"/>
                </a:lnTo>
                <a:lnTo>
                  <a:pt x="420" y="80"/>
                </a:lnTo>
                <a:lnTo>
                  <a:pt x="403" y="93"/>
                </a:lnTo>
                <a:lnTo>
                  <a:pt x="392" y="112"/>
                </a:lnTo>
                <a:lnTo>
                  <a:pt x="380" y="117"/>
                </a:lnTo>
                <a:lnTo>
                  <a:pt x="369" y="146"/>
                </a:lnTo>
                <a:lnTo>
                  <a:pt x="357" y="160"/>
                </a:lnTo>
                <a:lnTo>
                  <a:pt x="322" y="126"/>
                </a:lnTo>
                <a:lnTo>
                  <a:pt x="326" y="132"/>
                </a:lnTo>
                <a:lnTo>
                  <a:pt x="312" y="137"/>
                </a:lnTo>
                <a:lnTo>
                  <a:pt x="297" y="172"/>
                </a:lnTo>
                <a:lnTo>
                  <a:pt x="277" y="155"/>
                </a:lnTo>
                <a:lnTo>
                  <a:pt x="246" y="183"/>
                </a:lnTo>
                <a:lnTo>
                  <a:pt x="196" y="160"/>
                </a:lnTo>
                <a:lnTo>
                  <a:pt x="189" y="176"/>
                </a:lnTo>
                <a:lnTo>
                  <a:pt x="186" y="166"/>
                </a:lnTo>
                <a:lnTo>
                  <a:pt x="166" y="163"/>
                </a:lnTo>
                <a:lnTo>
                  <a:pt x="156" y="186"/>
                </a:lnTo>
                <a:lnTo>
                  <a:pt x="150" y="176"/>
                </a:lnTo>
                <a:lnTo>
                  <a:pt x="136" y="199"/>
                </a:lnTo>
                <a:lnTo>
                  <a:pt x="143" y="223"/>
                </a:lnTo>
                <a:lnTo>
                  <a:pt x="103" y="236"/>
                </a:lnTo>
                <a:lnTo>
                  <a:pt x="109" y="269"/>
                </a:lnTo>
                <a:lnTo>
                  <a:pt x="100" y="279"/>
                </a:lnTo>
                <a:lnTo>
                  <a:pt x="49" y="259"/>
                </a:lnTo>
                <a:lnTo>
                  <a:pt x="32" y="279"/>
                </a:lnTo>
                <a:lnTo>
                  <a:pt x="37" y="292"/>
                </a:lnTo>
                <a:lnTo>
                  <a:pt x="37" y="320"/>
                </a:lnTo>
                <a:lnTo>
                  <a:pt x="23" y="348"/>
                </a:lnTo>
                <a:lnTo>
                  <a:pt x="9" y="342"/>
                </a:lnTo>
                <a:lnTo>
                  <a:pt x="0" y="365"/>
                </a:lnTo>
                <a:lnTo>
                  <a:pt x="152" y="356"/>
                </a:lnTo>
                <a:lnTo>
                  <a:pt x="146" y="329"/>
                </a:lnTo>
                <a:lnTo>
                  <a:pt x="609" y="33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39760" y="4379760"/>
            <a:ext cx="824040" cy="766800"/>
          </a:xfrm>
          <a:custGeom>
            <a:avLst/>
            <a:gdLst/>
            <a:ahLst/>
            <a:rect l="l" t="t" r="r" b="b"/>
            <a:pathLst>
              <a:path w="519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362" y="483"/>
                </a:lnTo>
                <a:lnTo>
                  <a:pt x="369" y="460"/>
                </a:lnTo>
                <a:lnTo>
                  <a:pt x="359" y="442"/>
                </a:lnTo>
                <a:lnTo>
                  <a:pt x="366" y="420"/>
                </a:lnTo>
                <a:lnTo>
                  <a:pt x="351" y="406"/>
                </a:lnTo>
                <a:lnTo>
                  <a:pt x="362" y="396"/>
                </a:lnTo>
                <a:lnTo>
                  <a:pt x="351" y="389"/>
                </a:lnTo>
                <a:lnTo>
                  <a:pt x="371" y="376"/>
                </a:lnTo>
                <a:lnTo>
                  <a:pt x="369" y="350"/>
                </a:lnTo>
                <a:lnTo>
                  <a:pt x="392" y="339"/>
                </a:lnTo>
                <a:lnTo>
                  <a:pt x="382" y="326"/>
                </a:lnTo>
                <a:lnTo>
                  <a:pt x="402" y="307"/>
                </a:lnTo>
                <a:lnTo>
                  <a:pt x="402" y="296"/>
                </a:lnTo>
                <a:lnTo>
                  <a:pt x="422" y="287"/>
                </a:lnTo>
                <a:lnTo>
                  <a:pt x="425" y="247"/>
                </a:lnTo>
                <a:lnTo>
                  <a:pt x="456" y="219"/>
                </a:lnTo>
                <a:lnTo>
                  <a:pt x="456" y="206"/>
                </a:lnTo>
                <a:lnTo>
                  <a:pt x="476" y="190"/>
                </a:lnTo>
                <a:lnTo>
                  <a:pt x="472" y="159"/>
                </a:lnTo>
                <a:lnTo>
                  <a:pt x="492" y="133"/>
                </a:lnTo>
                <a:lnTo>
                  <a:pt x="488" y="107"/>
                </a:lnTo>
                <a:lnTo>
                  <a:pt x="519" y="84"/>
                </a:lnTo>
                <a:lnTo>
                  <a:pt x="511" y="70"/>
                </a:lnTo>
                <a:lnTo>
                  <a:pt x="445" y="70"/>
                </a:lnTo>
                <a:lnTo>
                  <a:pt x="478" y="30"/>
                </a:lnTo>
                <a:lnTo>
                  <a:pt x="468" y="0"/>
                </a:lnTo>
                <a:lnTo>
                  <a:pt x="4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139760" y="4379760"/>
            <a:ext cx="824040" cy="766800"/>
          </a:xfrm>
          <a:custGeom>
            <a:avLst/>
            <a:gdLst/>
            <a:ahLst/>
            <a:rect l="l" t="t" r="r" b="b"/>
            <a:pathLst>
              <a:path w="519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362" y="483"/>
                </a:lnTo>
                <a:lnTo>
                  <a:pt x="369" y="460"/>
                </a:lnTo>
                <a:lnTo>
                  <a:pt x="359" y="442"/>
                </a:lnTo>
                <a:lnTo>
                  <a:pt x="366" y="420"/>
                </a:lnTo>
                <a:lnTo>
                  <a:pt x="351" y="406"/>
                </a:lnTo>
                <a:lnTo>
                  <a:pt x="362" y="396"/>
                </a:lnTo>
                <a:lnTo>
                  <a:pt x="351" y="389"/>
                </a:lnTo>
                <a:lnTo>
                  <a:pt x="371" y="376"/>
                </a:lnTo>
                <a:lnTo>
                  <a:pt x="369" y="350"/>
                </a:lnTo>
                <a:lnTo>
                  <a:pt x="392" y="339"/>
                </a:lnTo>
                <a:lnTo>
                  <a:pt x="382" y="326"/>
                </a:lnTo>
                <a:lnTo>
                  <a:pt x="402" y="307"/>
                </a:lnTo>
                <a:lnTo>
                  <a:pt x="402" y="296"/>
                </a:lnTo>
                <a:lnTo>
                  <a:pt x="422" y="287"/>
                </a:lnTo>
                <a:lnTo>
                  <a:pt x="425" y="247"/>
                </a:lnTo>
                <a:lnTo>
                  <a:pt x="456" y="219"/>
                </a:lnTo>
                <a:lnTo>
                  <a:pt x="456" y="206"/>
                </a:lnTo>
                <a:lnTo>
                  <a:pt x="476" y="190"/>
                </a:lnTo>
                <a:lnTo>
                  <a:pt x="472" y="159"/>
                </a:lnTo>
                <a:lnTo>
                  <a:pt x="492" y="133"/>
                </a:lnTo>
                <a:lnTo>
                  <a:pt x="488" y="107"/>
                </a:lnTo>
                <a:lnTo>
                  <a:pt x="519" y="84"/>
                </a:lnTo>
                <a:lnTo>
                  <a:pt x="511" y="70"/>
                </a:lnTo>
                <a:lnTo>
                  <a:pt x="445" y="70"/>
                </a:lnTo>
                <a:lnTo>
                  <a:pt x="478" y="30"/>
                </a:lnTo>
                <a:lnTo>
                  <a:pt x="468" y="0"/>
                </a:lnTo>
                <a:lnTo>
                  <a:pt x="4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81000" y="3503520"/>
            <a:ext cx="1071720" cy="989280"/>
          </a:xfrm>
          <a:custGeom>
            <a:avLst/>
            <a:gdLst/>
            <a:ahLst/>
            <a:rect l="l" t="t" r="r" b="b"/>
            <a:pathLst>
              <a:path w="675" h="623">
                <a:moveTo>
                  <a:pt x="0" y="0"/>
                </a:moveTo>
                <a:lnTo>
                  <a:pt x="6" y="10"/>
                </a:lnTo>
                <a:lnTo>
                  <a:pt x="9" y="40"/>
                </a:lnTo>
                <a:lnTo>
                  <a:pt x="26" y="50"/>
                </a:lnTo>
                <a:lnTo>
                  <a:pt x="32" y="77"/>
                </a:lnTo>
                <a:lnTo>
                  <a:pt x="66" y="97"/>
                </a:lnTo>
                <a:lnTo>
                  <a:pt x="80" y="93"/>
                </a:lnTo>
                <a:lnTo>
                  <a:pt x="86" y="113"/>
                </a:lnTo>
                <a:lnTo>
                  <a:pt x="80" y="117"/>
                </a:lnTo>
                <a:lnTo>
                  <a:pt x="63" y="140"/>
                </a:lnTo>
                <a:lnTo>
                  <a:pt x="89" y="187"/>
                </a:lnTo>
                <a:lnTo>
                  <a:pt x="109" y="192"/>
                </a:lnTo>
                <a:lnTo>
                  <a:pt x="100" y="552"/>
                </a:lnTo>
                <a:lnTo>
                  <a:pt x="568" y="552"/>
                </a:lnTo>
                <a:lnTo>
                  <a:pt x="578" y="582"/>
                </a:lnTo>
                <a:lnTo>
                  <a:pt x="545" y="623"/>
                </a:lnTo>
                <a:lnTo>
                  <a:pt x="611" y="623"/>
                </a:lnTo>
                <a:lnTo>
                  <a:pt x="624" y="606"/>
                </a:lnTo>
                <a:lnTo>
                  <a:pt x="615" y="592"/>
                </a:lnTo>
                <a:lnTo>
                  <a:pt x="628" y="589"/>
                </a:lnTo>
                <a:lnTo>
                  <a:pt x="621" y="580"/>
                </a:lnTo>
                <a:lnTo>
                  <a:pt x="635" y="572"/>
                </a:lnTo>
                <a:lnTo>
                  <a:pt x="628" y="549"/>
                </a:lnTo>
                <a:lnTo>
                  <a:pt x="638" y="562"/>
                </a:lnTo>
                <a:lnTo>
                  <a:pt x="648" y="539"/>
                </a:lnTo>
                <a:lnTo>
                  <a:pt x="662" y="546"/>
                </a:lnTo>
                <a:lnTo>
                  <a:pt x="675" y="517"/>
                </a:lnTo>
                <a:lnTo>
                  <a:pt x="675" y="489"/>
                </a:lnTo>
                <a:lnTo>
                  <a:pt x="662" y="474"/>
                </a:lnTo>
                <a:lnTo>
                  <a:pt x="658" y="486"/>
                </a:lnTo>
                <a:lnTo>
                  <a:pt x="648" y="480"/>
                </a:lnTo>
                <a:lnTo>
                  <a:pt x="635" y="450"/>
                </a:lnTo>
                <a:lnTo>
                  <a:pt x="641" y="429"/>
                </a:lnTo>
                <a:lnTo>
                  <a:pt x="635" y="397"/>
                </a:lnTo>
                <a:lnTo>
                  <a:pt x="548" y="320"/>
                </a:lnTo>
                <a:lnTo>
                  <a:pt x="545" y="303"/>
                </a:lnTo>
                <a:lnTo>
                  <a:pt x="571" y="236"/>
                </a:lnTo>
                <a:lnTo>
                  <a:pt x="541" y="220"/>
                </a:lnTo>
                <a:lnTo>
                  <a:pt x="522" y="230"/>
                </a:lnTo>
                <a:lnTo>
                  <a:pt x="505" y="172"/>
                </a:lnTo>
                <a:lnTo>
                  <a:pt x="445" y="120"/>
                </a:lnTo>
                <a:lnTo>
                  <a:pt x="431" y="63"/>
                </a:lnTo>
                <a:lnTo>
                  <a:pt x="439" y="30"/>
                </a:lnTo>
                <a:lnTo>
                  <a:pt x="40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214280" y="5146560"/>
            <a:ext cx="843120" cy="887400"/>
          </a:xfrm>
          <a:custGeom>
            <a:avLst/>
            <a:gdLst/>
            <a:ahLst/>
            <a:rect l="l" t="t" r="r" b="b"/>
            <a:pathLst>
              <a:path w="531" h="559">
                <a:moveTo>
                  <a:pt x="480" y="385"/>
                </a:moveTo>
                <a:lnTo>
                  <a:pt x="421" y="365"/>
                </a:lnTo>
                <a:lnTo>
                  <a:pt x="395" y="372"/>
                </a:lnTo>
                <a:lnTo>
                  <a:pt x="391" y="396"/>
                </a:lnTo>
                <a:lnTo>
                  <a:pt x="409" y="412"/>
                </a:lnTo>
                <a:lnTo>
                  <a:pt x="451" y="398"/>
                </a:lnTo>
                <a:lnTo>
                  <a:pt x="457" y="422"/>
                </a:lnTo>
                <a:lnTo>
                  <a:pt x="464" y="425"/>
                </a:lnTo>
                <a:lnTo>
                  <a:pt x="500" y="402"/>
                </a:lnTo>
                <a:lnTo>
                  <a:pt x="511" y="408"/>
                </a:lnTo>
                <a:lnTo>
                  <a:pt x="504" y="442"/>
                </a:lnTo>
                <a:lnTo>
                  <a:pt x="474" y="485"/>
                </a:lnTo>
                <a:lnTo>
                  <a:pt x="531" y="539"/>
                </a:lnTo>
                <a:lnTo>
                  <a:pt x="520" y="551"/>
                </a:lnTo>
                <a:lnTo>
                  <a:pt x="514" y="556"/>
                </a:lnTo>
                <a:lnTo>
                  <a:pt x="504" y="559"/>
                </a:lnTo>
                <a:lnTo>
                  <a:pt x="484" y="526"/>
                </a:lnTo>
                <a:lnTo>
                  <a:pt x="448" y="499"/>
                </a:lnTo>
                <a:lnTo>
                  <a:pt x="434" y="502"/>
                </a:lnTo>
                <a:lnTo>
                  <a:pt x="421" y="539"/>
                </a:lnTo>
                <a:lnTo>
                  <a:pt x="368" y="528"/>
                </a:lnTo>
                <a:lnTo>
                  <a:pt x="352" y="539"/>
                </a:lnTo>
                <a:lnTo>
                  <a:pt x="304" y="526"/>
                </a:lnTo>
                <a:lnTo>
                  <a:pt x="282" y="485"/>
                </a:lnTo>
                <a:lnTo>
                  <a:pt x="225" y="448"/>
                </a:lnTo>
                <a:lnTo>
                  <a:pt x="209" y="448"/>
                </a:lnTo>
                <a:lnTo>
                  <a:pt x="205" y="472"/>
                </a:lnTo>
                <a:lnTo>
                  <a:pt x="189" y="482"/>
                </a:lnTo>
                <a:lnTo>
                  <a:pt x="145" y="479"/>
                </a:lnTo>
                <a:lnTo>
                  <a:pt x="76" y="452"/>
                </a:lnTo>
                <a:lnTo>
                  <a:pt x="13" y="462"/>
                </a:lnTo>
                <a:lnTo>
                  <a:pt x="3" y="445"/>
                </a:lnTo>
                <a:lnTo>
                  <a:pt x="26" y="412"/>
                </a:lnTo>
                <a:lnTo>
                  <a:pt x="26" y="342"/>
                </a:lnTo>
                <a:lnTo>
                  <a:pt x="53" y="277"/>
                </a:lnTo>
                <a:lnTo>
                  <a:pt x="20" y="200"/>
                </a:lnTo>
                <a:lnTo>
                  <a:pt x="20" y="173"/>
                </a:lnTo>
                <a:lnTo>
                  <a:pt x="0" y="143"/>
                </a:lnTo>
                <a:lnTo>
                  <a:pt x="0" y="0"/>
                </a:lnTo>
                <a:lnTo>
                  <a:pt x="315" y="0"/>
                </a:lnTo>
                <a:lnTo>
                  <a:pt x="315" y="6"/>
                </a:lnTo>
                <a:lnTo>
                  <a:pt x="322" y="12"/>
                </a:lnTo>
                <a:lnTo>
                  <a:pt x="315" y="37"/>
                </a:lnTo>
                <a:lnTo>
                  <a:pt x="322" y="43"/>
                </a:lnTo>
                <a:lnTo>
                  <a:pt x="312" y="52"/>
                </a:lnTo>
                <a:lnTo>
                  <a:pt x="318" y="77"/>
                </a:lnTo>
                <a:lnTo>
                  <a:pt x="342" y="97"/>
                </a:lnTo>
                <a:lnTo>
                  <a:pt x="318" y="123"/>
                </a:lnTo>
                <a:lnTo>
                  <a:pt x="322" y="140"/>
                </a:lnTo>
                <a:lnTo>
                  <a:pt x="292" y="166"/>
                </a:lnTo>
                <a:lnTo>
                  <a:pt x="272" y="210"/>
                </a:lnTo>
                <a:lnTo>
                  <a:pt x="272" y="240"/>
                </a:lnTo>
                <a:lnTo>
                  <a:pt x="259" y="246"/>
                </a:lnTo>
                <a:lnTo>
                  <a:pt x="265" y="273"/>
                </a:lnTo>
                <a:lnTo>
                  <a:pt x="259" y="284"/>
                </a:lnTo>
                <a:lnTo>
                  <a:pt x="464" y="284"/>
                </a:lnTo>
                <a:lnTo>
                  <a:pt x="451" y="328"/>
                </a:lnTo>
                <a:lnTo>
                  <a:pt x="480" y="38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170080" y="4710240"/>
            <a:ext cx="617400" cy="1046160"/>
          </a:xfrm>
          <a:custGeom>
            <a:avLst/>
            <a:gdLst/>
            <a:ahLst/>
            <a:rect l="l" t="t" r="r" b="b"/>
            <a:pathLst>
              <a:path w="389" h="659">
                <a:moveTo>
                  <a:pt x="11" y="642"/>
                </a:moveTo>
                <a:lnTo>
                  <a:pt x="37" y="639"/>
                </a:lnTo>
                <a:lnTo>
                  <a:pt x="54" y="567"/>
                </a:lnTo>
                <a:lnTo>
                  <a:pt x="60" y="659"/>
                </a:lnTo>
                <a:lnTo>
                  <a:pt x="120" y="642"/>
                </a:lnTo>
                <a:lnTo>
                  <a:pt x="123" y="603"/>
                </a:lnTo>
                <a:lnTo>
                  <a:pt x="97" y="578"/>
                </a:lnTo>
                <a:lnTo>
                  <a:pt x="100" y="558"/>
                </a:lnTo>
                <a:lnTo>
                  <a:pt x="381" y="558"/>
                </a:lnTo>
                <a:lnTo>
                  <a:pt x="372" y="532"/>
                </a:lnTo>
                <a:lnTo>
                  <a:pt x="376" y="452"/>
                </a:lnTo>
                <a:lnTo>
                  <a:pt x="369" y="432"/>
                </a:lnTo>
                <a:lnTo>
                  <a:pt x="376" y="399"/>
                </a:lnTo>
                <a:lnTo>
                  <a:pt x="389" y="382"/>
                </a:lnTo>
                <a:lnTo>
                  <a:pt x="376" y="368"/>
                </a:lnTo>
                <a:lnTo>
                  <a:pt x="381" y="359"/>
                </a:lnTo>
                <a:lnTo>
                  <a:pt x="366" y="328"/>
                </a:lnTo>
                <a:lnTo>
                  <a:pt x="356" y="276"/>
                </a:lnTo>
                <a:lnTo>
                  <a:pt x="302" y="0"/>
                </a:lnTo>
                <a:lnTo>
                  <a:pt x="27" y="0"/>
                </a:lnTo>
                <a:lnTo>
                  <a:pt x="41" y="17"/>
                </a:lnTo>
                <a:lnTo>
                  <a:pt x="0" y="432"/>
                </a:lnTo>
                <a:lnTo>
                  <a:pt x="11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863720" y="4338720"/>
            <a:ext cx="1436760" cy="371520"/>
          </a:xfrm>
          <a:custGeom>
            <a:avLst/>
            <a:gdLst/>
            <a:ahLst/>
            <a:rect l="l" t="t" r="r" b="b"/>
            <a:pathLst>
              <a:path w="905" h="234">
                <a:moveTo>
                  <a:pt x="905" y="3"/>
                </a:moveTo>
                <a:lnTo>
                  <a:pt x="229" y="0"/>
                </a:lnTo>
                <a:lnTo>
                  <a:pt x="234" y="28"/>
                </a:lnTo>
                <a:lnTo>
                  <a:pt x="83" y="37"/>
                </a:lnTo>
                <a:lnTo>
                  <a:pt x="72" y="23"/>
                </a:lnTo>
                <a:lnTo>
                  <a:pt x="80" y="48"/>
                </a:lnTo>
                <a:lnTo>
                  <a:pt x="65" y="54"/>
                </a:lnTo>
                <a:lnTo>
                  <a:pt x="72" y="63"/>
                </a:lnTo>
                <a:lnTo>
                  <a:pt x="60" y="68"/>
                </a:lnTo>
                <a:lnTo>
                  <a:pt x="69" y="80"/>
                </a:lnTo>
                <a:lnTo>
                  <a:pt x="55" y="97"/>
                </a:lnTo>
                <a:lnTo>
                  <a:pt x="63" y="111"/>
                </a:lnTo>
                <a:lnTo>
                  <a:pt x="32" y="134"/>
                </a:lnTo>
                <a:lnTo>
                  <a:pt x="35" y="161"/>
                </a:lnTo>
                <a:lnTo>
                  <a:pt x="16" y="187"/>
                </a:lnTo>
                <a:lnTo>
                  <a:pt x="20" y="217"/>
                </a:lnTo>
                <a:lnTo>
                  <a:pt x="0" y="234"/>
                </a:lnTo>
                <a:lnTo>
                  <a:pt x="219" y="234"/>
                </a:lnTo>
                <a:lnTo>
                  <a:pt x="494" y="234"/>
                </a:lnTo>
                <a:lnTo>
                  <a:pt x="634" y="234"/>
                </a:lnTo>
                <a:lnTo>
                  <a:pt x="634" y="204"/>
                </a:lnTo>
                <a:lnTo>
                  <a:pt x="657" y="197"/>
                </a:lnTo>
                <a:lnTo>
                  <a:pt x="674" y="164"/>
                </a:lnTo>
                <a:lnTo>
                  <a:pt x="718" y="157"/>
                </a:lnTo>
                <a:lnTo>
                  <a:pt x="772" y="127"/>
                </a:lnTo>
                <a:lnTo>
                  <a:pt x="782" y="103"/>
                </a:lnTo>
                <a:lnTo>
                  <a:pt x="808" y="91"/>
                </a:lnTo>
                <a:lnTo>
                  <a:pt x="815" y="103"/>
                </a:lnTo>
                <a:lnTo>
                  <a:pt x="842" y="80"/>
                </a:lnTo>
                <a:lnTo>
                  <a:pt x="865" y="83"/>
                </a:lnTo>
                <a:lnTo>
                  <a:pt x="882" y="54"/>
                </a:lnTo>
                <a:lnTo>
                  <a:pt x="902" y="51"/>
                </a:lnTo>
                <a:lnTo>
                  <a:pt x="905" y="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625760" y="4710240"/>
            <a:ext cx="606240" cy="1046160"/>
          </a:xfrm>
          <a:custGeom>
            <a:avLst/>
            <a:gdLst/>
            <a:ahLst/>
            <a:rect l="l" t="t" r="r" b="b"/>
            <a:pathLst>
              <a:path w="382" h="659">
                <a:moveTo>
                  <a:pt x="352" y="642"/>
                </a:moveTo>
                <a:lnTo>
                  <a:pt x="285" y="636"/>
                </a:lnTo>
                <a:lnTo>
                  <a:pt x="222" y="659"/>
                </a:lnTo>
                <a:lnTo>
                  <a:pt x="192" y="603"/>
                </a:lnTo>
                <a:lnTo>
                  <a:pt x="205" y="558"/>
                </a:lnTo>
                <a:lnTo>
                  <a:pt x="0" y="558"/>
                </a:lnTo>
                <a:lnTo>
                  <a:pt x="6" y="547"/>
                </a:lnTo>
                <a:lnTo>
                  <a:pt x="0" y="521"/>
                </a:lnTo>
                <a:lnTo>
                  <a:pt x="13" y="515"/>
                </a:lnTo>
                <a:lnTo>
                  <a:pt x="13" y="484"/>
                </a:lnTo>
                <a:lnTo>
                  <a:pt x="33" y="442"/>
                </a:lnTo>
                <a:lnTo>
                  <a:pt x="63" y="415"/>
                </a:lnTo>
                <a:lnTo>
                  <a:pt x="60" y="399"/>
                </a:lnTo>
                <a:lnTo>
                  <a:pt x="83" y="372"/>
                </a:lnTo>
                <a:lnTo>
                  <a:pt x="60" y="352"/>
                </a:lnTo>
                <a:lnTo>
                  <a:pt x="53" y="328"/>
                </a:lnTo>
                <a:lnTo>
                  <a:pt x="63" y="319"/>
                </a:lnTo>
                <a:lnTo>
                  <a:pt x="56" y="313"/>
                </a:lnTo>
                <a:lnTo>
                  <a:pt x="63" y="288"/>
                </a:lnTo>
                <a:lnTo>
                  <a:pt x="56" y="282"/>
                </a:lnTo>
                <a:lnTo>
                  <a:pt x="56" y="276"/>
                </a:lnTo>
                <a:lnTo>
                  <a:pt x="63" y="253"/>
                </a:lnTo>
                <a:lnTo>
                  <a:pt x="53" y="236"/>
                </a:lnTo>
                <a:lnTo>
                  <a:pt x="60" y="213"/>
                </a:lnTo>
                <a:lnTo>
                  <a:pt x="46" y="199"/>
                </a:lnTo>
                <a:lnTo>
                  <a:pt x="56" y="189"/>
                </a:lnTo>
                <a:lnTo>
                  <a:pt x="46" y="183"/>
                </a:lnTo>
                <a:lnTo>
                  <a:pt x="65" y="169"/>
                </a:lnTo>
                <a:lnTo>
                  <a:pt x="63" y="143"/>
                </a:lnTo>
                <a:lnTo>
                  <a:pt x="86" y="133"/>
                </a:lnTo>
                <a:lnTo>
                  <a:pt x="76" y="120"/>
                </a:lnTo>
                <a:lnTo>
                  <a:pt x="96" y="100"/>
                </a:lnTo>
                <a:lnTo>
                  <a:pt x="96" y="89"/>
                </a:lnTo>
                <a:lnTo>
                  <a:pt x="116" y="80"/>
                </a:lnTo>
                <a:lnTo>
                  <a:pt x="119" y="41"/>
                </a:lnTo>
                <a:lnTo>
                  <a:pt x="150" y="14"/>
                </a:lnTo>
                <a:lnTo>
                  <a:pt x="150" y="0"/>
                </a:lnTo>
                <a:lnTo>
                  <a:pt x="369" y="0"/>
                </a:lnTo>
                <a:lnTo>
                  <a:pt x="382" y="17"/>
                </a:lnTo>
                <a:lnTo>
                  <a:pt x="341" y="432"/>
                </a:lnTo>
                <a:lnTo>
                  <a:pt x="352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467000" y="2200320"/>
            <a:ext cx="896760" cy="907920"/>
          </a:xfrm>
          <a:custGeom>
            <a:avLst/>
            <a:gdLst/>
            <a:ahLst/>
            <a:rect l="l" t="t" r="r" b="b"/>
            <a:pathLst>
              <a:path w="565" h="572">
                <a:moveTo>
                  <a:pt x="239" y="32"/>
                </a:moveTo>
                <a:lnTo>
                  <a:pt x="200" y="36"/>
                </a:lnTo>
                <a:lnTo>
                  <a:pt x="200" y="0"/>
                </a:lnTo>
                <a:lnTo>
                  <a:pt x="126" y="26"/>
                </a:lnTo>
                <a:lnTo>
                  <a:pt x="94" y="30"/>
                </a:lnTo>
                <a:lnTo>
                  <a:pt x="83" y="20"/>
                </a:lnTo>
                <a:lnTo>
                  <a:pt x="63" y="23"/>
                </a:lnTo>
                <a:lnTo>
                  <a:pt x="60" y="100"/>
                </a:lnTo>
                <a:lnTo>
                  <a:pt x="20" y="120"/>
                </a:lnTo>
                <a:lnTo>
                  <a:pt x="0" y="163"/>
                </a:lnTo>
                <a:lnTo>
                  <a:pt x="23" y="183"/>
                </a:lnTo>
                <a:lnTo>
                  <a:pt x="14" y="203"/>
                </a:lnTo>
                <a:lnTo>
                  <a:pt x="7" y="272"/>
                </a:lnTo>
                <a:lnTo>
                  <a:pt x="46" y="306"/>
                </a:lnTo>
                <a:lnTo>
                  <a:pt x="80" y="312"/>
                </a:lnTo>
                <a:lnTo>
                  <a:pt x="103" y="352"/>
                </a:lnTo>
                <a:lnTo>
                  <a:pt x="146" y="380"/>
                </a:lnTo>
                <a:lnTo>
                  <a:pt x="160" y="435"/>
                </a:lnTo>
                <a:lnTo>
                  <a:pt x="177" y="535"/>
                </a:lnTo>
                <a:lnTo>
                  <a:pt x="210" y="549"/>
                </a:lnTo>
                <a:lnTo>
                  <a:pt x="216" y="572"/>
                </a:lnTo>
                <a:lnTo>
                  <a:pt x="495" y="572"/>
                </a:lnTo>
                <a:lnTo>
                  <a:pt x="489" y="472"/>
                </a:lnTo>
                <a:lnTo>
                  <a:pt x="505" y="415"/>
                </a:lnTo>
                <a:lnTo>
                  <a:pt x="524" y="299"/>
                </a:lnTo>
                <a:lnTo>
                  <a:pt x="565" y="220"/>
                </a:lnTo>
                <a:lnTo>
                  <a:pt x="535" y="232"/>
                </a:lnTo>
                <a:lnTo>
                  <a:pt x="529" y="260"/>
                </a:lnTo>
                <a:lnTo>
                  <a:pt x="476" y="299"/>
                </a:lnTo>
                <a:lnTo>
                  <a:pt x="492" y="255"/>
                </a:lnTo>
                <a:lnTo>
                  <a:pt x="512" y="226"/>
                </a:lnTo>
                <a:lnTo>
                  <a:pt x="499" y="215"/>
                </a:lnTo>
                <a:lnTo>
                  <a:pt x="502" y="189"/>
                </a:lnTo>
                <a:lnTo>
                  <a:pt x="482" y="192"/>
                </a:lnTo>
                <a:lnTo>
                  <a:pt x="489" y="149"/>
                </a:lnTo>
                <a:lnTo>
                  <a:pt x="459" y="133"/>
                </a:lnTo>
                <a:lnTo>
                  <a:pt x="459" y="116"/>
                </a:lnTo>
                <a:lnTo>
                  <a:pt x="270" y="63"/>
                </a:lnTo>
                <a:lnTo>
                  <a:pt x="259" y="43"/>
                </a:lnTo>
                <a:lnTo>
                  <a:pt x="239" y="3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66800" y="3108240"/>
            <a:ext cx="650880" cy="1171800"/>
          </a:xfrm>
          <a:custGeom>
            <a:avLst/>
            <a:gdLst/>
            <a:ahLst/>
            <a:rect l="l" t="t" r="r" b="b"/>
            <a:pathLst>
              <a:path w="410" h="738">
                <a:moveTo>
                  <a:pt x="8" y="279"/>
                </a:moveTo>
                <a:lnTo>
                  <a:pt x="0" y="312"/>
                </a:lnTo>
                <a:lnTo>
                  <a:pt x="14" y="369"/>
                </a:lnTo>
                <a:lnTo>
                  <a:pt x="74" y="422"/>
                </a:lnTo>
                <a:lnTo>
                  <a:pt x="91" y="479"/>
                </a:lnTo>
                <a:lnTo>
                  <a:pt x="110" y="469"/>
                </a:lnTo>
                <a:lnTo>
                  <a:pt x="140" y="485"/>
                </a:lnTo>
                <a:lnTo>
                  <a:pt x="114" y="552"/>
                </a:lnTo>
                <a:lnTo>
                  <a:pt x="117" y="569"/>
                </a:lnTo>
                <a:lnTo>
                  <a:pt x="204" y="645"/>
                </a:lnTo>
                <a:lnTo>
                  <a:pt x="210" y="678"/>
                </a:lnTo>
                <a:lnTo>
                  <a:pt x="204" y="698"/>
                </a:lnTo>
                <a:lnTo>
                  <a:pt x="217" y="728"/>
                </a:lnTo>
                <a:lnTo>
                  <a:pt x="227" y="735"/>
                </a:lnTo>
                <a:lnTo>
                  <a:pt x="231" y="721"/>
                </a:lnTo>
                <a:lnTo>
                  <a:pt x="244" y="738"/>
                </a:lnTo>
                <a:lnTo>
                  <a:pt x="240" y="725"/>
                </a:lnTo>
                <a:lnTo>
                  <a:pt x="256" y="705"/>
                </a:lnTo>
                <a:lnTo>
                  <a:pt x="307" y="725"/>
                </a:lnTo>
                <a:lnTo>
                  <a:pt x="316" y="715"/>
                </a:lnTo>
                <a:lnTo>
                  <a:pt x="310" y="681"/>
                </a:lnTo>
                <a:lnTo>
                  <a:pt x="350" y="669"/>
                </a:lnTo>
                <a:lnTo>
                  <a:pt x="344" y="645"/>
                </a:lnTo>
                <a:lnTo>
                  <a:pt x="357" y="621"/>
                </a:lnTo>
                <a:lnTo>
                  <a:pt x="350" y="615"/>
                </a:lnTo>
                <a:lnTo>
                  <a:pt x="357" y="615"/>
                </a:lnTo>
                <a:lnTo>
                  <a:pt x="357" y="586"/>
                </a:lnTo>
                <a:lnTo>
                  <a:pt x="367" y="578"/>
                </a:lnTo>
                <a:lnTo>
                  <a:pt x="364" y="566"/>
                </a:lnTo>
                <a:lnTo>
                  <a:pt x="397" y="532"/>
                </a:lnTo>
                <a:lnTo>
                  <a:pt x="410" y="499"/>
                </a:lnTo>
                <a:lnTo>
                  <a:pt x="407" y="472"/>
                </a:lnTo>
                <a:lnTo>
                  <a:pt x="390" y="449"/>
                </a:lnTo>
                <a:lnTo>
                  <a:pt x="407" y="413"/>
                </a:lnTo>
                <a:lnTo>
                  <a:pt x="403" y="99"/>
                </a:lnTo>
                <a:lnTo>
                  <a:pt x="373" y="27"/>
                </a:lnTo>
                <a:lnTo>
                  <a:pt x="370" y="0"/>
                </a:lnTo>
                <a:lnTo>
                  <a:pt x="91" y="0"/>
                </a:lnTo>
                <a:lnTo>
                  <a:pt x="137" y="47"/>
                </a:lnTo>
                <a:lnTo>
                  <a:pt x="140" y="63"/>
                </a:lnTo>
                <a:lnTo>
                  <a:pt x="137" y="87"/>
                </a:lnTo>
                <a:lnTo>
                  <a:pt x="120" y="119"/>
                </a:lnTo>
                <a:lnTo>
                  <a:pt x="51" y="142"/>
                </a:lnTo>
                <a:lnTo>
                  <a:pt x="44" y="162"/>
                </a:lnTo>
                <a:lnTo>
                  <a:pt x="61" y="182"/>
                </a:lnTo>
                <a:lnTo>
                  <a:pt x="61" y="200"/>
                </a:lnTo>
                <a:lnTo>
                  <a:pt x="37" y="236"/>
                </a:lnTo>
                <a:lnTo>
                  <a:pt x="11" y="253"/>
                </a:lnTo>
                <a:lnTo>
                  <a:pt x="14" y="276"/>
                </a:lnTo>
                <a:lnTo>
                  <a:pt x="8" y="27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422520" y="3149640"/>
            <a:ext cx="960480" cy="544320"/>
          </a:xfrm>
          <a:custGeom>
            <a:avLst/>
            <a:gdLst/>
            <a:ahLst/>
            <a:rect l="l" t="t" r="r" b="b"/>
            <a:pathLst>
              <a:path w="605" h="343">
                <a:moveTo>
                  <a:pt x="513" y="36"/>
                </a:moveTo>
                <a:lnTo>
                  <a:pt x="74" y="36"/>
                </a:lnTo>
                <a:lnTo>
                  <a:pt x="70" y="0"/>
                </a:lnTo>
                <a:lnTo>
                  <a:pt x="0" y="41"/>
                </a:lnTo>
                <a:lnTo>
                  <a:pt x="20" y="343"/>
                </a:lnTo>
                <a:lnTo>
                  <a:pt x="329" y="343"/>
                </a:lnTo>
                <a:lnTo>
                  <a:pt x="502" y="343"/>
                </a:lnTo>
                <a:lnTo>
                  <a:pt x="516" y="323"/>
                </a:lnTo>
                <a:lnTo>
                  <a:pt x="542" y="329"/>
                </a:lnTo>
                <a:lnTo>
                  <a:pt x="568" y="320"/>
                </a:lnTo>
                <a:lnTo>
                  <a:pt x="605" y="280"/>
                </a:lnTo>
                <a:lnTo>
                  <a:pt x="568" y="246"/>
                </a:lnTo>
                <a:lnTo>
                  <a:pt x="565" y="229"/>
                </a:lnTo>
                <a:lnTo>
                  <a:pt x="556" y="226"/>
                </a:lnTo>
                <a:lnTo>
                  <a:pt x="553" y="200"/>
                </a:lnTo>
                <a:lnTo>
                  <a:pt x="563" y="186"/>
                </a:lnTo>
                <a:lnTo>
                  <a:pt x="556" y="170"/>
                </a:lnTo>
                <a:lnTo>
                  <a:pt x="579" y="132"/>
                </a:lnTo>
                <a:lnTo>
                  <a:pt x="593" y="120"/>
                </a:lnTo>
                <a:lnTo>
                  <a:pt x="563" y="104"/>
                </a:lnTo>
                <a:lnTo>
                  <a:pt x="545" y="56"/>
                </a:lnTo>
                <a:lnTo>
                  <a:pt x="513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662360" y="2525760"/>
            <a:ext cx="277920" cy="523800"/>
          </a:xfrm>
          <a:custGeom>
            <a:avLst/>
            <a:gdLst/>
            <a:ahLst/>
            <a:rect l="l" t="t" r="r" b="b"/>
            <a:pathLst>
              <a:path w="175" h="330">
                <a:moveTo>
                  <a:pt x="175" y="287"/>
                </a:moveTo>
                <a:lnTo>
                  <a:pt x="145" y="243"/>
                </a:lnTo>
                <a:lnTo>
                  <a:pt x="122" y="123"/>
                </a:lnTo>
                <a:lnTo>
                  <a:pt x="99" y="0"/>
                </a:lnTo>
                <a:lnTo>
                  <a:pt x="73" y="2"/>
                </a:lnTo>
                <a:lnTo>
                  <a:pt x="62" y="37"/>
                </a:lnTo>
                <a:lnTo>
                  <a:pt x="62" y="46"/>
                </a:lnTo>
                <a:lnTo>
                  <a:pt x="56" y="66"/>
                </a:lnTo>
                <a:lnTo>
                  <a:pt x="62" y="92"/>
                </a:lnTo>
                <a:lnTo>
                  <a:pt x="26" y="123"/>
                </a:lnTo>
                <a:lnTo>
                  <a:pt x="23" y="170"/>
                </a:lnTo>
                <a:lnTo>
                  <a:pt x="3" y="223"/>
                </a:lnTo>
                <a:lnTo>
                  <a:pt x="0" y="318"/>
                </a:lnTo>
                <a:lnTo>
                  <a:pt x="11" y="330"/>
                </a:lnTo>
                <a:lnTo>
                  <a:pt x="128" y="330"/>
                </a:lnTo>
                <a:lnTo>
                  <a:pt x="161" y="310"/>
                </a:lnTo>
                <a:lnTo>
                  <a:pt x="172" y="314"/>
                </a:lnTo>
                <a:lnTo>
                  <a:pt x="175" y="287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475160" y="2584440"/>
            <a:ext cx="285840" cy="465120"/>
          </a:xfrm>
          <a:custGeom>
            <a:avLst/>
            <a:gdLst/>
            <a:ahLst/>
            <a:rect l="l" t="t" r="r" b="b"/>
            <a:pathLst>
              <a:path w="180" h="293">
                <a:moveTo>
                  <a:pt x="127" y="293"/>
                </a:moveTo>
                <a:lnTo>
                  <a:pt x="117" y="281"/>
                </a:lnTo>
                <a:lnTo>
                  <a:pt x="120" y="186"/>
                </a:lnTo>
                <a:lnTo>
                  <a:pt x="140" y="133"/>
                </a:lnTo>
                <a:lnTo>
                  <a:pt x="143" y="87"/>
                </a:lnTo>
                <a:lnTo>
                  <a:pt x="180" y="57"/>
                </a:lnTo>
                <a:lnTo>
                  <a:pt x="173" y="29"/>
                </a:lnTo>
                <a:lnTo>
                  <a:pt x="180" y="9"/>
                </a:lnTo>
                <a:lnTo>
                  <a:pt x="180" y="0"/>
                </a:lnTo>
                <a:lnTo>
                  <a:pt x="0" y="0"/>
                </a:lnTo>
                <a:lnTo>
                  <a:pt x="6" y="47"/>
                </a:lnTo>
                <a:lnTo>
                  <a:pt x="17" y="70"/>
                </a:lnTo>
                <a:lnTo>
                  <a:pt x="6" y="120"/>
                </a:lnTo>
                <a:lnTo>
                  <a:pt x="20" y="161"/>
                </a:lnTo>
                <a:lnTo>
                  <a:pt x="17" y="173"/>
                </a:lnTo>
                <a:lnTo>
                  <a:pt x="37" y="186"/>
                </a:lnTo>
                <a:lnTo>
                  <a:pt x="50" y="293"/>
                </a:lnTo>
                <a:lnTo>
                  <a:pt x="127" y="29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260960" y="3340080"/>
            <a:ext cx="258480" cy="507960"/>
          </a:xfrm>
          <a:custGeom>
            <a:avLst/>
            <a:gdLst/>
            <a:ahLst/>
            <a:rect l="l" t="t" r="r" b="b"/>
            <a:pathLst>
              <a:path w="163" h="320">
                <a:moveTo>
                  <a:pt x="8" y="244"/>
                </a:moveTo>
                <a:lnTo>
                  <a:pt x="34" y="273"/>
                </a:lnTo>
                <a:lnTo>
                  <a:pt x="80" y="290"/>
                </a:lnTo>
                <a:lnTo>
                  <a:pt x="87" y="320"/>
                </a:lnTo>
                <a:lnTo>
                  <a:pt x="100" y="303"/>
                </a:lnTo>
                <a:lnTo>
                  <a:pt x="143" y="229"/>
                </a:lnTo>
                <a:lnTo>
                  <a:pt x="147" y="193"/>
                </a:lnTo>
                <a:lnTo>
                  <a:pt x="157" y="186"/>
                </a:lnTo>
                <a:lnTo>
                  <a:pt x="163" y="150"/>
                </a:lnTo>
                <a:lnTo>
                  <a:pt x="131" y="110"/>
                </a:lnTo>
                <a:lnTo>
                  <a:pt x="143" y="90"/>
                </a:lnTo>
                <a:lnTo>
                  <a:pt x="151" y="53"/>
                </a:lnTo>
                <a:lnTo>
                  <a:pt x="63" y="0"/>
                </a:lnTo>
                <a:lnTo>
                  <a:pt x="51" y="12"/>
                </a:lnTo>
                <a:lnTo>
                  <a:pt x="28" y="50"/>
                </a:lnTo>
                <a:lnTo>
                  <a:pt x="34" y="66"/>
                </a:lnTo>
                <a:lnTo>
                  <a:pt x="23" y="80"/>
                </a:lnTo>
                <a:lnTo>
                  <a:pt x="28" y="106"/>
                </a:lnTo>
                <a:lnTo>
                  <a:pt x="37" y="110"/>
                </a:lnTo>
                <a:lnTo>
                  <a:pt x="40" y="126"/>
                </a:lnTo>
                <a:lnTo>
                  <a:pt x="77" y="160"/>
                </a:lnTo>
                <a:lnTo>
                  <a:pt x="40" y="200"/>
                </a:lnTo>
                <a:lnTo>
                  <a:pt x="13" y="209"/>
                </a:lnTo>
                <a:lnTo>
                  <a:pt x="0" y="236"/>
                </a:lnTo>
                <a:lnTo>
                  <a:pt x="8" y="24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802040" y="3198960"/>
            <a:ext cx="108000" cy="150840"/>
          </a:xfrm>
          <a:custGeom>
            <a:avLst/>
            <a:gdLst/>
            <a:ahLst/>
            <a:rect l="l" t="t" r="r" b="b"/>
            <a:pathLst>
              <a:path w="68" h="95">
                <a:moveTo>
                  <a:pt x="10" y="95"/>
                </a:moveTo>
                <a:lnTo>
                  <a:pt x="57" y="76"/>
                </a:lnTo>
                <a:lnTo>
                  <a:pt x="68" y="42"/>
                </a:lnTo>
                <a:lnTo>
                  <a:pt x="54" y="33"/>
                </a:lnTo>
                <a:lnTo>
                  <a:pt x="40" y="0"/>
                </a:lnTo>
                <a:lnTo>
                  <a:pt x="0" y="0"/>
                </a:lnTo>
                <a:lnTo>
                  <a:pt x="10" y="95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25920" y="3198960"/>
            <a:ext cx="293760" cy="214200"/>
          </a:xfrm>
          <a:custGeom>
            <a:avLst/>
            <a:gdLst/>
            <a:ahLst/>
            <a:rect l="l" t="t" r="r" b="b"/>
            <a:pathLst>
              <a:path w="185" h="135">
                <a:moveTo>
                  <a:pt x="7" y="135"/>
                </a:moveTo>
                <a:lnTo>
                  <a:pt x="69" y="115"/>
                </a:lnTo>
                <a:lnTo>
                  <a:pt x="89" y="99"/>
                </a:lnTo>
                <a:lnTo>
                  <a:pt x="135" y="99"/>
                </a:lnTo>
                <a:lnTo>
                  <a:pt x="185" y="96"/>
                </a:lnTo>
                <a:lnTo>
                  <a:pt x="175" y="0"/>
                </a:lnTo>
                <a:lnTo>
                  <a:pt x="10" y="0"/>
                </a:lnTo>
                <a:lnTo>
                  <a:pt x="13" y="96"/>
                </a:lnTo>
                <a:lnTo>
                  <a:pt x="20" y="109"/>
                </a:lnTo>
                <a:lnTo>
                  <a:pt x="0" y="124"/>
                </a:lnTo>
                <a:lnTo>
                  <a:pt x="7" y="135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24080" y="3492360"/>
            <a:ext cx="789120" cy="743040"/>
          </a:xfrm>
          <a:custGeom>
            <a:avLst/>
            <a:gdLst/>
            <a:ahLst/>
            <a:rect l="l" t="t" r="r" b="b"/>
            <a:pathLst>
              <a:path w="497" h="468">
                <a:moveTo>
                  <a:pt x="0" y="302"/>
                </a:moveTo>
                <a:lnTo>
                  <a:pt x="30" y="297"/>
                </a:lnTo>
                <a:lnTo>
                  <a:pt x="53" y="220"/>
                </a:lnTo>
                <a:lnTo>
                  <a:pt x="68" y="224"/>
                </a:lnTo>
                <a:lnTo>
                  <a:pt x="68" y="237"/>
                </a:lnTo>
                <a:lnTo>
                  <a:pt x="84" y="231"/>
                </a:lnTo>
                <a:lnTo>
                  <a:pt x="77" y="211"/>
                </a:lnTo>
                <a:lnTo>
                  <a:pt x="91" y="187"/>
                </a:lnTo>
                <a:lnTo>
                  <a:pt x="114" y="167"/>
                </a:lnTo>
                <a:lnTo>
                  <a:pt x="120" y="177"/>
                </a:lnTo>
                <a:lnTo>
                  <a:pt x="137" y="167"/>
                </a:lnTo>
                <a:lnTo>
                  <a:pt x="171" y="140"/>
                </a:lnTo>
                <a:lnTo>
                  <a:pt x="191" y="47"/>
                </a:lnTo>
                <a:lnTo>
                  <a:pt x="184" y="7"/>
                </a:lnTo>
                <a:lnTo>
                  <a:pt x="200" y="0"/>
                </a:lnTo>
                <a:lnTo>
                  <a:pt x="207" y="127"/>
                </a:lnTo>
                <a:lnTo>
                  <a:pt x="314" y="127"/>
                </a:lnTo>
                <a:lnTo>
                  <a:pt x="317" y="194"/>
                </a:lnTo>
                <a:lnTo>
                  <a:pt x="354" y="160"/>
                </a:lnTo>
                <a:lnTo>
                  <a:pt x="371" y="160"/>
                </a:lnTo>
                <a:lnTo>
                  <a:pt x="385" y="137"/>
                </a:lnTo>
                <a:lnTo>
                  <a:pt x="408" y="151"/>
                </a:lnTo>
                <a:lnTo>
                  <a:pt x="420" y="151"/>
                </a:lnTo>
                <a:lnTo>
                  <a:pt x="425" y="140"/>
                </a:lnTo>
                <a:lnTo>
                  <a:pt x="448" y="127"/>
                </a:lnTo>
                <a:lnTo>
                  <a:pt x="480" y="140"/>
                </a:lnTo>
                <a:lnTo>
                  <a:pt x="497" y="177"/>
                </a:lnTo>
                <a:lnTo>
                  <a:pt x="491" y="204"/>
                </a:lnTo>
                <a:lnTo>
                  <a:pt x="434" y="160"/>
                </a:lnTo>
                <a:lnTo>
                  <a:pt x="428" y="200"/>
                </a:lnTo>
                <a:lnTo>
                  <a:pt x="385" y="251"/>
                </a:lnTo>
                <a:lnTo>
                  <a:pt x="371" y="244"/>
                </a:lnTo>
                <a:lnTo>
                  <a:pt x="345" y="302"/>
                </a:lnTo>
                <a:lnTo>
                  <a:pt x="305" y="277"/>
                </a:lnTo>
                <a:lnTo>
                  <a:pt x="294" y="322"/>
                </a:lnTo>
                <a:lnTo>
                  <a:pt x="247" y="401"/>
                </a:lnTo>
                <a:lnTo>
                  <a:pt x="254" y="408"/>
                </a:lnTo>
                <a:lnTo>
                  <a:pt x="251" y="425"/>
                </a:lnTo>
                <a:lnTo>
                  <a:pt x="234" y="435"/>
                </a:lnTo>
                <a:lnTo>
                  <a:pt x="191" y="437"/>
                </a:lnTo>
                <a:lnTo>
                  <a:pt x="187" y="451"/>
                </a:lnTo>
                <a:lnTo>
                  <a:pt x="154" y="461"/>
                </a:lnTo>
                <a:lnTo>
                  <a:pt x="137" y="448"/>
                </a:lnTo>
                <a:lnTo>
                  <a:pt x="111" y="468"/>
                </a:lnTo>
                <a:lnTo>
                  <a:pt x="80" y="445"/>
                </a:lnTo>
                <a:lnTo>
                  <a:pt x="73" y="421"/>
                </a:lnTo>
                <a:lnTo>
                  <a:pt x="40" y="405"/>
                </a:lnTo>
                <a:lnTo>
                  <a:pt x="0" y="337"/>
                </a:lnTo>
                <a:lnTo>
                  <a:pt x="0" y="30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738520" y="3213000"/>
            <a:ext cx="706320" cy="754200"/>
          </a:xfrm>
          <a:custGeom>
            <a:avLst/>
            <a:gdLst/>
            <a:ahLst/>
            <a:rect l="l" t="t" r="r" b="b"/>
            <a:pathLst>
              <a:path w="445" h="475">
                <a:moveTo>
                  <a:pt x="17" y="379"/>
                </a:moveTo>
                <a:lnTo>
                  <a:pt x="11" y="382"/>
                </a:lnTo>
                <a:lnTo>
                  <a:pt x="0" y="32"/>
                </a:lnTo>
                <a:lnTo>
                  <a:pt x="137" y="32"/>
                </a:lnTo>
                <a:lnTo>
                  <a:pt x="246" y="69"/>
                </a:lnTo>
                <a:lnTo>
                  <a:pt x="309" y="55"/>
                </a:lnTo>
                <a:lnTo>
                  <a:pt x="369" y="20"/>
                </a:lnTo>
                <a:lnTo>
                  <a:pt x="432" y="0"/>
                </a:lnTo>
                <a:lnTo>
                  <a:pt x="445" y="176"/>
                </a:lnTo>
                <a:lnTo>
                  <a:pt x="428" y="182"/>
                </a:lnTo>
                <a:lnTo>
                  <a:pt x="435" y="222"/>
                </a:lnTo>
                <a:lnTo>
                  <a:pt x="415" y="315"/>
                </a:lnTo>
                <a:lnTo>
                  <a:pt x="381" y="342"/>
                </a:lnTo>
                <a:lnTo>
                  <a:pt x="364" y="351"/>
                </a:lnTo>
                <a:lnTo>
                  <a:pt x="359" y="342"/>
                </a:lnTo>
                <a:lnTo>
                  <a:pt x="335" y="362"/>
                </a:lnTo>
                <a:lnTo>
                  <a:pt x="321" y="386"/>
                </a:lnTo>
                <a:lnTo>
                  <a:pt x="329" y="405"/>
                </a:lnTo>
                <a:lnTo>
                  <a:pt x="312" y="412"/>
                </a:lnTo>
                <a:lnTo>
                  <a:pt x="312" y="399"/>
                </a:lnTo>
                <a:lnTo>
                  <a:pt x="298" y="395"/>
                </a:lnTo>
                <a:lnTo>
                  <a:pt x="275" y="472"/>
                </a:lnTo>
                <a:lnTo>
                  <a:pt x="246" y="475"/>
                </a:lnTo>
                <a:lnTo>
                  <a:pt x="218" y="452"/>
                </a:lnTo>
                <a:lnTo>
                  <a:pt x="212" y="432"/>
                </a:lnTo>
                <a:lnTo>
                  <a:pt x="189" y="449"/>
                </a:lnTo>
                <a:lnTo>
                  <a:pt x="170" y="452"/>
                </a:lnTo>
                <a:lnTo>
                  <a:pt x="150" y="435"/>
                </a:lnTo>
                <a:lnTo>
                  <a:pt x="134" y="445"/>
                </a:lnTo>
                <a:lnTo>
                  <a:pt x="124" y="445"/>
                </a:lnTo>
                <a:lnTo>
                  <a:pt x="110" y="429"/>
                </a:lnTo>
                <a:lnTo>
                  <a:pt x="74" y="419"/>
                </a:lnTo>
                <a:lnTo>
                  <a:pt x="51" y="382"/>
                </a:lnTo>
                <a:lnTo>
                  <a:pt x="17" y="3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038400" y="4659480"/>
            <a:ext cx="822240" cy="704520"/>
          </a:xfrm>
          <a:custGeom>
            <a:avLst/>
            <a:gdLst/>
            <a:ahLst/>
            <a:rect l="l" t="t" r="r" b="b"/>
            <a:pathLst>
              <a:path w="518" h="444">
                <a:moveTo>
                  <a:pt x="278" y="444"/>
                </a:moveTo>
                <a:lnTo>
                  <a:pt x="278" y="427"/>
                </a:lnTo>
                <a:lnTo>
                  <a:pt x="312" y="411"/>
                </a:lnTo>
                <a:lnTo>
                  <a:pt x="298" y="371"/>
                </a:lnTo>
                <a:lnTo>
                  <a:pt x="371" y="371"/>
                </a:lnTo>
                <a:lnTo>
                  <a:pt x="458" y="290"/>
                </a:lnTo>
                <a:lnTo>
                  <a:pt x="458" y="264"/>
                </a:lnTo>
                <a:lnTo>
                  <a:pt x="518" y="190"/>
                </a:lnTo>
                <a:lnTo>
                  <a:pt x="391" y="57"/>
                </a:lnTo>
                <a:lnTo>
                  <a:pt x="272" y="57"/>
                </a:lnTo>
                <a:lnTo>
                  <a:pt x="272" y="37"/>
                </a:lnTo>
                <a:lnTo>
                  <a:pt x="254" y="17"/>
                </a:lnTo>
                <a:lnTo>
                  <a:pt x="242" y="23"/>
                </a:lnTo>
                <a:lnTo>
                  <a:pt x="242" y="10"/>
                </a:lnTo>
                <a:lnTo>
                  <a:pt x="99" y="0"/>
                </a:lnTo>
                <a:lnTo>
                  <a:pt x="26" y="30"/>
                </a:lnTo>
                <a:lnTo>
                  <a:pt x="0" y="73"/>
                </a:lnTo>
                <a:lnTo>
                  <a:pt x="35" y="103"/>
                </a:lnTo>
                <a:lnTo>
                  <a:pt x="52" y="103"/>
                </a:lnTo>
                <a:lnTo>
                  <a:pt x="89" y="177"/>
                </a:lnTo>
                <a:lnTo>
                  <a:pt x="162" y="245"/>
                </a:lnTo>
                <a:lnTo>
                  <a:pt x="159" y="257"/>
                </a:lnTo>
                <a:lnTo>
                  <a:pt x="179" y="288"/>
                </a:lnTo>
                <a:lnTo>
                  <a:pt x="209" y="308"/>
                </a:lnTo>
                <a:lnTo>
                  <a:pt x="222" y="360"/>
                </a:lnTo>
                <a:lnTo>
                  <a:pt x="242" y="374"/>
                </a:lnTo>
                <a:lnTo>
                  <a:pt x="254" y="404"/>
                </a:lnTo>
                <a:lnTo>
                  <a:pt x="254" y="431"/>
                </a:lnTo>
                <a:lnTo>
                  <a:pt x="278" y="44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218120" y="3664080"/>
            <a:ext cx="164880" cy="298440"/>
          </a:xfrm>
          <a:custGeom>
            <a:avLst/>
            <a:gdLst/>
            <a:ahLst/>
            <a:rect l="l" t="t" r="r" b="b"/>
            <a:pathLst>
              <a:path w="104" h="188">
                <a:moveTo>
                  <a:pt x="0" y="20"/>
                </a:moveTo>
                <a:lnTo>
                  <a:pt x="14" y="0"/>
                </a:lnTo>
                <a:lnTo>
                  <a:pt x="40" y="6"/>
                </a:lnTo>
                <a:lnTo>
                  <a:pt x="27" y="32"/>
                </a:lnTo>
                <a:lnTo>
                  <a:pt x="30" y="52"/>
                </a:lnTo>
                <a:lnTo>
                  <a:pt x="87" y="142"/>
                </a:lnTo>
                <a:lnTo>
                  <a:pt x="104" y="176"/>
                </a:lnTo>
                <a:lnTo>
                  <a:pt x="98" y="188"/>
                </a:lnTo>
                <a:lnTo>
                  <a:pt x="27" y="188"/>
                </a:lnTo>
                <a:lnTo>
                  <a:pt x="0" y="2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38520" y="3017880"/>
            <a:ext cx="594000" cy="347760"/>
          </a:xfrm>
          <a:custGeom>
            <a:avLst/>
            <a:gdLst/>
            <a:ahLst/>
            <a:rect l="l" t="t" r="r" b="b"/>
            <a:pathLst>
              <a:path w="374" h="219">
                <a:moveTo>
                  <a:pt x="341" y="213"/>
                </a:moveTo>
                <a:lnTo>
                  <a:pt x="364" y="219"/>
                </a:lnTo>
                <a:lnTo>
                  <a:pt x="366" y="213"/>
                </a:lnTo>
                <a:lnTo>
                  <a:pt x="357" y="199"/>
                </a:lnTo>
                <a:lnTo>
                  <a:pt x="354" y="213"/>
                </a:lnTo>
                <a:lnTo>
                  <a:pt x="341" y="213"/>
                </a:lnTo>
                <a:lnTo>
                  <a:pt x="341" y="213"/>
                </a:lnTo>
                <a:close/>
                <a:moveTo>
                  <a:pt x="277" y="203"/>
                </a:moveTo>
                <a:lnTo>
                  <a:pt x="317" y="210"/>
                </a:lnTo>
                <a:lnTo>
                  <a:pt x="314" y="193"/>
                </a:lnTo>
                <a:lnTo>
                  <a:pt x="301" y="190"/>
                </a:lnTo>
                <a:lnTo>
                  <a:pt x="277" y="203"/>
                </a:lnTo>
                <a:lnTo>
                  <a:pt x="277" y="203"/>
                </a:lnTo>
                <a:close/>
                <a:moveTo>
                  <a:pt x="0" y="113"/>
                </a:moveTo>
                <a:lnTo>
                  <a:pt x="10" y="20"/>
                </a:lnTo>
                <a:lnTo>
                  <a:pt x="206" y="20"/>
                </a:lnTo>
                <a:lnTo>
                  <a:pt x="240" y="0"/>
                </a:lnTo>
                <a:lnTo>
                  <a:pt x="251" y="4"/>
                </a:lnTo>
                <a:lnTo>
                  <a:pt x="274" y="40"/>
                </a:lnTo>
                <a:lnTo>
                  <a:pt x="254" y="77"/>
                </a:lnTo>
                <a:lnTo>
                  <a:pt x="283" y="97"/>
                </a:lnTo>
                <a:lnTo>
                  <a:pt x="306" y="144"/>
                </a:lnTo>
                <a:lnTo>
                  <a:pt x="324" y="153"/>
                </a:lnTo>
                <a:lnTo>
                  <a:pt x="361" y="153"/>
                </a:lnTo>
                <a:lnTo>
                  <a:pt x="361" y="136"/>
                </a:lnTo>
                <a:lnTo>
                  <a:pt x="354" y="124"/>
                </a:lnTo>
                <a:lnTo>
                  <a:pt x="364" y="124"/>
                </a:lnTo>
                <a:lnTo>
                  <a:pt x="374" y="153"/>
                </a:lnTo>
                <a:lnTo>
                  <a:pt x="351" y="173"/>
                </a:lnTo>
                <a:lnTo>
                  <a:pt x="317" y="176"/>
                </a:lnTo>
                <a:lnTo>
                  <a:pt x="297" y="164"/>
                </a:lnTo>
                <a:lnTo>
                  <a:pt x="257" y="179"/>
                </a:lnTo>
                <a:lnTo>
                  <a:pt x="234" y="156"/>
                </a:lnTo>
                <a:lnTo>
                  <a:pt x="220" y="147"/>
                </a:lnTo>
                <a:lnTo>
                  <a:pt x="206" y="113"/>
                </a:lnTo>
                <a:lnTo>
                  <a:pt x="0" y="113"/>
                </a:lnTo>
                <a:lnTo>
                  <a:pt x="0" y="11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819680" y="2084400"/>
            <a:ext cx="658800" cy="896760"/>
          </a:xfrm>
          <a:custGeom>
            <a:avLst/>
            <a:gdLst/>
            <a:ahLst/>
            <a:rect l="l" t="t" r="r" b="b"/>
            <a:pathLst>
              <a:path w="415" h="565">
                <a:moveTo>
                  <a:pt x="262" y="433"/>
                </a:moveTo>
                <a:lnTo>
                  <a:pt x="265" y="442"/>
                </a:lnTo>
                <a:lnTo>
                  <a:pt x="269" y="433"/>
                </a:lnTo>
                <a:lnTo>
                  <a:pt x="262" y="433"/>
                </a:lnTo>
                <a:lnTo>
                  <a:pt x="262" y="433"/>
                </a:lnTo>
                <a:close/>
                <a:moveTo>
                  <a:pt x="252" y="419"/>
                </a:moveTo>
                <a:lnTo>
                  <a:pt x="259" y="423"/>
                </a:lnTo>
                <a:lnTo>
                  <a:pt x="259" y="406"/>
                </a:lnTo>
                <a:lnTo>
                  <a:pt x="252" y="419"/>
                </a:lnTo>
                <a:lnTo>
                  <a:pt x="252" y="419"/>
                </a:lnTo>
                <a:close/>
                <a:moveTo>
                  <a:pt x="236" y="426"/>
                </a:moveTo>
                <a:lnTo>
                  <a:pt x="239" y="439"/>
                </a:lnTo>
                <a:lnTo>
                  <a:pt x="252" y="433"/>
                </a:lnTo>
                <a:lnTo>
                  <a:pt x="242" y="413"/>
                </a:lnTo>
                <a:lnTo>
                  <a:pt x="236" y="426"/>
                </a:lnTo>
                <a:lnTo>
                  <a:pt x="236" y="426"/>
                </a:lnTo>
                <a:close/>
                <a:moveTo>
                  <a:pt x="23" y="403"/>
                </a:moveTo>
                <a:lnTo>
                  <a:pt x="0" y="280"/>
                </a:lnTo>
                <a:lnTo>
                  <a:pt x="46" y="273"/>
                </a:lnTo>
                <a:lnTo>
                  <a:pt x="43" y="249"/>
                </a:lnTo>
                <a:lnTo>
                  <a:pt x="60" y="229"/>
                </a:lnTo>
                <a:lnTo>
                  <a:pt x="57" y="173"/>
                </a:lnTo>
                <a:lnTo>
                  <a:pt x="74" y="114"/>
                </a:lnTo>
                <a:lnTo>
                  <a:pt x="74" y="77"/>
                </a:lnTo>
                <a:lnTo>
                  <a:pt x="109" y="7"/>
                </a:lnTo>
                <a:lnTo>
                  <a:pt x="126" y="0"/>
                </a:lnTo>
                <a:lnTo>
                  <a:pt x="149" y="20"/>
                </a:lnTo>
                <a:lnTo>
                  <a:pt x="153" y="26"/>
                </a:lnTo>
                <a:lnTo>
                  <a:pt x="176" y="34"/>
                </a:lnTo>
                <a:lnTo>
                  <a:pt x="226" y="10"/>
                </a:lnTo>
                <a:lnTo>
                  <a:pt x="279" y="50"/>
                </a:lnTo>
                <a:lnTo>
                  <a:pt x="295" y="137"/>
                </a:lnTo>
                <a:lnTo>
                  <a:pt x="313" y="229"/>
                </a:lnTo>
                <a:lnTo>
                  <a:pt x="341" y="239"/>
                </a:lnTo>
                <a:lnTo>
                  <a:pt x="348" y="273"/>
                </a:lnTo>
                <a:lnTo>
                  <a:pt x="372" y="293"/>
                </a:lnTo>
                <a:lnTo>
                  <a:pt x="398" y="289"/>
                </a:lnTo>
                <a:lnTo>
                  <a:pt x="415" y="345"/>
                </a:lnTo>
                <a:lnTo>
                  <a:pt x="341" y="373"/>
                </a:lnTo>
                <a:lnTo>
                  <a:pt x="298" y="413"/>
                </a:lnTo>
                <a:lnTo>
                  <a:pt x="262" y="399"/>
                </a:lnTo>
                <a:lnTo>
                  <a:pt x="252" y="379"/>
                </a:lnTo>
                <a:lnTo>
                  <a:pt x="242" y="379"/>
                </a:lnTo>
                <a:lnTo>
                  <a:pt x="226" y="442"/>
                </a:lnTo>
                <a:lnTo>
                  <a:pt x="209" y="439"/>
                </a:lnTo>
                <a:lnTo>
                  <a:pt x="188" y="462"/>
                </a:lnTo>
                <a:lnTo>
                  <a:pt x="176" y="453"/>
                </a:lnTo>
                <a:lnTo>
                  <a:pt x="169" y="476"/>
                </a:lnTo>
                <a:lnTo>
                  <a:pt x="156" y="462"/>
                </a:lnTo>
                <a:lnTo>
                  <a:pt x="136" y="469"/>
                </a:lnTo>
                <a:lnTo>
                  <a:pt x="100" y="542"/>
                </a:lnTo>
                <a:lnTo>
                  <a:pt x="77" y="565"/>
                </a:lnTo>
                <a:lnTo>
                  <a:pt x="46" y="522"/>
                </a:lnTo>
                <a:lnTo>
                  <a:pt x="23" y="403"/>
                </a:lnTo>
                <a:lnTo>
                  <a:pt x="23" y="403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868480" y="4343400"/>
            <a:ext cx="1490760" cy="619200"/>
          </a:xfrm>
          <a:custGeom>
            <a:avLst/>
            <a:gdLst/>
            <a:ahLst/>
            <a:rect l="l" t="t" r="r" b="b"/>
            <a:pathLst>
              <a:path w="939" h="390">
                <a:moveTo>
                  <a:pt x="913" y="204"/>
                </a:moveTo>
                <a:lnTo>
                  <a:pt x="936" y="200"/>
                </a:lnTo>
                <a:lnTo>
                  <a:pt x="939" y="147"/>
                </a:lnTo>
                <a:lnTo>
                  <a:pt x="884" y="37"/>
                </a:lnTo>
                <a:lnTo>
                  <a:pt x="887" y="0"/>
                </a:lnTo>
                <a:lnTo>
                  <a:pt x="271" y="0"/>
                </a:lnTo>
                <a:lnTo>
                  <a:pt x="268" y="47"/>
                </a:lnTo>
                <a:lnTo>
                  <a:pt x="248" y="51"/>
                </a:lnTo>
                <a:lnTo>
                  <a:pt x="232" y="80"/>
                </a:lnTo>
                <a:lnTo>
                  <a:pt x="208" y="76"/>
                </a:lnTo>
                <a:lnTo>
                  <a:pt x="181" y="100"/>
                </a:lnTo>
                <a:lnTo>
                  <a:pt x="174" y="87"/>
                </a:lnTo>
                <a:lnTo>
                  <a:pt x="149" y="100"/>
                </a:lnTo>
                <a:lnTo>
                  <a:pt x="138" y="124"/>
                </a:lnTo>
                <a:lnTo>
                  <a:pt x="84" y="154"/>
                </a:lnTo>
                <a:lnTo>
                  <a:pt x="40" y="160"/>
                </a:lnTo>
                <a:lnTo>
                  <a:pt x="22" y="193"/>
                </a:lnTo>
                <a:lnTo>
                  <a:pt x="0" y="200"/>
                </a:lnTo>
                <a:lnTo>
                  <a:pt x="0" y="230"/>
                </a:lnTo>
                <a:lnTo>
                  <a:pt x="131" y="230"/>
                </a:lnTo>
                <a:lnTo>
                  <a:pt x="205" y="200"/>
                </a:lnTo>
                <a:lnTo>
                  <a:pt x="348" y="210"/>
                </a:lnTo>
                <a:lnTo>
                  <a:pt x="348" y="224"/>
                </a:lnTo>
                <a:lnTo>
                  <a:pt x="360" y="217"/>
                </a:lnTo>
                <a:lnTo>
                  <a:pt x="377" y="236"/>
                </a:lnTo>
                <a:lnTo>
                  <a:pt x="377" y="256"/>
                </a:lnTo>
                <a:lnTo>
                  <a:pt x="497" y="256"/>
                </a:lnTo>
                <a:lnTo>
                  <a:pt x="624" y="390"/>
                </a:lnTo>
                <a:lnTo>
                  <a:pt x="704" y="364"/>
                </a:lnTo>
                <a:lnTo>
                  <a:pt x="747" y="304"/>
                </a:lnTo>
                <a:lnTo>
                  <a:pt x="824" y="284"/>
                </a:lnTo>
                <a:lnTo>
                  <a:pt x="849" y="260"/>
                </a:lnTo>
                <a:lnTo>
                  <a:pt x="849" y="233"/>
                </a:lnTo>
                <a:lnTo>
                  <a:pt x="824" y="233"/>
                </a:lnTo>
                <a:lnTo>
                  <a:pt x="844" y="197"/>
                </a:lnTo>
                <a:lnTo>
                  <a:pt x="804" y="173"/>
                </a:lnTo>
                <a:lnTo>
                  <a:pt x="836" y="164"/>
                </a:lnTo>
                <a:lnTo>
                  <a:pt x="859" y="187"/>
                </a:lnTo>
                <a:lnTo>
                  <a:pt x="876" y="187"/>
                </a:lnTo>
                <a:lnTo>
                  <a:pt x="913" y="147"/>
                </a:lnTo>
                <a:lnTo>
                  <a:pt x="903" y="103"/>
                </a:lnTo>
                <a:lnTo>
                  <a:pt x="884" y="137"/>
                </a:lnTo>
                <a:lnTo>
                  <a:pt x="876" y="100"/>
                </a:lnTo>
                <a:lnTo>
                  <a:pt x="813" y="107"/>
                </a:lnTo>
                <a:lnTo>
                  <a:pt x="810" y="56"/>
                </a:lnTo>
                <a:lnTo>
                  <a:pt x="826" y="91"/>
                </a:lnTo>
                <a:lnTo>
                  <a:pt x="873" y="67"/>
                </a:lnTo>
                <a:lnTo>
                  <a:pt x="896" y="71"/>
                </a:lnTo>
                <a:lnTo>
                  <a:pt x="932" y="147"/>
                </a:lnTo>
                <a:lnTo>
                  <a:pt x="930" y="193"/>
                </a:lnTo>
                <a:lnTo>
                  <a:pt x="913" y="20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30520" y="2584440"/>
            <a:ext cx="1289160" cy="919080"/>
          </a:xfrm>
          <a:custGeom>
            <a:avLst/>
            <a:gdLst/>
            <a:ahLst/>
            <a:rect l="l" t="t" r="r" b="b"/>
            <a:pathLst>
              <a:path w="812" h="579">
                <a:moveTo>
                  <a:pt x="782" y="506"/>
                </a:moveTo>
                <a:lnTo>
                  <a:pt x="782" y="503"/>
                </a:lnTo>
                <a:lnTo>
                  <a:pt x="749" y="529"/>
                </a:lnTo>
                <a:lnTo>
                  <a:pt x="639" y="546"/>
                </a:lnTo>
                <a:lnTo>
                  <a:pt x="616" y="562"/>
                </a:lnTo>
                <a:lnTo>
                  <a:pt x="616" y="576"/>
                </a:lnTo>
                <a:lnTo>
                  <a:pt x="633" y="579"/>
                </a:lnTo>
                <a:lnTo>
                  <a:pt x="790" y="532"/>
                </a:lnTo>
                <a:lnTo>
                  <a:pt x="812" y="519"/>
                </a:lnTo>
                <a:lnTo>
                  <a:pt x="806" y="512"/>
                </a:lnTo>
                <a:lnTo>
                  <a:pt x="790" y="516"/>
                </a:lnTo>
                <a:lnTo>
                  <a:pt x="762" y="529"/>
                </a:lnTo>
                <a:lnTo>
                  <a:pt x="782" y="506"/>
                </a:lnTo>
                <a:lnTo>
                  <a:pt x="782" y="506"/>
                </a:lnTo>
                <a:close/>
                <a:moveTo>
                  <a:pt x="442" y="392"/>
                </a:moveTo>
                <a:lnTo>
                  <a:pt x="476" y="412"/>
                </a:lnTo>
                <a:lnTo>
                  <a:pt x="493" y="460"/>
                </a:lnTo>
                <a:lnTo>
                  <a:pt x="522" y="476"/>
                </a:lnTo>
                <a:lnTo>
                  <a:pt x="609" y="529"/>
                </a:lnTo>
                <a:lnTo>
                  <a:pt x="602" y="566"/>
                </a:lnTo>
                <a:lnTo>
                  <a:pt x="633" y="523"/>
                </a:lnTo>
                <a:lnTo>
                  <a:pt x="626" y="512"/>
                </a:lnTo>
                <a:lnTo>
                  <a:pt x="646" y="496"/>
                </a:lnTo>
                <a:lnTo>
                  <a:pt x="639" y="483"/>
                </a:lnTo>
                <a:lnTo>
                  <a:pt x="636" y="386"/>
                </a:lnTo>
                <a:lnTo>
                  <a:pt x="646" y="292"/>
                </a:lnTo>
                <a:lnTo>
                  <a:pt x="633" y="186"/>
                </a:lnTo>
                <a:lnTo>
                  <a:pt x="613" y="172"/>
                </a:lnTo>
                <a:lnTo>
                  <a:pt x="616" y="160"/>
                </a:lnTo>
                <a:lnTo>
                  <a:pt x="602" y="119"/>
                </a:lnTo>
                <a:lnTo>
                  <a:pt x="613" y="70"/>
                </a:lnTo>
                <a:lnTo>
                  <a:pt x="602" y="46"/>
                </a:lnTo>
                <a:lnTo>
                  <a:pt x="596" y="0"/>
                </a:lnTo>
                <a:lnTo>
                  <a:pt x="436" y="0"/>
                </a:lnTo>
                <a:lnTo>
                  <a:pt x="379" y="43"/>
                </a:lnTo>
                <a:lnTo>
                  <a:pt x="366" y="83"/>
                </a:lnTo>
                <a:lnTo>
                  <a:pt x="326" y="113"/>
                </a:lnTo>
                <a:lnTo>
                  <a:pt x="346" y="129"/>
                </a:lnTo>
                <a:lnTo>
                  <a:pt x="333" y="143"/>
                </a:lnTo>
                <a:lnTo>
                  <a:pt x="346" y="186"/>
                </a:lnTo>
                <a:lnTo>
                  <a:pt x="273" y="220"/>
                </a:lnTo>
                <a:lnTo>
                  <a:pt x="213" y="226"/>
                </a:lnTo>
                <a:lnTo>
                  <a:pt x="156" y="206"/>
                </a:lnTo>
                <a:lnTo>
                  <a:pt x="63" y="226"/>
                </a:lnTo>
                <a:lnTo>
                  <a:pt x="91" y="283"/>
                </a:lnTo>
                <a:lnTo>
                  <a:pt x="0" y="356"/>
                </a:lnTo>
                <a:lnTo>
                  <a:pt x="3" y="392"/>
                </a:lnTo>
                <a:lnTo>
                  <a:pt x="442" y="392"/>
                </a:lnTo>
                <a:lnTo>
                  <a:pt x="442" y="392"/>
                </a:lnTo>
                <a:close/>
              </a:path>
            </a:pathLst>
          </a:custGeom>
          <a:solidFill>
            <a:srgbClr val="dfffb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847880" y="2073240"/>
            <a:ext cx="1258920" cy="1193760"/>
          </a:xfrm>
          <a:custGeom>
            <a:avLst/>
            <a:gdLst/>
            <a:ahLst/>
            <a:rect l="l" t="t" r="r" b="b"/>
            <a:pathLst>
              <a:path w="793" h="752">
                <a:moveTo>
                  <a:pt x="0" y="112"/>
                </a:moveTo>
                <a:lnTo>
                  <a:pt x="103" y="75"/>
                </a:lnTo>
                <a:lnTo>
                  <a:pt x="186" y="16"/>
                </a:lnTo>
                <a:lnTo>
                  <a:pt x="243" y="0"/>
                </a:lnTo>
                <a:lnTo>
                  <a:pt x="182" y="66"/>
                </a:lnTo>
                <a:lnTo>
                  <a:pt x="182" y="90"/>
                </a:lnTo>
                <a:lnTo>
                  <a:pt x="233" y="75"/>
                </a:lnTo>
                <a:lnTo>
                  <a:pt x="296" y="129"/>
                </a:lnTo>
                <a:lnTo>
                  <a:pt x="355" y="133"/>
                </a:lnTo>
                <a:lnTo>
                  <a:pt x="409" y="103"/>
                </a:lnTo>
                <a:lnTo>
                  <a:pt x="505" y="90"/>
                </a:lnTo>
                <a:lnTo>
                  <a:pt x="512" y="120"/>
                </a:lnTo>
                <a:lnTo>
                  <a:pt x="564" y="126"/>
                </a:lnTo>
                <a:lnTo>
                  <a:pt x="578" y="126"/>
                </a:lnTo>
                <a:lnTo>
                  <a:pt x="592" y="169"/>
                </a:lnTo>
                <a:lnTo>
                  <a:pt x="618" y="192"/>
                </a:lnTo>
                <a:lnTo>
                  <a:pt x="575" y="200"/>
                </a:lnTo>
                <a:lnTo>
                  <a:pt x="558" y="186"/>
                </a:lnTo>
                <a:lnTo>
                  <a:pt x="552" y="206"/>
                </a:lnTo>
                <a:lnTo>
                  <a:pt x="485" y="183"/>
                </a:lnTo>
                <a:lnTo>
                  <a:pt x="402" y="209"/>
                </a:lnTo>
                <a:lnTo>
                  <a:pt x="365" y="240"/>
                </a:lnTo>
                <a:lnTo>
                  <a:pt x="365" y="209"/>
                </a:lnTo>
                <a:lnTo>
                  <a:pt x="332" y="222"/>
                </a:lnTo>
                <a:lnTo>
                  <a:pt x="273" y="306"/>
                </a:lnTo>
                <a:lnTo>
                  <a:pt x="259" y="295"/>
                </a:lnTo>
                <a:lnTo>
                  <a:pt x="263" y="269"/>
                </a:lnTo>
                <a:lnTo>
                  <a:pt x="243" y="272"/>
                </a:lnTo>
                <a:lnTo>
                  <a:pt x="249" y="229"/>
                </a:lnTo>
                <a:lnTo>
                  <a:pt x="220" y="212"/>
                </a:lnTo>
                <a:lnTo>
                  <a:pt x="220" y="196"/>
                </a:lnTo>
                <a:lnTo>
                  <a:pt x="31" y="143"/>
                </a:lnTo>
                <a:lnTo>
                  <a:pt x="20" y="123"/>
                </a:lnTo>
                <a:lnTo>
                  <a:pt x="0" y="112"/>
                </a:lnTo>
                <a:lnTo>
                  <a:pt x="0" y="112"/>
                </a:lnTo>
                <a:close/>
                <a:moveTo>
                  <a:pt x="793" y="572"/>
                </a:moveTo>
                <a:lnTo>
                  <a:pt x="779" y="549"/>
                </a:lnTo>
                <a:lnTo>
                  <a:pt x="759" y="472"/>
                </a:lnTo>
                <a:lnTo>
                  <a:pt x="734" y="442"/>
                </a:lnTo>
                <a:lnTo>
                  <a:pt x="691" y="456"/>
                </a:lnTo>
                <a:lnTo>
                  <a:pt x="664" y="492"/>
                </a:lnTo>
                <a:lnTo>
                  <a:pt x="645" y="495"/>
                </a:lnTo>
                <a:lnTo>
                  <a:pt x="638" y="483"/>
                </a:lnTo>
                <a:lnTo>
                  <a:pt x="648" y="452"/>
                </a:lnTo>
                <a:lnTo>
                  <a:pt x="671" y="432"/>
                </a:lnTo>
                <a:lnTo>
                  <a:pt x="694" y="393"/>
                </a:lnTo>
                <a:lnTo>
                  <a:pt x="675" y="315"/>
                </a:lnTo>
                <a:lnTo>
                  <a:pt x="684" y="309"/>
                </a:lnTo>
                <a:lnTo>
                  <a:pt x="588" y="236"/>
                </a:lnTo>
                <a:lnTo>
                  <a:pt x="524" y="229"/>
                </a:lnTo>
                <a:lnTo>
                  <a:pt x="512" y="249"/>
                </a:lnTo>
                <a:lnTo>
                  <a:pt x="524" y="269"/>
                </a:lnTo>
                <a:lnTo>
                  <a:pt x="485" y="286"/>
                </a:lnTo>
                <a:lnTo>
                  <a:pt x="481" y="326"/>
                </a:lnTo>
                <a:lnTo>
                  <a:pt x="465" y="340"/>
                </a:lnTo>
                <a:lnTo>
                  <a:pt x="455" y="303"/>
                </a:lnTo>
                <a:lnTo>
                  <a:pt x="405" y="363"/>
                </a:lnTo>
                <a:lnTo>
                  <a:pt x="382" y="495"/>
                </a:lnTo>
                <a:lnTo>
                  <a:pt x="409" y="549"/>
                </a:lnTo>
                <a:lnTo>
                  <a:pt x="413" y="569"/>
                </a:lnTo>
                <a:lnTo>
                  <a:pt x="409" y="629"/>
                </a:lnTo>
                <a:lnTo>
                  <a:pt x="372" y="729"/>
                </a:lnTo>
                <a:lnTo>
                  <a:pt x="345" y="745"/>
                </a:lnTo>
                <a:lnTo>
                  <a:pt x="558" y="745"/>
                </a:lnTo>
                <a:lnTo>
                  <a:pt x="561" y="752"/>
                </a:lnTo>
                <a:lnTo>
                  <a:pt x="698" y="752"/>
                </a:lnTo>
                <a:lnTo>
                  <a:pt x="728" y="715"/>
                </a:lnTo>
                <a:lnTo>
                  <a:pt x="728" y="696"/>
                </a:lnTo>
                <a:lnTo>
                  <a:pt x="750" y="666"/>
                </a:lnTo>
                <a:lnTo>
                  <a:pt x="752" y="643"/>
                </a:lnTo>
                <a:lnTo>
                  <a:pt x="782" y="632"/>
                </a:lnTo>
                <a:lnTo>
                  <a:pt x="793" y="572"/>
                </a:lnTo>
                <a:lnTo>
                  <a:pt x="793" y="57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960640" y="3749760"/>
            <a:ext cx="1384200" cy="593640"/>
          </a:xfrm>
          <a:custGeom>
            <a:avLst/>
            <a:gdLst/>
            <a:ahLst/>
            <a:rect l="l" t="t" r="r" b="b"/>
            <a:pathLst>
              <a:path w="872" h="374">
                <a:moveTo>
                  <a:pt x="0" y="374"/>
                </a:moveTo>
                <a:lnTo>
                  <a:pt x="61" y="367"/>
                </a:lnTo>
                <a:lnTo>
                  <a:pt x="104" y="315"/>
                </a:lnTo>
                <a:lnTo>
                  <a:pt x="177" y="259"/>
                </a:lnTo>
                <a:lnTo>
                  <a:pt x="184" y="282"/>
                </a:lnTo>
                <a:lnTo>
                  <a:pt x="215" y="305"/>
                </a:lnTo>
                <a:lnTo>
                  <a:pt x="240" y="285"/>
                </a:lnTo>
                <a:lnTo>
                  <a:pt x="258" y="297"/>
                </a:lnTo>
                <a:lnTo>
                  <a:pt x="291" y="288"/>
                </a:lnTo>
                <a:lnTo>
                  <a:pt x="294" y="274"/>
                </a:lnTo>
                <a:lnTo>
                  <a:pt x="337" y="272"/>
                </a:lnTo>
                <a:lnTo>
                  <a:pt x="354" y="262"/>
                </a:lnTo>
                <a:lnTo>
                  <a:pt x="357" y="245"/>
                </a:lnTo>
                <a:lnTo>
                  <a:pt x="350" y="239"/>
                </a:lnTo>
                <a:lnTo>
                  <a:pt x="397" y="158"/>
                </a:lnTo>
                <a:lnTo>
                  <a:pt x="408" y="115"/>
                </a:lnTo>
                <a:lnTo>
                  <a:pt x="447" y="140"/>
                </a:lnTo>
                <a:lnTo>
                  <a:pt x="473" y="83"/>
                </a:lnTo>
                <a:lnTo>
                  <a:pt x="487" y="89"/>
                </a:lnTo>
                <a:lnTo>
                  <a:pt x="530" y="40"/>
                </a:lnTo>
                <a:lnTo>
                  <a:pt x="536" y="0"/>
                </a:lnTo>
                <a:lnTo>
                  <a:pt x="593" y="43"/>
                </a:lnTo>
                <a:lnTo>
                  <a:pt x="599" y="16"/>
                </a:lnTo>
                <a:lnTo>
                  <a:pt x="629" y="30"/>
                </a:lnTo>
                <a:lnTo>
                  <a:pt x="622" y="43"/>
                </a:lnTo>
                <a:lnTo>
                  <a:pt x="633" y="53"/>
                </a:lnTo>
                <a:lnTo>
                  <a:pt x="666" y="69"/>
                </a:lnTo>
                <a:lnTo>
                  <a:pt x="676" y="86"/>
                </a:lnTo>
                <a:lnTo>
                  <a:pt x="676" y="96"/>
                </a:lnTo>
                <a:lnTo>
                  <a:pt x="656" y="132"/>
                </a:lnTo>
                <a:lnTo>
                  <a:pt x="659" y="143"/>
                </a:lnTo>
                <a:lnTo>
                  <a:pt x="769" y="206"/>
                </a:lnTo>
                <a:lnTo>
                  <a:pt x="762" y="245"/>
                </a:lnTo>
                <a:lnTo>
                  <a:pt x="782" y="285"/>
                </a:lnTo>
                <a:lnTo>
                  <a:pt x="769" y="295"/>
                </a:lnTo>
                <a:lnTo>
                  <a:pt x="786" y="321"/>
                </a:lnTo>
                <a:lnTo>
                  <a:pt x="758" y="325"/>
                </a:lnTo>
                <a:lnTo>
                  <a:pt x="758" y="334"/>
                </a:lnTo>
                <a:lnTo>
                  <a:pt x="821" y="348"/>
                </a:lnTo>
                <a:lnTo>
                  <a:pt x="829" y="374"/>
                </a:lnTo>
                <a:lnTo>
                  <a:pt x="0" y="374"/>
                </a:lnTo>
                <a:lnTo>
                  <a:pt x="0" y="374"/>
                </a:lnTo>
                <a:close/>
                <a:moveTo>
                  <a:pt x="826" y="202"/>
                </a:moveTo>
                <a:lnTo>
                  <a:pt x="835" y="202"/>
                </a:lnTo>
                <a:lnTo>
                  <a:pt x="831" y="215"/>
                </a:lnTo>
                <a:lnTo>
                  <a:pt x="806" y="268"/>
                </a:lnTo>
                <a:lnTo>
                  <a:pt x="818" y="311"/>
                </a:lnTo>
                <a:lnTo>
                  <a:pt x="838" y="295"/>
                </a:lnTo>
                <a:lnTo>
                  <a:pt x="849" y="249"/>
                </a:lnTo>
                <a:lnTo>
                  <a:pt x="872" y="188"/>
                </a:lnTo>
                <a:lnTo>
                  <a:pt x="826" y="202"/>
                </a:lnTo>
                <a:lnTo>
                  <a:pt x="826" y="20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98760" y="1760400"/>
            <a:ext cx="2533680" cy="1565280"/>
          </a:xfrm>
          <a:custGeom>
            <a:avLst/>
            <a:gdLst/>
            <a:ahLst/>
            <a:rect l="l" t="t" r="r" b="b"/>
            <a:pathLst>
              <a:path w="1596" h="986">
                <a:moveTo>
                  <a:pt x="219" y="130"/>
                </a:moveTo>
                <a:lnTo>
                  <a:pt x="259" y="115"/>
                </a:lnTo>
                <a:lnTo>
                  <a:pt x="299" y="52"/>
                </a:lnTo>
                <a:lnTo>
                  <a:pt x="342" y="26"/>
                </a:lnTo>
                <a:lnTo>
                  <a:pt x="342" y="69"/>
                </a:lnTo>
                <a:lnTo>
                  <a:pt x="366" y="40"/>
                </a:lnTo>
                <a:lnTo>
                  <a:pt x="376" y="0"/>
                </a:lnTo>
                <a:lnTo>
                  <a:pt x="436" y="20"/>
                </a:lnTo>
                <a:lnTo>
                  <a:pt x="472" y="90"/>
                </a:lnTo>
                <a:lnTo>
                  <a:pt x="469" y="26"/>
                </a:lnTo>
                <a:lnTo>
                  <a:pt x="529" y="36"/>
                </a:lnTo>
                <a:lnTo>
                  <a:pt x="578" y="123"/>
                </a:lnTo>
                <a:lnTo>
                  <a:pt x="674" y="130"/>
                </a:lnTo>
                <a:lnTo>
                  <a:pt x="668" y="173"/>
                </a:lnTo>
                <a:lnTo>
                  <a:pt x="701" y="213"/>
                </a:lnTo>
                <a:lnTo>
                  <a:pt x="701" y="260"/>
                </a:lnTo>
                <a:lnTo>
                  <a:pt x="725" y="272"/>
                </a:lnTo>
                <a:lnTo>
                  <a:pt x="721" y="323"/>
                </a:lnTo>
                <a:lnTo>
                  <a:pt x="668" y="317"/>
                </a:lnTo>
                <a:lnTo>
                  <a:pt x="661" y="287"/>
                </a:lnTo>
                <a:lnTo>
                  <a:pt x="566" y="300"/>
                </a:lnTo>
                <a:lnTo>
                  <a:pt x="512" y="330"/>
                </a:lnTo>
                <a:lnTo>
                  <a:pt x="452" y="326"/>
                </a:lnTo>
                <a:lnTo>
                  <a:pt x="389" y="272"/>
                </a:lnTo>
                <a:lnTo>
                  <a:pt x="339" y="287"/>
                </a:lnTo>
                <a:lnTo>
                  <a:pt x="339" y="263"/>
                </a:lnTo>
                <a:lnTo>
                  <a:pt x="399" y="197"/>
                </a:lnTo>
                <a:lnTo>
                  <a:pt x="342" y="213"/>
                </a:lnTo>
                <a:lnTo>
                  <a:pt x="259" y="272"/>
                </a:lnTo>
                <a:lnTo>
                  <a:pt x="157" y="309"/>
                </a:lnTo>
                <a:lnTo>
                  <a:pt x="117" y="312"/>
                </a:lnTo>
                <a:lnTo>
                  <a:pt x="117" y="277"/>
                </a:lnTo>
                <a:lnTo>
                  <a:pt x="43" y="303"/>
                </a:lnTo>
                <a:lnTo>
                  <a:pt x="11" y="306"/>
                </a:lnTo>
                <a:lnTo>
                  <a:pt x="0" y="297"/>
                </a:lnTo>
                <a:lnTo>
                  <a:pt x="77" y="229"/>
                </a:lnTo>
                <a:lnTo>
                  <a:pt x="219" y="130"/>
                </a:lnTo>
                <a:lnTo>
                  <a:pt x="219" y="130"/>
                </a:lnTo>
                <a:close/>
                <a:moveTo>
                  <a:pt x="413" y="850"/>
                </a:moveTo>
                <a:lnTo>
                  <a:pt x="406" y="749"/>
                </a:lnTo>
                <a:lnTo>
                  <a:pt x="422" y="693"/>
                </a:lnTo>
                <a:lnTo>
                  <a:pt x="441" y="577"/>
                </a:lnTo>
                <a:lnTo>
                  <a:pt x="482" y="497"/>
                </a:lnTo>
                <a:lnTo>
                  <a:pt x="452" y="509"/>
                </a:lnTo>
                <a:lnTo>
                  <a:pt x="446" y="537"/>
                </a:lnTo>
                <a:lnTo>
                  <a:pt x="393" y="577"/>
                </a:lnTo>
                <a:lnTo>
                  <a:pt x="409" y="532"/>
                </a:lnTo>
                <a:lnTo>
                  <a:pt x="429" y="503"/>
                </a:lnTo>
                <a:lnTo>
                  <a:pt x="489" y="420"/>
                </a:lnTo>
                <a:lnTo>
                  <a:pt x="522" y="406"/>
                </a:lnTo>
                <a:lnTo>
                  <a:pt x="522" y="437"/>
                </a:lnTo>
                <a:lnTo>
                  <a:pt x="558" y="406"/>
                </a:lnTo>
                <a:lnTo>
                  <a:pt x="641" y="380"/>
                </a:lnTo>
                <a:lnTo>
                  <a:pt x="708" y="403"/>
                </a:lnTo>
                <a:lnTo>
                  <a:pt x="715" y="383"/>
                </a:lnTo>
                <a:lnTo>
                  <a:pt x="731" y="397"/>
                </a:lnTo>
                <a:lnTo>
                  <a:pt x="774" y="390"/>
                </a:lnTo>
                <a:lnTo>
                  <a:pt x="748" y="366"/>
                </a:lnTo>
                <a:lnTo>
                  <a:pt x="735" y="323"/>
                </a:lnTo>
                <a:lnTo>
                  <a:pt x="735" y="309"/>
                </a:lnTo>
                <a:lnTo>
                  <a:pt x="760" y="350"/>
                </a:lnTo>
                <a:lnTo>
                  <a:pt x="791" y="343"/>
                </a:lnTo>
                <a:lnTo>
                  <a:pt x="861" y="366"/>
                </a:lnTo>
                <a:lnTo>
                  <a:pt x="887" y="360"/>
                </a:lnTo>
                <a:lnTo>
                  <a:pt x="1001" y="376"/>
                </a:lnTo>
                <a:lnTo>
                  <a:pt x="1009" y="393"/>
                </a:lnTo>
                <a:lnTo>
                  <a:pt x="1097" y="406"/>
                </a:lnTo>
                <a:lnTo>
                  <a:pt x="1138" y="460"/>
                </a:lnTo>
                <a:lnTo>
                  <a:pt x="1160" y="469"/>
                </a:lnTo>
                <a:lnTo>
                  <a:pt x="1160" y="500"/>
                </a:lnTo>
                <a:lnTo>
                  <a:pt x="1201" y="540"/>
                </a:lnTo>
                <a:lnTo>
                  <a:pt x="1165" y="537"/>
                </a:lnTo>
                <a:lnTo>
                  <a:pt x="1168" y="577"/>
                </a:lnTo>
                <a:lnTo>
                  <a:pt x="1097" y="549"/>
                </a:lnTo>
                <a:lnTo>
                  <a:pt x="1081" y="566"/>
                </a:lnTo>
                <a:lnTo>
                  <a:pt x="1072" y="520"/>
                </a:lnTo>
                <a:lnTo>
                  <a:pt x="1054" y="529"/>
                </a:lnTo>
                <a:lnTo>
                  <a:pt x="1038" y="483"/>
                </a:lnTo>
                <a:lnTo>
                  <a:pt x="1006" y="483"/>
                </a:lnTo>
                <a:lnTo>
                  <a:pt x="1029" y="520"/>
                </a:lnTo>
                <a:lnTo>
                  <a:pt x="1038" y="549"/>
                </a:lnTo>
                <a:lnTo>
                  <a:pt x="1001" y="630"/>
                </a:lnTo>
                <a:lnTo>
                  <a:pt x="1015" y="703"/>
                </a:lnTo>
                <a:lnTo>
                  <a:pt x="1009" y="733"/>
                </a:lnTo>
                <a:lnTo>
                  <a:pt x="966" y="769"/>
                </a:lnTo>
                <a:lnTo>
                  <a:pt x="949" y="769"/>
                </a:lnTo>
                <a:lnTo>
                  <a:pt x="935" y="746"/>
                </a:lnTo>
                <a:lnTo>
                  <a:pt x="915" y="669"/>
                </a:lnTo>
                <a:lnTo>
                  <a:pt x="890" y="640"/>
                </a:lnTo>
                <a:lnTo>
                  <a:pt x="847" y="653"/>
                </a:lnTo>
                <a:lnTo>
                  <a:pt x="821" y="689"/>
                </a:lnTo>
                <a:lnTo>
                  <a:pt x="801" y="693"/>
                </a:lnTo>
                <a:lnTo>
                  <a:pt x="794" y="680"/>
                </a:lnTo>
                <a:lnTo>
                  <a:pt x="804" y="650"/>
                </a:lnTo>
                <a:lnTo>
                  <a:pt x="827" y="630"/>
                </a:lnTo>
                <a:lnTo>
                  <a:pt x="851" y="590"/>
                </a:lnTo>
                <a:lnTo>
                  <a:pt x="831" y="512"/>
                </a:lnTo>
                <a:lnTo>
                  <a:pt x="841" y="506"/>
                </a:lnTo>
                <a:lnTo>
                  <a:pt x="745" y="433"/>
                </a:lnTo>
                <a:lnTo>
                  <a:pt x="681" y="426"/>
                </a:lnTo>
                <a:lnTo>
                  <a:pt x="668" y="446"/>
                </a:lnTo>
                <a:lnTo>
                  <a:pt x="681" y="466"/>
                </a:lnTo>
                <a:lnTo>
                  <a:pt x="641" y="483"/>
                </a:lnTo>
                <a:lnTo>
                  <a:pt x="638" y="523"/>
                </a:lnTo>
                <a:lnTo>
                  <a:pt x="621" y="537"/>
                </a:lnTo>
                <a:lnTo>
                  <a:pt x="611" y="500"/>
                </a:lnTo>
                <a:lnTo>
                  <a:pt x="562" y="560"/>
                </a:lnTo>
                <a:lnTo>
                  <a:pt x="538" y="693"/>
                </a:lnTo>
                <a:lnTo>
                  <a:pt x="566" y="746"/>
                </a:lnTo>
                <a:lnTo>
                  <a:pt x="569" y="767"/>
                </a:lnTo>
                <a:lnTo>
                  <a:pt x="566" y="826"/>
                </a:lnTo>
                <a:lnTo>
                  <a:pt x="529" y="926"/>
                </a:lnTo>
                <a:lnTo>
                  <a:pt x="502" y="943"/>
                </a:lnTo>
                <a:lnTo>
                  <a:pt x="479" y="957"/>
                </a:lnTo>
                <a:lnTo>
                  <a:pt x="446" y="949"/>
                </a:lnTo>
                <a:lnTo>
                  <a:pt x="416" y="876"/>
                </a:lnTo>
                <a:lnTo>
                  <a:pt x="413" y="850"/>
                </a:lnTo>
                <a:lnTo>
                  <a:pt x="413" y="850"/>
                </a:lnTo>
                <a:close/>
                <a:moveTo>
                  <a:pt x="1308" y="803"/>
                </a:moveTo>
                <a:lnTo>
                  <a:pt x="1267" y="797"/>
                </a:lnTo>
                <a:lnTo>
                  <a:pt x="1168" y="812"/>
                </a:lnTo>
                <a:lnTo>
                  <a:pt x="1140" y="837"/>
                </a:lnTo>
                <a:lnTo>
                  <a:pt x="1081" y="823"/>
                </a:lnTo>
                <a:lnTo>
                  <a:pt x="1041" y="840"/>
                </a:lnTo>
                <a:lnTo>
                  <a:pt x="1018" y="873"/>
                </a:lnTo>
                <a:lnTo>
                  <a:pt x="991" y="876"/>
                </a:lnTo>
                <a:lnTo>
                  <a:pt x="955" y="917"/>
                </a:lnTo>
                <a:lnTo>
                  <a:pt x="885" y="914"/>
                </a:lnTo>
                <a:lnTo>
                  <a:pt x="854" y="949"/>
                </a:lnTo>
                <a:lnTo>
                  <a:pt x="962" y="986"/>
                </a:lnTo>
                <a:lnTo>
                  <a:pt x="1025" y="974"/>
                </a:lnTo>
                <a:lnTo>
                  <a:pt x="1085" y="937"/>
                </a:lnTo>
                <a:lnTo>
                  <a:pt x="1148" y="917"/>
                </a:lnTo>
                <a:lnTo>
                  <a:pt x="1217" y="876"/>
                </a:lnTo>
                <a:lnTo>
                  <a:pt x="1308" y="803"/>
                </a:lnTo>
                <a:lnTo>
                  <a:pt x="1308" y="803"/>
                </a:lnTo>
                <a:close/>
                <a:moveTo>
                  <a:pt x="1596" y="563"/>
                </a:moveTo>
                <a:lnTo>
                  <a:pt x="1570" y="600"/>
                </a:lnTo>
                <a:lnTo>
                  <a:pt x="1479" y="636"/>
                </a:lnTo>
                <a:lnTo>
                  <a:pt x="1477" y="626"/>
                </a:lnTo>
                <a:lnTo>
                  <a:pt x="1450" y="630"/>
                </a:lnTo>
                <a:lnTo>
                  <a:pt x="1477" y="660"/>
                </a:lnTo>
                <a:lnTo>
                  <a:pt x="1424" y="653"/>
                </a:lnTo>
                <a:lnTo>
                  <a:pt x="1364" y="650"/>
                </a:lnTo>
                <a:lnTo>
                  <a:pt x="1265" y="680"/>
                </a:lnTo>
                <a:lnTo>
                  <a:pt x="1208" y="743"/>
                </a:lnTo>
                <a:lnTo>
                  <a:pt x="1251" y="757"/>
                </a:lnTo>
                <a:lnTo>
                  <a:pt x="1280" y="746"/>
                </a:lnTo>
                <a:lnTo>
                  <a:pt x="1373" y="726"/>
                </a:lnTo>
                <a:lnTo>
                  <a:pt x="1430" y="746"/>
                </a:lnTo>
                <a:lnTo>
                  <a:pt x="1490" y="740"/>
                </a:lnTo>
                <a:lnTo>
                  <a:pt x="1563" y="706"/>
                </a:lnTo>
                <a:lnTo>
                  <a:pt x="1550" y="663"/>
                </a:lnTo>
                <a:lnTo>
                  <a:pt x="1563" y="650"/>
                </a:lnTo>
                <a:lnTo>
                  <a:pt x="1543" y="633"/>
                </a:lnTo>
                <a:lnTo>
                  <a:pt x="1583" y="603"/>
                </a:lnTo>
                <a:lnTo>
                  <a:pt x="1596" y="563"/>
                </a:lnTo>
                <a:lnTo>
                  <a:pt x="1596" y="563"/>
                </a:lnTo>
                <a:close/>
                <a:moveTo>
                  <a:pt x="955" y="403"/>
                </a:moveTo>
                <a:lnTo>
                  <a:pt x="857" y="403"/>
                </a:lnTo>
                <a:lnTo>
                  <a:pt x="919" y="433"/>
                </a:lnTo>
                <a:lnTo>
                  <a:pt x="981" y="446"/>
                </a:lnTo>
                <a:lnTo>
                  <a:pt x="998" y="433"/>
                </a:lnTo>
                <a:lnTo>
                  <a:pt x="1001" y="406"/>
                </a:lnTo>
                <a:lnTo>
                  <a:pt x="978" y="393"/>
                </a:lnTo>
                <a:lnTo>
                  <a:pt x="955" y="403"/>
                </a:lnTo>
                <a:lnTo>
                  <a:pt x="955" y="403"/>
                </a:lnTo>
                <a:close/>
                <a:moveTo>
                  <a:pt x="906" y="863"/>
                </a:moveTo>
                <a:lnTo>
                  <a:pt x="929" y="873"/>
                </a:lnTo>
                <a:lnTo>
                  <a:pt x="949" y="866"/>
                </a:lnTo>
                <a:lnTo>
                  <a:pt x="952" y="853"/>
                </a:lnTo>
                <a:lnTo>
                  <a:pt x="938" y="830"/>
                </a:lnTo>
                <a:lnTo>
                  <a:pt x="909" y="840"/>
                </a:lnTo>
                <a:lnTo>
                  <a:pt x="906" y="863"/>
                </a:lnTo>
                <a:lnTo>
                  <a:pt x="906" y="863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166760" y="4176720"/>
            <a:ext cx="887400" cy="316080"/>
          </a:xfrm>
          <a:custGeom>
            <a:avLst/>
            <a:gdLst/>
            <a:ahLst/>
            <a:rect l="l" t="t" r="r" b="b"/>
            <a:pathLst>
              <a:path w="559" h="199">
                <a:moveTo>
                  <a:pt x="340" y="41"/>
                </a:moveTo>
                <a:lnTo>
                  <a:pt x="327" y="66"/>
                </a:lnTo>
                <a:lnTo>
                  <a:pt x="273" y="130"/>
                </a:lnTo>
                <a:lnTo>
                  <a:pt x="129" y="130"/>
                </a:lnTo>
                <a:lnTo>
                  <a:pt x="100" y="101"/>
                </a:lnTo>
                <a:lnTo>
                  <a:pt x="81" y="80"/>
                </a:lnTo>
                <a:lnTo>
                  <a:pt x="69" y="76"/>
                </a:lnTo>
                <a:lnTo>
                  <a:pt x="68" y="90"/>
                </a:lnTo>
                <a:lnTo>
                  <a:pt x="60" y="99"/>
                </a:lnTo>
                <a:lnTo>
                  <a:pt x="53" y="85"/>
                </a:lnTo>
                <a:lnTo>
                  <a:pt x="36" y="86"/>
                </a:lnTo>
                <a:lnTo>
                  <a:pt x="24" y="96"/>
                </a:lnTo>
                <a:lnTo>
                  <a:pt x="0" y="130"/>
                </a:lnTo>
                <a:lnTo>
                  <a:pt x="452" y="128"/>
                </a:lnTo>
                <a:lnTo>
                  <a:pt x="461" y="161"/>
                </a:lnTo>
                <a:lnTo>
                  <a:pt x="429" y="199"/>
                </a:lnTo>
                <a:lnTo>
                  <a:pt x="495" y="199"/>
                </a:lnTo>
                <a:lnTo>
                  <a:pt x="508" y="182"/>
                </a:lnTo>
                <a:lnTo>
                  <a:pt x="499" y="168"/>
                </a:lnTo>
                <a:lnTo>
                  <a:pt x="512" y="165"/>
                </a:lnTo>
                <a:lnTo>
                  <a:pt x="505" y="156"/>
                </a:lnTo>
                <a:lnTo>
                  <a:pt x="519" y="148"/>
                </a:lnTo>
                <a:lnTo>
                  <a:pt x="512" y="125"/>
                </a:lnTo>
                <a:lnTo>
                  <a:pt x="522" y="138"/>
                </a:lnTo>
                <a:lnTo>
                  <a:pt x="532" y="115"/>
                </a:lnTo>
                <a:lnTo>
                  <a:pt x="546" y="122"/>
                </a:lnTo>
                <a:lnTo>
                  <a:pt x="559" y="93"/>
                </a:lnTo>
                <a:lnTo>
                  <a:pt x="559" y="65"/>
                </a:lnTo>
                <a:lnTo>
                  <a:pt x="513" y="88"/>
                </a:lnTo>
                <a:lnTo>
                  <a:pt x="461" y="96"/>
                </a:lnTo>
                <a:lnTo>
                  <a:pt x="461" y="79"/>
                </a:lnTo>
                <a:lnTo>
                  <a:pt x="460" y="19"/>
                </a:lnTo>
                <a:lnTo>
                  <a:pt x="435" y="0"/>
                </a:lnTo>
                <a:lnTo>
                  <a:pt x="406" y="16"/>
                </a:lnTo>
                <a:lnTo>
                  <a:pt x="375" y="30"/>
                </a:lnTo>
                <a:lnTo>
                  <a:pt x="355" y="32"/>
                </a:lnTo>
                <a:lnTo>
                  <a:pt x="340" y="4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76280" y="3502080"/>
            <a:ext cx="677880" cy="855720"/>
          </a:xfrm>
          <a:custGeom>
            <a:avLst/>
            <a:gdLst/>
            <a:ahLst/>
            <a:rect l="l" t="t" r="r" b="b"/>
            <a:pathLst>
              <a:path w="427" h="539">
                <a:moveTo>
                  <a:pt x="43" y="0"/>
                </a:moveTo>
                <a:lnTo>
                  <a:pt x="39" y="10"/>
                </a:lnTo>
                <a:lnTo>
                  <a:pt x="35" y="21"/>
                </a:lnTo>
                <a:lnTo>
                  <a:pt x="29" y="43"/>
                </a:lnTo>
                <a:lnTo>
                  <a:pt x="24" y="53"/>
                </a:lnTo>
                <a:lnTo>
                  <a:pt x="22" y="64"/>
                </a:lnTo>
                <a:lnTo>
                  <a:pt x="19" y="72"/>
                </a:lnTo>
                <a:lnTo>
                  <a:pt x="16" y="79"/>
                </a:lnTo>
                <a:lnTo>
                  <a:pt x="10" y="83"/>
                </a:lnTo>
                <a:lnTo>
                  <a:pt x="5" y="86"/>
                </a:lnTo>
                <a:lnTo>
                  <a:pt x="1" y="89"/>
                </a:lnTo>
                <a:lnTo>
                  <a:pt x="0" y="90"/>
                </a:lnTo>
                <a:lnTo>
                  <a:pt x="0" y="110"/>
                </a:lnTo>
                <a:lnTo>
                  <a:pt x="53" y="112"/>
                </a:lnTo>
                <a:lnTo>
                  <a:pt x="34" y="120"/>
                </a:lnTo>
                <a:lnTo>
                  <a:pt x="41" y="142"/>
                </a:lnTo>
                <a:lnTo>
                  <a:pt x="22" y="169"/>
                </a:lnTo>
                <a:lnTo>
                  <a:pt x="19" y="218"/>
                </a:lnTo>
                <a:lnTo>
                  <a:pt x="5" y="221"/>
                </a:lnTo>
                <a:lnTo>
                  <a:pt x="5" y="237"/>
                </a:lnTo>
                <a:lnTo>
                  <a:pt x="19" y="236"/>
                </a:lnTo>
                <a:lnTo>
                  <a:pt x="19" y="248"/>
                </a:lnTo>
                <a:lnTo>
                  <a:pt x="9" y="251"/>
                </a:lnTo>
                <a:lnTo>
                  <a:pt x="9" y="273"/>
                </a:lnTo>
                <a:lnTo>
                  <a:pt x="29" y="281"/>
                </a:lnTo>
                <a:lnTo>
                  <a:pt x="25" y="312"/>
                </a:lnTo>
                <a:lnTo>
                  <a:pt x="54" y="375"/>
                </a:lnTo>
                <a:lnTo>
                  <a:pt x="73" y="376"/>
                </a:lnTo>
                <a:lnTo>
                  <a:pt x="81" y="350"/>
                </a:lnTo>
                <a:lnTo>
                  <a:pt x="95" y="350"/>
                </a:lnTo>
                <a:lnTo>
                  <a:pt x="113" y="381"/>
                </a:lnTo>
                <a:lnTo>
                  <a:pt x="161" y="384"/>
                </a:lnTo>
                <a:lnTo>
                  <a:pt x="212" y="464"/>
                </a:lnTo>
                <a:lnTo>
                  <a:pt x="243" y="461"/>
                </a:lnTo>
                <a:lnTo>
                  <a:pt x="306" y="432"/>
                </a:lnTo>
                <a:lnTo>
                  <a:pt x="322" y="447"/>
                </a:lnTo>
                <a:lnTo>
                  <a:pt x="322" y="501"/>
                </a:lnTo>
                <a:lnTo>
                  <a:pt x="316" y="521"/>
                </a:lnTo>
                <a:lnTo>
                  <a:pt x="319" y="539"/>
                </a:lnTo>
                <a:lnTo>
                  <a:pt x="332" y="524"/>
                </a:lnTo>
                <a:lnTo>
                  <a:pt x="376" y="521"/>
                </a:lnTo>
                <a:lnTo>
                  <a:pt x="427" y="511"/>
                </a:lnTo>
                <a:lnTo>
                  <a:pt x="427" y="489"/>
                </a:lnTo>
                <a:lnTo>
                  <a:pt x="414" y="473"/>
                </a:lnTo>
                <a:lnTo>
                  <a:pt x="410" y="486"/>
                </a:lnTo>
                <a:lnTo>
                  <a:pt x="400" y="480"/>
                </a:lnTo>
                <a:lnTo>
                  <a:pt x="387" y="450"/>
                </a:lnTo>
                <a:lnTo>
                  <a:pt x="393" y="429"/>
                </a:lnTo>
                <a:lnTo>
                  <a:pt x="387" y="397"/>
                </a:lnTo>
                <a:lnTo>
                  <a:pt x="300" y="320"/>
                </a:lnTo>
                <a:lnTo>
                  <a:pt x="297" y="303"/>
                </a:lnTo>
                <a:lnTo>
                  <a:pt x="323" y="236"/>
                </a:lnTo>
                <a:lnTo>
                  <a:pt x="293" y="220"/>
                </a:lnTo>
                <a:lnTo>
                  <a:pt x="274" y="230"/>
                </a:lnTo>
                <a:lnTo>
                  <a:pt x="257" y="172"/>
                </a:lnTo>
                <a:lnTo>
                  <a:pt x="197" y="120"/>
                </a:lnTo>
                <a:lnTo>
                  <a:pt x="183" y="63"/>
                </a:lnTo>
                <a:lnTo>
                  <a:pt x="191" y="30"/>
                </a:lnTo>
                <a:lnTo>
                  <a:pt x="160" y="0"/>
                </a:lnTo>
                <a:lnTo>
                  <a:pt x="159" y="0"/>
                </a:lnTo>
                <a:lnTo>
                  <a:pt x="155" y="0"/>
                </a:lnTo>
                <a:lnTo>
                  <a:pt x="150" y="0"/>
                </a:lnTo>
                <a:lnTo>
                  <a:pt x="142" y="0"/>
                </a:lnTo>
                <a:lnTo>
                  <a:pt x="133" y="0"/>
                </a:lnTo>
                <a:lnTo>
                  <a:pt x="123" y="0"/>
                </a:lnTo>
                <a:lnTo>
                  <a:pt x="102" y="0"/>
                </a:lnTo>
                <a:lnTo>
                  <a:pt x="80" y="0"/>
                </a:lnTo>
                <a:lnTo>
                  <a:pt x="71" y="0"/>
                </a:lnTo>
                <a:lnTo>
                  <a:pt x="61" y="0"/>
                </a:lnTo>
                <a:lnTo>
                  <a:pt x="54" y="0"/>
                </a:lnTo>
                <a:lnTo>
                  <a:pt x="49" y="0"/>
                </a:lnTo>
                <a:lnTo>
                  <a:pt x="44" y="0"/>
                </a:lnTo>
                <a:lnTo>
                  <a:pt x="43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139760" y="4379760"/>
            <a:ext cx="265320" cy="766800"/>
          </a:xfrm>
          <a:custGeom>
            <a:avLst/>
            <a:gdLst/>
            <a:ahLst/>
            <a:rect l="l" t="t" r="r" b="b"/>
            <a:pathLst>
              <a:path w="167" h="483">
                <a:moveTo>
                  <a:pt x="0" y="0"/>
                </a:moveTo>
                <a:lnTo>
                  <a:pt x="10" y="157"/>
                </a:lnTo>
                <a:lnTo>
                  <a:pt x="7" y="396"/>
                </a:lnTo>
                <a:lnTo>
                  <a:pt x="12" y="406"/>
                </a:lnTo>
                <a:lnTo>
                  <a:pt x="50" y="406"/>
                </a:lnTo>
                <a:lnTo>
                  <a:pt x="46" y="483"/>
                </a:lnTo>
                <a:lnTo>
                  <a:pt x="145" y="483"/>
                </a:lnTo>
                <a:lnTo>
                  <a:pt x="143" y="463"/>
                </a:lnTo>
                <a:lnTo>
                  <a:pt x="99" y="463"/>
                </a:lnTo>
                <a:lnTo>
                  <a:pt x="99" y="425"/>
                </a:lnTo>
                <a:lnTo>
                  <a:pt x="152" y="423"/>
                </a:lnTo>
                <a:lnTo>
                  <a:pt x="154" y="396"/>
                </a:lnTo>
                <a:lnTo>
                  <a:pt x="140" y="381"/>
                </a:lnTo>
                <a:lnTo>
                  <a:pt x="137" y="368"/>
                </a:lnTo>
                <a:lnTo>
                  <a:pt x="167" y="365"/>
                </a:lnTo>
                <a:lnTo>
                  <a:pt x="165" y="337"/>
                </a:lnTo>
                <a:lnTo>
                  <a:pt x="129" y="295"/>
                </a:lnTo>
                <a:lnTo>
                  <a:pt x="126" y="274"/>
                </a:lnTo>
                <a:lnTo>
                  <a:pt x="98" y="271"/>
                </a:lnTo>
                <a:lnTo>
                  <a:pt x="96" y="255"/>
                </a:lnTo>
                <a:lnTo>
                  <a:pt x="82" y="236"/>
                </a:lnTo>
                <a:lnTo>
                  <a:pt x="13" y="230"/>
                </a:lnTo>
                <a:lnTo>
                  <a:pt x="16" y="208"/>
                </a:lnTo>
                <a:lnTo>
                  <a:pt x="69" y="204"/>
                </a:lnTo>
                <a:lnTo>
                  <a:pt x="72" y="192"/>
                </a:lnTo>
                <a:lnTo>
                  <a:pt x="142" y="191"/>
                </a:lnTo>
                <a:lnTo>
                  <a:pt x="145" y="176"/>
                </a:lnTo>
                <a:lnTo>
                  <a:pt x="127" y="176"/>
                </a:lnTo>
                <a:lnTo>
                  <a:pt x="133" y="157"/>
                </a:lnTo>
                <a:lnTo>
                  <a:pt x="136" y="113"/>
                </a:lnTo>
                <a:lnTo>
                  <a:pt x="143" y="94"/>
                </a:lnTo>
                <a:lnTo>
                  <a:pt x="99" y="94"/>
                </a:lnTo>
                <a:lnTo>
                  <a:pt x="96" y="47"/>
                </a:lnTo>
                <a:lnTo>
                  <a:pt x="108" y="28"/>
                </a:lnTo>
                <a:lnTo>
                  <a:pt x="127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212840" y="5146560"/>
            <a:ext cx="162000" cy="227160"/>
          </a:xfrm>
          <a:custGeom>
            <a:avLst/>
            <a:gdLst/>
            <a:ahLst/>
            <a:rect l="l" t="t" r="r" b="b"/>
            <a:pathLst>
              <a:path w="102" h="143">
                <a:moveTo>
                  <a:pt x="24" y="139"/>
                </a:moveTo>
                <a:lnTo>
                  <a:pt x="0" y="143"/>
                </a:lnTo>
                <a:lnTo>
                  <a:pt x="0" y="0"/>
                </a:lnTo>
                <a:lnTo>
                  <a:pt x="97" y="0"/>
                </a:lnTo>
                <a:lnTo>
                  <a:pt x="97" y="22"/>
                </a:lnTo>
                <a:lnTo>
                  <a:pt x="100" y="50"/>
                </a:lnTo>
                <a:lnTo>
                  <a:pt x="102" y="101"/>
                </a:lnTo>
                <a:lnTo>
                  <a:pt x="78" y="113"/>
                </a:lnTo>
                <a:lnTo>
                  <a:pt x="64" y="123"/>
                </a:lnTo>
                <a:lnTo>
                  <a:pt x="48" y="132"/>
                </a:lnTo>
                <a:lnTo>
                  <a:pt x="24" y="13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49160" y="4940280"/>
            <a:ext cx="471600" cy="446040"/>
          </a:xfrm>
          <a:custGeom>
            <a:avLst/>
            <a:gdLst/>
            <a:ahLst/>
            <a:rect l="l" t="t" r="r" b="b"/>
            <a:pathLst>
              <a:path w="297" h="281">
                <a:moveTo>
                  <a:pt x="190" y="29"/>
                </a:moveTo>
                <a:lnTo>
                  <a:pt x="256" y="63"/>
                </a:lnTo>
                <a:lnTo>
                  <a:pt x="165" y="73"/>
                </a:lnTo>
                <a:lnTo>
                  <a:pt x="95" y="79"/>
                </a:lnTo>
                <a:lnTo>
                  <a:pt x="95" y="171"/>
                </a:lnTo>
                <a:lnTo>
                  <a:pt x="67" y="164"/>
                </a:lnTo>
                <a:lnTo>
                  <a:pt x="10" y="180"/>
                </a:lnTo>
                <a:lnTo>
                  <a:pt x="0" y="212"/>
                </a:lnTo>
                <a:lnTo>
                  <a:pt x="10" y="240"/>
                </a:lnTo>
                <a:lnTo>
                  <a:pt x="86" y="247"/>
                </a:lnTo>
                <a:lnTo>
                  <a:pt x="127" y="272"/>
                </a:lnTo>
                <a:lnTo>
                  <a:pt x="190" y="281"/>
                </a:lnTo>
                <a:lnTo>
                  <a:pt x="266" y="278"/>
                </a:lnTo>
                <a:lnTo>
                  <a:pt x="294" y="273"/>
                </a:lnTo>
                <a:lnTo>
                  <a:pt x="297" y="53"/>
                </a:lnTo>
                <a:lnTo>
                  <a:pt x="260" y="53"/>
                </a:lnTo>
                <a:lnTo>
                  <a:pt x="254" y="43"/>
                </a:lnTo>
                <a:lnTo>
                  <a:pt x="174" y="0"/>
                </a:lnTo>
                <a:lnTo>
                  <a:pt x="160" y="13"/>
                </a:lnTo>
                <a:lnTo>
                  <a:pt x="134" y="0"/>
                </a:lnTo>
                <a:lnTo>
                  <a:pt x="111" y="13"/>
                </a:lnTo>
                <a:lnTo>
                  <a:pt x="97" y="7"/>
                </a:lnTo>
                <a:lnTo>
                  <a:pt x="190" y="2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35480" y="3354480"/>
            <a:ext cx="241200" cy="338040"/>
          </a:xfrm>
          <a:custGeom>
            <a:avLst/>
            <a:gdLst/>
            <a:ahLst/>
            <a:rect l="l" t="t" r="r" b="b"/>
            <a:pathLst>
              <a:path w="152" h="213">
                <a:moveTo>
                  <a:pt x="47" y="19"/>
                </a:moveTo>
                <a:lnTo>
                  <a:pt x="32" y="11"/>
                </a:lnTo>
                <a:lnTo>
                  <a:pt x="28" y="0"/>
                </a:lnTo>
                <a:lnTo>
                  <a:pt x="17" y="11"/>
                </a:lnTo>
                <a:lnTo>
                  <a:pt x="0" y="17"/>
                </a:lnTo>
                <a:lnTo>
                  <a:pt x="13" y="213"/>
                </a:lnTo>
                <a:lnTo>
                  <a:pt x="118" y="213"/>
                </a:lnTo>
                <a:lnTo>
                  <a:pt x="118" y="179"/>
                </a:lnTo>
                <a:lnTo>
                  <a:pt x="127" y="143"/>
                </a:lnTo>
                <a:lnTo>
                  <a:pt x="152" y="114"/>
                </a:lnTo>
                <a:lnTo>
                  <a:pt x="152" y="99"/>
                </a:lnTo>
                <a:lnTo>
                  <a:pt x="133" y="99"/>
                </a:lnTo>
                <a:lnTo>
                  <a:pt x="103" y="97"/>
                </a:lnTo>
                <a:lnTo>
                  <a:pt x="95" y="91"/>
                </a:lnTo>
                <a:lnTo>
                  <a:pt x="114" y="57"/>
                </a:lnTo>
                <a:lnTo>
                  <a:pt x="112" y="21"/>
                </a:lnTo>
                <a:lnTo>
                  <a:pt x="87" y="27"/>
                </a:lnTo>
                <a:lnTo>
                  <a:pt x="57" y="36"/>
                </a:lnTo>
                <a:lnTo>
                  <a:pt x="44" y="32"/>
                </a:lnTo>
                <a:lnTo>
                  <a:pt x="47" y="1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730680" y="3602160"/>
            <a:ext cx="284040" cy="93600"/>
          </a:xfrm>
          <a:custGeom>
            <a:avLst/>
            <a:gdLst/>
            <a:ahLst/>
            <a:rect l="l" t="t" r="r" b="b"/>
            <a:pathLst>
              <a:path w="179" h="59">
                <a:moveTo>
                  <a:pt x="107" y="0"/>
                </a:moveTo>
                <a:lnTo>
                  <a:pt x="84" y="8"/>
                </a:lnTo>
                <a:lnTo>
                  <a:pt x="52" y="27"/>
                </a:lnTo>
                <a:lnTo>
                  <a:pt x="21" y="36"/>
                </a:lnTo>
                <a:lnTo>
                  <a:pt x="18" y="48"/>
                </a:lnTo>
                <a:lnTo>
                  <a:pt x="0" y="59"/>
                </a:lnTo>
                <a:lnTo>
                  <a:pt x="162" y="59"/>
                </a:lnTo>
                <a:lnTo>
                  <a:pt x="166" y="42"/>
                </a:lnTo>
                <a:lnTo>
                  <a:pt x="179" y="27"/>
                </a:lnTo>
                <a:lnTo>
                  <a:pt x="164" y="17"/>
                </a:lnTo>
                <a:lnTo>
                  <a:pt x="149" y="21"/>
                </a:lnTo>
                <a:lnTo>
                  <a:pt x="134" y="15"/>
                </a:lnTo>
                <a:lnTo>
                  <a:pt x="120" y="4"/>
                </a:lnTo>
                <a:lnTo>
                  <a:pt x="107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622680" y="3693960"/>
            <a:ext cx="425520" cy="163800"/>
          </a:xfrm>
          <a:custGeom>
            <a:avLst/>
            <a:gdLst/>
            <a:ahLst/>
            <a:rect l="l" t="t" r="r" b="b"/>
            <a:pathLst>
              <a:path w="268" h="103">
                <a:moveTo>
                  <a:pt x="263" y="13"/>
                </a:moveTo>
                <a:lnTo>
                  <a:pt x="259" y="1"/>
                </a:lnTo>
                <a:lnTo>
                  <a:pt x="203" y="0"/>
                </a:lnTo>
                <a:lnTo>
                  <a:pt x="0" y="0"/>
                </a:lnTo>
                <a:lnTo>
                  <a:pt x="3" y="66"/>
                </a:lnTo>
                <a:lnTo>
                  <a:pt x="40" y="32"/>
                </a:lnTo>
                <a:lnTo>
                  <a:pt x="56" y="32"/>
                </a:lnTo>
                <a:lnTo>
                  <a:pt x="70" y="9"/>
                </a:lnTo>
                <a:lnTo>
                  <a:pt x="94" y="23"/>
                </a:lnTo>
                <a:lnTo>
                  <a:pt x="106" y="23"/>
                </a:lnTo>
                <a:lnTo>
                  <a:pt x="110" y="12"/>
                </a:lnTo>
                <a:lnTo>
                  <a:pt x="133" y="0"/>
                </a:lnTo>
                <a:lnTo>
                  <a:pt x="166" y="12"/>
                </a:lnTo>
                <a:lnTo>
                  <a:pt x="182" y="49"/>
                </a:lnTo>
                <a:lnTo>
                  <a:pt x="213" y="63"/>
                </a:lnTo>
                <a:lnTo>
                  <a:pt x="205" y="77"/>
                </a:lnTo>
                <a:lnTo>
                  <a:pt x="216" y="86"/>
                </a:lnTo>
                <a:lnTo>
                  <a:pt x="249" y="103"/>
                </a:lnTo>
                <a:lnTo>
                  <a:pt x="256" y="96"/>
                </a:lnTo>
                <a:lnTo>
                  <a:pt x="268" y="83"/>
                </a:lnTo>
                <a:lnTo>
                  <a:pt x="263" y="35"/>
                </a:lnTo>
                <a:lnTo>
                  <a:pt x="263" y="1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405160" y="2438280"/>
            <a:ext cx="701640" cy="830520"/>
          </a:xfrm>
          <a:custGeom>
            <a:avLst/>
            <a:gdLst/>
            <a:ahLst/>
            <a:rect l="l" t="t" r="r" b="b"/>
            <a:pathLst>
              <a:path w="442" h="523">
                <a:moveTo>
                  <a:pt x="0" y="517"/>
                </a:moveTo>
                <a:lnTo>
                  <a:pt x="208" y="517"/>
                </a:lnTo>
                <a:lnTo>
                  <a:pt x="210" y="523"/>
                </a:lnTo>
                <a:lnTo>
                  <a:pt x="349" y="523"/>
                </a:lnTo>
                <a:lnTo>
                  <a:pt x="378" y="485"/>
                </a:lnTo>
                <a:lnTo>
                  <a:pt x="378" y="466"/>
                </a:lnTo>
                <a:lnTo>
                  <a:pt x="398" y="436"/>
                </a:lnTo>
                <a:lnTo>
                  <a:pt x="401" y="414"/>
                </a:lnTo>
                <a:lnTo>
                  <a:pt x="432" y="403"/>
                </a:lnTo>
                <a:lnTo>
                  <a:pt x="442" y="343"/>
                </a:lnTo>
                <a:lnTo>
                  <a:pt x="426" y="319"/>
                </a:lnTo>
                <a:lnTo>
                  <a:pt x="407" y="245"/>
                </a:lnTo>
                <a:lnTo>
                  <a:pt x="384" y="212"/>
                </a:lnTo>
                <a:lnTo>
                  <a:pt x="341" y="226"/>
                </a:lnTo>
                <a:lnTo>
                  <a:pt x="314" y="262"/>
                </a:lnTo>
                <a:lnTo>
                  <a:pt x="303" y="264"/>
                </a:lnTo>
                <a:lnTo>
                  <a:pt x="292" y="268"/>
                </a:lnTo>
                <a:lnTo>
                  <a:pt x="289" y="255"/>
                </a:lnTo>
                <a:lnTo>
                  <a:pt x="299" y="223"/>
                </a:lnTo>
                <a:lnTo>
                  <a:pt x="319" y="204"/>
                </a:lnTo>
                <a:lnTo>
                  <a:pt x="343" y="161"/>
                </a:lnTo>
                <a:lnTo>
                  <a:pt x="325" y="84"/>
                </a:lnTo>
                <a:lnTo>
                  <a:pt x="333" y="78"/>
                </a:lnTo>
                <a:lnTo>
                  <a:pt x="236" y="5"/>
                </a:lnTo>
                <a:lnTo>
                  <a:pt x="217" y="5"/>
                </a:lnTo>
                <a:lnTo>
                  <a:pt x="175" y="0"/>
                </a:lnTo>
                <a:lnTo>
                  <a:pt x="161" y="18"/>
                </a:lnTo>
                <a:lnTo>
                  <a:pt x="172" y="40"/>
                </a:lnTo>
                <a:lnTo>
                  <a:pt x="134" y="59"/>
                </a:lnTo>
                <a:lnTo>
                  <a:pt x="131" y="98"/>
                </a:lnTo>
                <a:lnTo>
                  <a:pt x="113" y="110"/>
                </a:lnTo>
                <a:lnTo>
                  <a:pt x="106" y="75"/>
                </a:lnTo>
                <a:lnTo>
                  <a:pt x="53" y="132"/>
                </a:lnTo>
                <a:lnTo>
                  <a:pt x="33" y="268"/>
                </a:lnTo>
                <a:lnTo>
                  <a:pt x="60" y="322"/>
                </a:lnTo>
                <a:lnTo>
                  <a:pt x="60" y="356"/>
                </a:lnTo>
                <a:lnTo>
                  <a:pt x="59" y="400"/>
                </a:lnTo>
                <a:lnTo>
                  <a:pt x="21" y="502"/>
                </a:lnTo>
                <a:lnTo>
                  <a:pt x="0" y="51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" name=""/>
          <p:cNvGrpSpPr/>
          <p:nvPr/>
        </p:nvGrpSpPr>
        <p:grpSpPr>
          <a:xfrm>
            <a:off x="4073400" y="2936880"/>
            <a:ext cx="351000" cy="201600"/>
            <a:chOff x="4073400" y="2936880"/>
            <a:chExt cx="351000" cy="201600"/>
          </a:xfrm>
        </p:grpSpPr>
        <p:sp>
          <p:nvSpPr>
            <p:cNvPr id="82" name=""/>
            <p:cNvSpPr/>
            <p:nvPr/>
          </p:nvSpPr>
          <p:spPr>
            <a:xfrm>
              <a:off x="4086360" y="294948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073400" y="293688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136040" y="29718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1157400" y="3006720"/>
            <a:ext cx="354600" cy="201600"/>
            <a:chOff x="1157400" y="3006720"/>
            <a:chExt cx="354600" cy="201600"/>
          </a:xfrm>
        </p:grpSpPr>
        <p:sp>
          <p:nvSpPr>
            <p:cNvPr id="86" name=""/>
            <p:cNvSpPr/>
            <p:nvPr/>
          </p:nvSpPr>
          <p:spPr>
            <a:xfrm>
              <a:off x="1170000" y="301932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157400" y="300672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1216440" y="304164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" name=""/>
          <p:cNvGrpSpPr/>
          <p:nvPr/>
        </p:nvGrpSpPr>
        <p:grpSpPr>
          <a:xfrm>
            <a:off x="2043000" y="3430440"/>
            <a:ext cx="351000" cy="203400"/>
            <a:chOff x="2043000" y="3430440"/>
            <a:chExt cx="351000" cy="203400"/>
          </a:xfrm>
        </p:grpSpPr>
        <p:sp>
          <p:nvSpPr>
            <p:cNvPr id="90" name=""/>
            <p:cNvSpPr/>
            <p:nvPr/>
          </p:nvSpPr>
          <p:spPr>
            <a:xfrm>
              <a:off x="2055960" y="344484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2043000" y="343044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105640" y="346716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4079880" y="3408480"/>
            <a:ext cx="365400" cy="201600"/>
            <a:chOff x="4079880" y="3408480"/>
            <a:chExt cx="365400" cy="201600"/>
          </a:xfrm>
        </p:grpSpPr>
        <p:sp>
          <p:nvSpPr>
            <p:cNvPr id="94" name=""/>
            <p:cNvSpPr/>
            <p:nvPr/>
          </p:nvSpPr>
          <p:spPr>
            <a:xfrm>
              <a:off x="4091040" y="3421080"/>
              <a:ext cx="3398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079880" y="3408480"/>
              <a:ext cx="33984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127040" y="344340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7" name=""/>
          <p:cNvGrpSpPr/>
          <p:nvPr/>
        </p:nvGrpSpPr>
        <p:grpSpPr>
          <a:xfrm>
            <a:off x="3408480" y="4898880"/>
            <a:ext cx="350640" cy="201600"/>
            <a:chOff x="3408480" y="4898880"/>
            <a:chExt cx="350640" cy="201600"/>
          </a:xfrm>
        </p:grpSpPr>
        <p:sp>
          <p:nvSpPr>
            <p:cNvPr id="98" name=""/>
            <p:cNvSpPr/>
            <p:nvPr/>
          </p:nvSpPr>
          <p:spPr>
            <a:xfrm>
              <a:off x="3421080" y="4911840"/>
              <a:ext cx="338040" cy="18864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408480" y="4898880"/>
              <a:ext cx="34128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474000" y="493380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" name=""/>
          <p:cNvGrpSpPr/>
          <p:nvPr/>
        </p:nvGrpSpPr>
        <p:grpSpPr>
          <a:xfrm>
            <a:off x="2616120" y="3516480"/>
            <a:ext cx="351000" cy="203040"/>
            <a:chOff x="2616120" y="3516480"/>
            <a:chExt cx="351000" cy="203040"/>
          </a:xfrm>
        </p:grpSpPr>
        <p:sp>
          <p:nvSpPr>
            <p:cNvPr id="102" name=""/>
            <p:cNvSpPr/>
            <p:nvPr/>
          </p:nvSpPr>
          <p:spPr>
            <a:xfrm>
              <a:off x="2629080" y="3530520"/>
              <a:ext cx="33804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2616120" y="3516480"/>
              <a:ext cx="34128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2675160" y="355140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" name=""/>
          <p:cNvGrpSpPr/>
          <p:nvPr/>
        </p:nvGrpSpPr>
        <p:grpSpPr>
          <a:xfrm>
            <a:off x="617400" y="5118120"/>
            <a:ext cx="420120" cy="201600"/>
            <a:chOff x="617400" y="5118120"/>
            <a:chExt cx="420120" cy="201600"/>
          </a:xfrm>
        </p:grpSpPr>
        <p:sp>
          <p:nvSpPr>
            <p:cNvPr id="106" name=""/>
            <p:cNvSpPr/>
            <p:nvPr/>
          </p:nvSpPr>
          <p:spPr>
            <a:xfrm>
              <a:off x="631800" y="5130720"/>
              <a:ext cx="40320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617400" y="5118120"/>
              <a:ext cx="406440" cy="18900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73560" y="51530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" name=""/>
          <p:cNvGrpSpPr/>
          <p:nvPr/>
        </p:nvGrpSpPr>
        <p:grpSpPr>
          <a:xfrm>
            <a:off x="942840" y="3741840"/>
            <a:ext cx="285840" cy="203040"/>
            <a:chOff x="942840" y="3741840"/>
            <a:chExt cx="285840" cy="203040"/>
          </a:xfrm>
        </p:grpSpPr>
        <p:sp>
          <p:nvSpPr>
            <p:cNvPr id="110" name=""/>
            <p:cNvSpPr/>
            <p:nvPr/>
          </p:nvSpPr>
          <p:spPr>
            <a:xfrm>
              <a:off x="954000" y="3755880"/>
              <a:ext cx="274680" cy="189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942840" y="3741840"/>
              <a:ext cx="274680" cy="18864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019160" y="377820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" name=""/>
          <p:cNvSpPr/>
          <p:nvPr/>
        </p:nvSpPr>
        <p:spPr>
          <a:xfrm>
            <a:off x="2960640" y="3749760"/>
            <a:ext cx="1384200" cy="593640"/>
          </a:xfrm>
          <a:custGeom>
            <a:avLst/>
            <a:gdLst/>
            <a:ahLst/>
            <a:rect l="l" t="t" r="r" b="b"/>
            <a:pathLst>
              <a:path w="872" h="374">
                <a:moveTo>
                  <a:pt x="0" y="374"/>
                </a:moveTo>
                <a:lnTo>
                  <a:pt x="61" y="367"/>
                </a:lnTo>
                <a:lnTo>
                  <a:pt x="104" y="315"/>
                </a:lnTo>
                <a:lnTo>
                  <a:pt x="177" y="259"/>
                </a:lnTo>
                <a:lnTo>
                  <a:pt x="184" y="282"/>
                </a:lnTo>
                <a:lnTo>
                  <a:pt x="215" y="305"/>
                </a:lnTo>
                <a:lnTo>
                  <a:pt x="240" y="285"/>
                </a:lnTo>
                <a:lnTo>
                  <a:pt x="258" y="297"/>
                </a:lnTo>
                <a:lnTo>
                  <a:pt x="291" y="288"/>
                </a:lnTo>
                <a:lnTo>
                  <a:pt x="294" y="274"/>
                </a:lnTo>
                <a:lnTo>
                  <a:pt x="337" y="272"/>
                </a:lnTo>
                <a:lnTo>
                  <a:pt x="354" y="262"/>
                </a:lnTo>
                <a:lnTo>
                  <a:pt x="357" y="245"/>
                </a:lnTo>
                <a:lnTo>
                  <a:pt x="350" y="239"/>
                </a:lnTo>
                <a:lnTo>
                  <a:pt x="397" y="158"/>
                </a:lnTo>
                <a:lnTo>
                  <a:pt x="408" y="115"/>
                </a:lnTo>
                <a:lnTo>
                  <a:pt x="447" y="140"/>
                </a:lnTo>
                <a:lnTo>
                  <a:pt x="473" y="83"/>
                </a:lnTo>
                <a:lnTo>
                  <a:pt x="487" y="89"/>
                </a:lnTo>
                <a:lnTo>
                  <a:pt x="530" y="40"/>
                </a:lnTo>
                <a:lnTo>
                  <a:pt x="536" y="0"/>
                </a:lnTo>
                <a:lnTo>
                  <a:pt x="593" y="43"/>
                </a:lnTo>
                <a:lnTo>
                  <a:pt x="599" y="16"/>
                </a:lnTo>
                <a:lnTo>
                  <a:pt x="629" y="30"/>
                </a:lnTo>
                <a:lnTo>
                  <a:pt x="622" y="43"/>
                </a:lnTo>
                <a:lnTo>
                  <a:pt x="633" y="53"/>
                </a:lnTo>
                <a:lnTo>
                  <a:pt x="666" y="69"/>
                </a:lnTo>
                <a:lnTo>
                  <a:pt x="676" y="86"/>
                </a:lnTo>
                <a:lnTo>
                  <a:pt x="676" y="96"/>
                </a:lnTo>
                <a:lnTo>
                  <a:pt x="656" y="132"/>
                </a:lnTo>
                <a:lnTo>
                  <a:pt x="659" y="143"/>
                </a:lnTo>
                <a:lnTo>
                  <a:pt x="769" y="206"/>
                </a:lnTo>
                <a:lnTo>
                  <a:pt x="762" y="245"/>
                </a:lnTo>
                <a:lnTo>
                  <a:pt x="782" y="285"/>
                </a:lnTo>
                <a:lnTo>
                  <a:pt x="769" y="295"/>
                </a:lnTo>
                <a:lnTo>
                  <a:pt x="786" y="321"/>
                </a:lnTo>
                <a:lnTo>
                  <a:pt x="758" y="325"/>
                </a:lnTo>
                <a:lnTo>
                  <a:pt x="758" y="334"/>
                </a:lnTo>
                <a:lnTo>
                  <a:pt x="821" y="348"/>
                </a:lnTo>
                <a:lnTo>
                  <a:pt x="829" y="374"/>
                </a:lnTo>
                <a:lnTo>
                  <a:pt x="0" y="374"/>
                </a:lnTo>
                <a:lnTo>
                  <a:pt x="0" y="374"/>
                </a:lnTo>
                <a:close/>
                <a:moveTo>
                  <a:pt x="826" y="202"/>
                </a:moveTo>
                <a:lnTo>
                  <a:pt x="835" y="202"/>
                </a:lnTo>
                <a:lnTo>
                  <a:pt x="831" y="215"/>
                </a:lnTo>
                <a:lnTo>
                  <a:pt x="806" y="268"/>
                </a:lnTo>
                <a:lnTo>
                  <a:pt x="818" y="311"/>
                </a:lnTo>
                <a:lnTo>
                  <a:pt x="838" y="295"/>
                </a:lnTo>
                <a:lnTo>
                  <a:pt x="849" y="249"/>
                </a:lnTo>
                <a:lnTo>
                  <a:pt x="872" y="188"/>
                </a:lnTo>
                <a:lnTo>
                  <a:pt x="826" y="202"/>
                </a:lnTo>
                <a:lnTo>
                  <a:pt x="826" y="20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965320" y="3746520"/>
            <a:ext cx="1309680" cy="596880"/>
          </a:xfrm>
          <a:custGeom>
            <a:avLst/>
            <a:gdLst/>
            <a:ahLst/>
            <a:rect l="l" t="t" r="r" b="b"/>
            <a:pathLst>
              <a:path w="825" h="376">
                <a:moveTo>
                  <a:pt x="825" y="376"/>
                </a:moveTo>
                <a:lnTo>
                  <a:pt x="821" y="351"/>
                </a:lnTo>
                <a:lnTo>
                  <a:pt x="755" y="337"/>
                </a:lnTo>
                <a:lnTo>
                  <a:pt x="755" y="326"/>
                </a:lnTo>
                <a:lnTo>
                  <a:pt x="781" y="323"/>
                </a:lnTo>
                <a:lnTo>
                  <a:pt x="767" y="297"/>
                </a:lnTo>
                <a:lnTo>
                  <a:pt x="779" y="287"/>
                </a:lnTo>
                <a:lnTo>
                  <a:pt x="761" y="249"/>
                </a:lnTo>
                <a:lnTo>
                  <a:pt x="765" y="208"/>
                </a:lnTo>
                <a:lnTo>
                  <a:pt x="657" y="148"/>
                </a:lnTo>
                <a:lnTo>
                  <a:pt x="654" y="133"/>
                </a:lnTo>
                <a:lnTo>
                  <a:pt x="672" y="100"/>
                </a:lnTo>
                <a:lnTo>
                  <a:pt x="672" y="85"/>
                </a:lnTo>
                <a:lnTo>
                  <a:pt x="661" y="72"/>
                </a:lnTo>
                <a:lnTo>
                  <a:pt x="629" y="53"/>
                </a:lnTo>
                <a:lnTo>
                  <a:pt x="623" y="44"/>
                </a:lnTo>
                <a:lnTo>
                  <a:pt x="626" y="31"/>
                </a:lnTo>
                <a:lnTo>
                  <a:pt x="596" y="19"/>
                </a:lnTo>
                <a:lnTo>
                  <a:pt x="593" y="47"/>
                </a:lnTo>
                <a:lnTo>
                  <a:pt x="533" y="0"/>
                </a:lnTo>
                <a:lnTo>
                  <a:pt x="528" y="40"/>
                </a:lnTo>
                <a:lnTo>
                  <a:pt x="483" y="92"/>
                </a:lnTo>
                <a:lnTo>
                  <a:pt x="471" y="85"/>
                </a:lnTo>
                <a:lnTo>
                  <a:pt x="445" y="143"/>
                </a:lnTo>
                <a:lnTo>
                  <a:pt x="407" y="117"/>
                </a:lnTo>
                <a:lnTo>
                  <a:pt x="395" y="162"/>
                </a:lnTo>
                <a:lnTo>
                  <a:pt x="348" y="241"/>
                </a:lnTo>
                <a:lnTo>
                  <a:pt x="354" y="249"/>
                </a:lnTo>
                <a:lnTo>
                  <a:pt x="351" y="266"/>
                </a:lnTo>
                <a:lnTo>
                  <a:pt x="325" y="277"/>
                </a:lnTo>
                <a:lnTo>
                  <a:pt x="290" y="277"/>
                </a:lnTo>
                <a:lnTo>
                  <a:pt x="287" y="290"/>
                </a:lnTo>
                <a:lnTo>
                  <a:pt x="255" y="303"/>
                </a:lnTo>
                <a:lnTo>
                  <a:pt x="237" y="287"/>
                </a:lnTo>
                <a:lnTo>
                  <a:pt x="211" y="309"/>
                </a:lnTo>
                <a:lnTo>
                  <a:pt x="183" y="285"/>
                </a:lnTo>
                <a:lnTo>
                  <a:pt x="176" y="259"/>
                </a:lnTo>
                <a:lnTo>
                  <a:pt x="101" y="318"/>
                </a:lnTo>
                <a:lnTo>
                  <a:pt x="60" y="370"/>
                </a:lnTo>
                <a:lnTo>
                  <a:pt x="0" y="376"/>
                </a:lnTo>
                <a:lnTo>
                  <a:pt x="825" y="37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965320" y="4021200"/>
            <a:ext cx="836640" cy="322200"/>
          </a:xfrm>
          <a:custGeom>
            <a:avLst/>
            <a:gdLst/>
            <a:ahLst/>
            <a:rect l="l" t="t" r="r" b="b"/>
            <a:pathLst>
              <a:path w="527" h="203">
                <a:moveTo>
                  <a:pt x="495" y="203"/>
                </a:moveTo>
                <a:lnTo>
                  <a:pt x="486" y="193"/>
                </a:lnTo>
                <a:lnTo>
                  <a:pt x="458" y="188"/>
                </a:lnTo>
                <a:lnTo>
                  <a:pt x="448" y="177"/>
                </a:lnTo>
                <a:lnTo>
                  <a:pt x="455" y="169"/>
                </a:lnTo>
                <a:lnTo>
                  <a:pt x="448" y="152"/>
                </a:lnTo>
                <a:lnTo>
                  <a:pt x="446" y="139"/>
                </a:lnTo>
                <a:lnTo>
                  <a:pt x="452" y="120"/>
                </a:lnTo>
                <a:lnTo>
                  <a:pt x="457" y="108"/>
                </a:lnTo>
                <a:lnTo>
                  <a:pt x="477" y="115"/>
                </a:lnTo>
                <a:lnTo>
                  <a:pt x="490" y="111"/>
                </a:lnTo>
                <a:lnTo>
                  <a:pt x="498" y="92"/>
                </a:lnTo>
                <a:lnTo>
                  <a:pt x="483" y="79"/>
                </a:lnTo>
                <a:lnTo>
                  <a:pt x="474" y="57"/>
                </a:lnTo>
                <a:lnTo>
                  <a:pt x="484" y="38"/>
                </a:lnTo>
                <a:lnTo>
                  <a:pt x="508" y="30"/>
                </a:lnTo>
                <a:lnTo>
                  <a:pt x="520" y="36"/>
                </a:lnTo>
                <a:lnTo>
                  <a:pt x="527" y="25"/>
                </a:lnTo>
                <a:lnTo>
                  <a:pt x="518" y="4"/>
                </a:lnTo>
                <a:lnTo>
                  <a:pt x="506" y="0"/>
                </a:lnTo>
                <a:lnTo>
                  <a:pt x="502" y="19"/>
                </a:lnTo>
                <a:lnTo>
                  <a:pt x="471" y="29"/>
                </a:lnTo>
                <a:lnTo>
                  <a:pt x="467" y="39"/>
                </a:lnTo>
                <a:lnTo>
                  <a:pt x="423" y="63"/>
                </a:lnTo>
                <a:lnTo>
                  <a:pt x="392" y="55"/>
                </a:lnTo>
                <a:lnTo>
                  <a:pt x="363" y="77"/>
                </a:lnTo>
                <a:lnTo>
                  <a:pt x="351" y="112"/>
                </a:lnTo>
                <a:lnTo>
                  <a:pt x="337" y="115"/>
                </a:lnTo>
                <a:lnTo>
                  <a:pt x="325" y="104"/>
                </a:lnTo>
                <a:lnTo>
                  <a:pt x="290" y="104"/>
                </a:lnTo>
                <a:lnTo>
                  <a:pt x="287" y="117"/>
                </a:lnTo>
                <a:lnTo>
                  <a:pt x="255" y="130"/>
                </a:lnTo>
                <a:lnTo>
                  <a:pt x="237" y="114"/>
                </a:lnTo>
                <a:lnTo>
                  <a:pt x="211" y="136"/>
                </a:lnTo>
                <a:lnTo>
                  <a:pt x="183" y="112"/>
                </a:lnTo>
                <a:lnTo>
                  <a:pt x="176" y="86"/>
                </a:lnTo>
                <a:lnTo>
                  <a:pt x="101" y="145"/>
                </a:lnTo>
                <a:lnTo>
                  <a:pt x="60" y="197"/>
                </a:lnTo>
                <a:lnTo>
                  <a:pt x="0" y="203"/>
                </a:lnTo>
                <a:lnTo>
                  <a:pt x="495" y="20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659040" y="3211560"/>
            <a:ext cx="281160" cy="173160"/>
          </a:xfrm>
          <a:custGeom>
            <a:avLst/>
            <a:gdLst/>
            <a:ahLst/>
            <a:rect l="l" t="t" r="r" b="b"/>
            <a:pathLst>
              <a:path w="177" h="109">
                <a:moveTo>
                  <a:pt x="63" y="2"/>
                </a:moveTo>
                <a:lnTo>
                  <a:pt x="51" y="29"/>
                </a:lnTo>
                <a:lnTo>
                  <a:pt x="7" y="29"/>
                </a:lnTo>
                <a:lnTo>
                  <a:pt x="2" y="46"/>
                </a:lnTo>
                <a:lnTo>
                  <a:pt x="0" y="65"/>
                </a:lnTo>
                <a:lnTo>
                  <a:pt x="15" y="67"/>
                </a:lnTo>
                <a:lnTo>
                  <a:pt x="26" y="88"/>
                </a:lnTo>
                <a:lnTo>
                  <a:pt x="26" y="109"/>
                </a:lnTo>
                <a:lnTo>
                  <a:pt x="38" y="109"/>
                </a:lnTo>
                <a:lnTo>
                  <a:pt x="36" y="90"/>
                </a:lnTo>
                <a:lnTo>
                  <a:pt x="76" y="92"/>
                </a:lnTo>
                <a:lnTo>
                  <a:pt x="87" y="84"/>
                </a:lnTo>
                <a:lnTo>
                  <a:pt x="85" y="61"/>
                </a:lnTo>
                <a:lnTo>
                  <a:pt x="110" y="56"/>
                </a:lnTo>
                <a:lnTo>
                  <a:pt x="122" y="58"/>
                </a:lnTo>
                <a:lnTo>
                  <a:pt x="129" y="71"/>
                </a:lnTo>
                <a:lnTo>
                  <a:pt x="143" y="82"/>
                </a:lnTo>
                <a:lnTo>
                  <a:pt x="160" y="96"/>
                </a:lnTo>
                <a:lnTo>
                  <a:pt x="173" y="94"/>
                </a:lnTo>
                <a:lnTo>
                  <a:pt x="177" y="52"/>
                </a:lnTo>
                <a:lnTo>
                  <a:pt x="167" y="42"/>
                </a:lnTo>
                <a:lnTo>
                  <a:pt x="137" y="42"/>
                </a:lnTo>
                <a:lnTo>
                  <a:pt x="93" y="35"/>
                </a:lnTo>
                <a:lnTo>
                  <a:pt x="91" y="12"/>
                </a:lnTo>
                <a:lnTo>
                  <a:pt x="78" y="0"/>
                </a:lnTo>
                <a:lnTo>
                  <a:pt x="63" y="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755880" y="3357720"/>
            <a:ext cx="154080" cy="90360"/>
          </a:xfrm>
          <a:custGeom>
            <a:avLst/>
            <a:gdLst/>
            <a:ahLst/>
            <a:rect l="l" t="t" r="r" b="b"/>
            <a:pathLst>
              <a:path w="97" h="57">
                <a:moveTo>
                  <a:pt x="28" y="0"/>
                </a:moveTo>
                <a:lnTo>
                  <a:pt x="19" y="13"/>
                </a:lnTo>
                <a:lnTo>
                  <a:pt x="19" y="28"/>
                </a:lnTo>
                <a:lnTo>
                  <a:pt x="11" y="40"/>
                </a:lnTo>
                <a:lnTo>
                  <a:pt x="0" y="46"/>
                </a:lnTo>
                <a:lnTo>
                  <a:pt x="21" y="55"/>
                </a:lnTo>
                <a:lnTo>
                  <a:pt x="55" y="57"/>
                </a:lnTo>
                <a:lnTo>
                  <a:pt x="78" y="49"/>
                </a:lnTo>
                <a:lnTo>
                  <a:pt x="97" y="28"/>
                </a:lnTo>
                <a:lnTo>
                  <a:pt x="70" y="23"/>
                </a:lnTo>
                <a:lnTo>
                  <a:pt x="42" y="0"/>
                </a:lnTo>
                <a:lnTo>
                  <a:pt x="2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8" name=""/>
          <p:cNvGrpSpPr/>
          <p:nvPr/>
        </p:nvGrpSpPr>
        <p:grpSpPr>
          <a:xfrm>
            <a:off x="2313000" y="3813120"/>
            <a:ext cx="640080" cy="195480"/>
            <a:chOff x="2313000" y="3813120"/>
            <a:chExt cx="640080" cy="195480"/>
          </a:xfrm>
        </p:grpSpPr>
        <p:sp>
          <p:nvSpPr>
            <p:cNvPr id="119" name=""/>
            <p:cNvSpPr/>
            <p:nvPr/>
          </p:nvSpPr>
          <p:spPr>
            <a:xfrm>
              <a:off x="2313000" y="3882960"/>
              <a:ext cx="604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2359080" y="3813120"/>
              <a:ext cx="50328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408400" y="3867120"/>
              <a:ext cx="54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Wheatland (508)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2127240" y="4348080"/>
            <a:ext cx="542160" cy="196920"/>
            <a:chOff x="2127240" y="4348080"/>
            <a:chExt cx="542160" cy="196920"/>
          </a:xfrm>
        </p:grpSpPr>
        <p:sp>
          <p:nvSpPr>
            <p:cNvPr id="123" name=""/>
            <p:cNvSpPr/>
            <p:nvPr/>
          </p:nvSpPr>
          <p:spPr>
            <a:xfrm>
              <a:off x="2127240" y="4419720"/>
              <a:ext cx="60480" cy="6012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2173320" y="4348080"/>
              <a:ext cx="41436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2221920" y="4402080"/>
              <a:ext cx="44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Gleason (536)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2022480" y="4510080"/>
            <a:ext cx="664560" cy="195120"/>
            <a:chOff x="2022480" y="4510080"/>
            <a:chExt cx="664560" cy="195120"/>
          </a:xfrm>
        </p:grpSpPr>
        <p:sp>
          <p:nvSpPr>
            <p:cNvPr id="127" name=""/>
            <p:cNvSpPr/>
            <p:nvPr/>
          </p:nvSpPr>
          <p:spPr>
            <a:xfrm>
              <a:off x="2022480" y="4579920"/>
              <a:ext cx="586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2068560" y="4510080"/>
              <a:ext cx="547560" cy="19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2116800" y="4564080"/>
              <a:ext cx="5702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Brownsville (494)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2071800" y="4724280"/>
            <a:ext cx="680400" cy="196920"/>
            <a:chOff x="2071800" y="4724280"/>
            <a:chExt cx="680400" cy="196920"/>
          </a:xfrm>
        </p:grpSpPr>
        <p:sp>
          <p:nvSpPr>
            <p:cNvPr id="131" name=""/>
            <p:cNvSpPr/>
            <p:nvPr/>
          </p:nvSpPr>
          <p:spPr>
            <a:xfrm>
              <a:off x="2071800" y="4795920"/>
              <a:ext cx="60120" cy="586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2119320" y="4724280"/>
              <a:ext cx="552600" cy="19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2167200" y="4778280"/>
              <a:ext cx="585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New Albany (396)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2166840" y="4890960"/>
            <a:ext cx="610200" cy="195480"/>
            <a:chOff x="2166840" y="4890960"/>
            <a:chExt cx="610200" cy="195480"/>
          </a:xfrm>
        </p:grpSpPr>
        <p:sp>
          <p:nvSpPr>
            <p:cNvPr id="135" name=""/>
            <p:cNvSpPr/>
            <p:nvPr/>
          </p:nvSpPr>
          <p:spPr>
            <a:xfrm>
              <a:off x="2166840" y="4960800"/>
              <a:ext cx="60480" cy="6048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2214720" y="4890960"/>
              <a:ext cx="480960" cy="19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2261880" y="4944960"/>
              <a:ext cx="515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Caledonia (504)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" name=""/>
          <p:cNvGrpSpPr/>
          <p:nvPr/>
        </p:nvGrpSpPr>
        <p:grpSpPr>
          <a:xfrm>
            <a:off x="2219400" y="3233880"/>
            <a:ext cx="664920" cy="419040"/>
            <a:chOff x="2219400" y="3233880"/>
            <a:chExt cx="664920" cy="419040"/>
          </a:xfrm>
        </p:grpSpPr>
        <p:sp>
          <p:nvSpPr>
            <p:cNvPr id="139" name=""/>
            <p:cNvSpPr/>
            <p:nvPr/>
          </p:nvSpPr>
          <p:spPr>
            <a:xfrm>
              <a:off x="2219400" y="3303720"/>
              <a:ext cx="60120" cy="60120"/>
            </a:xfrm>
            <a:prstGeom prst="ellipse">
              <a:avLst/>
            </a:prstGeom>
            <a:solidFill>
              <a:srgbClr val="00b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265480" y="3233880"/>
              <a:ext cx="618840" cy="19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2314440" y="3287880"/>
              <a:ext cx="5680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Manhattan (656)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2570040" y="32878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01D38CE-8DC8-477B-AA89-8D26D58E7FA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Genco’s Value Maximization Options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Joint Venture with NewCo IPO: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Frees up capital invested in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 exposure to back end power prices/risks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Captures high P/E stock market currently affords IPP’s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manageable equity investment in growth generation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Creates opportunity for Enron to provide ancillary services to NewCo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to Third Party: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Frees up capital invested in peakers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 exposure to back end power prices/risks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C6C476-EC3B-49E6-9D27-37CE3D733CE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743200" y="1523880"/>
            <a:ext cx="1676520" cy="60984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952880" y="1523880"/>
            <a:ext cx="1676520" cy="60984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867280" y="2133720"/>
            <a:ext cx="12193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Projects, Development Projects &amp; Turbines                        (Total 15,427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867280" y="21337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5562720" y="21333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352680" y="21337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V="1">
            <a:off x="3657600" y="21333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657600" y="22096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981080" y="21337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5,000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743200" y="16765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952880" y="16765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419720" y="22096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60948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Genco JV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8097840" y="380988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8097840" y="397188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8097840" y="413388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8097840" y="429588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097840" y="445788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8097840" y="461952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097840" y="478152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097840" y="494352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8097840" y="510552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8097840" y="526716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8097840" y="542916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8097840" y="559116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8097840" y="575316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8097840" y="591516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8097840" y="6076800"/>
            <a:ext cx="9360" cy="97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8" name=""/>
          <p:cNvGrpSpPr/>
          <p:nvPr/>
        </p:nvGrpSpPr>
        <p:grpSpPr>
          <a:xfrm>
            <a:off x="1057320" y="3800520"/>
            <a:ext cx="7041960" cy="2467080"/>
            <a:chOff x="1057320" y="3800520"/>
            <a:chExt cx="7041960" cy="2467080"/>
          </a:xfrm>
        </p:grpSpPr>
        <p:sp>
          <p:nvSpPr>
            <p:cNvPr id="189" name=""/>
            <p:cNvSpPr/>
            <p:nvPr/>
          </p:nvSpPr>
          <p:spPr>
            <a:xfrm>
              <a:off x="1066680" y="3809880"/>
              <a:ext cx="703116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1066680" y="3809880"/>
              <a:ext cx="7031160" cy="972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1066680" y="3809880"/>
              <a:ext cx="1800" cy="24480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1066680" y="3809880"/>
              <a:ext cx="9720" cy="244800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1066680" y="3971880"/>
              <a:ext cx="7031160" cy="22860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2674440" y="3819600"/>
              <a:ext cx="3661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2647800" y="3952800"/>
              <a:ext cx="352440" cy="97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6249240" y="3819600"/>
              <a:ext cx="2397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FPL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6221520" y="3952800"/>
              <a:ext cx="237960" cy="97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118520" y="3981600"/>
              <a:ext cx="8017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Contributing: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623480" y="3981600"/>
              <a:ext cx="8017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Contributing: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1095480" y="4143240"/>
              <a:ext cx="12589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Peakers (3,094 MWs)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4599720" y="4143240"/>
              <a:ext cx="17863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Generating assets (3,771 MWs)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1095480" y="4305240"/>
              <a:ext cx="28969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Moore Project PDA (452 MWs), LV (216 MWs) and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598640" y="4305240"/>
              <a:ext cx="26474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Project's in advance development (3,406 MWs)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1095480" y="4467240"/>
              <a:ext cx="21657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Pastoria (750 MWs) (developments)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4599720" y="4467240"/>
              <a:ext cx="18705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31 GE 7FA turbines (7,750 MWs)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1094400" y="4629240"/>
              <a:ext cx="23313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LM 6000 turbines (6+ turbines, 300 MWs)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4613400" y="4629240"/>
              <a:ext cx="10411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Development sites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108080" y="4791240"/>
              <a:ext cx="10411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Development sites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598640" y="4791240"/>
              <a:ext cx="24901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People (including 800 - 1000 operating staff)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1101600" y="4952880"/>
              <a:ext cx="15969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People (including plant staff)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4610520" y="4952880"/>
              <a:ext cx="12942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ROFR on development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1105560" y="5114880"/>
              <a:ext cx="12942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ROFR on development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608000" y="5114880"/>
              <a:ext cx="14137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Temporary credit support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1102680" y="5276880"/>
              <a:ext cx="14137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Temporary credit support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1113120" y="5600880"/>
              <a:ext cx="6404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Receiving: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618440" y="5600880"/>
              <a:ext cx="6404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Receiving: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1111680" y="5762520"/>
              <a:ext cx="9007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Stock/cash/note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616640" y="5762520"/>
              <a:ext cx="9007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Stock/cash/note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1093680" y="5924520"/>
              <a:ext cx="31291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3-year toll on peakers; ROFR on some % of Fuel/Power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600800" y="5924520"/>
              <a:ext cx="23137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Services Agreement for technical support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1094040" y="6086520"/>
              <a:ext cx="35017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Services Agreement for trading systems and QF restructurings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 flipV="1">
              <a:off x="1066680" y="3809520"/>
              <a:ext cx="180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1066680" y="3800520"/>
              <a:ext cx="9720" cy="936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 flipV="1">
              <a:off x="4572000" y="3809520"/>
              <a:ext cx="144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572000" y="3800520"/>
              <a:ext cx="9360" cy="936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1076400" y="3800520"/>
              <a:ext cx="7021440" cy="190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 flipV="1">
              <a:off x="8088480" y="3809520"/>
              <a:ext cx="144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8088480" y="3800520"/>
              <a:ext cx="9360" cy="936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1076400" y="3971880"/>
              <a:ext cx="70023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1076400" y="3971880"/>
              <a:ext cx="7002360" cy="97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1057320" y="3800520"/>
              <a:ext cx="19080" cy="24573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572000" y="3819600"/>
              <a:ext cx="1440" cy="24192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572000" y="3819600"/>
              <a:ext cx="9360" cy="24192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1076400" y="6238800"/>
              <a:ext cx="7021440" cy="190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8078760" y="3819600"/>
              <a:ext cx="19080" cy="24382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1066680" y="6257880"/>
              <a:ext cx="180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1066680" y="6257880"/>
              <a:ext cx="9720" cy="972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572000" y="6257880"/>
              <a:ext cx="144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572000" y="6257880"/>
              <a:ext cx="9360" cy="972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8088480" y="6257880"/>
              <a:ext cx="144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8088480" y="6257880"/>
              <a:ext cx="9360" cy="972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8097840" y="3809880"/>
              <a:ext cx="144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8097840" y="3971880"/>
              <a:ext cx="144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8097840" y="4133880"/>
              <a:ext cx="1440" cy="144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8097840" y="4295880"/>
              <a:ext cx="1440" cy="144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8097840" y="4457880"/>
              <a:ext cx="1440" cy="144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8097840" y="4619520"/>
              <a:ext cx="144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8097840" y="4781520"/>
              <a:ext cx="1440" cy="144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8097840" y="4943520"/>
              <a:ext cx="1440" cy="144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8097840" y="5105520"/>
              <a:ext cx="1440" cy="144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8097840" y="5267160"/>
              <a:ext cx="144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8097840" y="5429160"/>
              <a:ext cx="144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8097840" y="5591160"/>
              <a:ext cx="1440" cy="144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8097840" y="5753160"/>
              <a:ext cx="1440" cy="144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8097840" y="5915160"/>
              <a:ext cx="1440" cy="144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8097840" y="6076800"/>
              <a:ext cx="1440" cy="180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8097840" y="6248520"/>
              <a:ext cx="1440" cy="1440"/>
            </a:xfrm>
            <a:prstGeom prst="line">
              <a:avLst/>
            </a:prstGeom>
            <a:ln w="0">
              <a:solidFill>
                <a:srgbClr val="c0c0c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8" name=""/>
          <p:cNvSpPr/>
          <p:nvPr/>
        </p:nvSpPr>
        <p:spPr>
          <a:xfrm>
            <a:off x="8097840" y="6248520"/>
            <a:ext cx="9360" cy="93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B80799E-43A6-490E-B5E2-F29ED12EA77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Jinsung Myung</cp:lastModifiedBy>
  <cp:lastPrinted>2000-06-28T23:10:16Z</cp:lastPrinted>
  <dcterms:modified xsi:type="dcterms:W3CDTF">2000-07-05T14:00:07Z</dcterms:modified>
  <cp:revision>260</cp:revision>
  <dc:subject/>
  <dc:title>No Slide Title</dc:title>
</cp:coreProperties>
</file>