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7CBA3A-48DD-405F-B85C-20AC70F9A3C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B2A7F6-1568-4105-9786-674771FA4B6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533520" y="2209680"/>
          <a:ext cx="7983360" cy="2362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2209680"/>
                    <a:ext cx="7983360" cy="2362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304920" y="1752480"/>
          <a:ext cx="8610480" cy="2895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861048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304920" y="3581280"/>
            <a:ext cx="7391160" cy="144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457200" y="2362320"/>
          <a:ext cx="8153280" cy="2286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362320"/>
                    <a:ext cx="8153280" cy="22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"/>
          <p:cNvGraphicFramePr/>
          <p:nvPr/>
        </p:nvGraphicFramePr>
        <p:xfrm>
          <a:off x="689040" y="2814480"/>
          <a:ext cx="7765920" cy="1544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9040" y="2814480"/>
                    <a:ext cx="7765920" cy="15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2001-08-13T19:01:42Z</dcterms:created>
  <dc:creator>aibrahi</dc:creator>
  <dc:description/>
  <dc:language>en-US</dc:language>
  <cp:lastModifiedBy>aibrahi</cp:lastModifiedBy>
  <dcterms:modified xsi:type="dcterms:W3CDTF">2001-08-15T13:32:59Z</dcterms:modified>
  <cp:revision>12</cp:revision>
  <dc:subject/>
  <dc:title>PowerPoint Presentation</dc:title>
</cp:coreProperties>
</file>