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wmf" ContentType="image/x-wmf"/>
  <Override PartName="/ppt/media/image8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704215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757224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771840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757224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7184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87392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87392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7184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87392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02152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17704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029440" y="655164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1853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3390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0256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95016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025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95016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10424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1042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95016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1042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25328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4073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2612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41672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57080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18012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1801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33564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3356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1801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3356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4832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63876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49296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6470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8007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0260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260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8579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029440" y="6708600"/>
            <a:ext cx="93960" cy="10512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080" bIns="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7006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7006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54688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54688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383080" y="621972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38308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61340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76100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6134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7610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91652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91652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7610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91652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0641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21964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0720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2275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3816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99096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9909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14648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14648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9909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14648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295880" y="638640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44960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3038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45932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613400" y="655164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838680" y="638640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838680" y="655164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67020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5114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5114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3577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3577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0680" y="6629400"/>
            <a:ext cx="1315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SN-Monopoly-0601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58920" y="1747800"/>
            <a:ext cx="579276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0" name="" descr=""/>
          <p:cNvPicPr/>
          <p:nvPr/>
        </p:nvPicPr>
        <p:blipFill>
          <a:blip r:embed="rId2"/>
          <a:stretch/>
        </p:blipFill>
        <p:spPr>
          <a:xfrm>
            <a:off x="8412120" y="6192720"/>
            <a:ext cx="592200" cy="552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wmf"/><Relationship Id="rId3" Type="http://schemas.openxmlformats.org/officeDocument/2006/relationships/image" Target="../media/image8.wmf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240120" y="76320"/>
            <a:ext cx="280908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North America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6" name="North%20America" descr=""/>
          <p:cNvPicPr/>
          <p:nvPr/>
        </p:nvPicPr>
        <p:blipFill>
          <a:blip r:embed="rId1"/>
          <a:stretch/>
        </p:blipFill>
        <p:spPr>
          <a:xfrm>
            <a:off x="1536840" y="522360"/>
            <a:ext cx="6097320" cy="5357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7" name=""/>
          <p:cNvSpPr/>
          <p:nvPr/>
        </p:nvSpPr>
        <p:spPr>
          <a:xfrm>
            <a:off x="4370400" y="3782880"/>
            <a:ext cx="1397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United States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913200" y="2243160"/>
            <a:ext cx="1397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Canada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267840" y="76320"/>
            <a:ext cx="270324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Latin America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0" name="Latin%20America" descr=""/>
          <p:cNvPicPr/>
          <p:nvPr/>
        </p:nvPicPr>
        <p:blipFill>
          <a:blip r:embed="rId1"/>
          <a:stretch/>
        </p:blipFill>
        <p:spPr>
          <a:xfrm>
            <a:off x="2549520" y="816120"/>
            <a:ext cx="4044960" cy="5224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" name=""/>
          <p:cNvSpPr/>
          <p:nvPr/>
        </p:nvSpPr>
        <p:spPr>
          <a:xfrm>
            <a:off x="4017960" y="4265640"/>
            <a:ext cx="1397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Argentina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710240" y="2738520"/>
            <a:ext cx="1396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Brazil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827440" y="857160"/>
            <a:ext cx="1396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Mexico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196200" y="76320"/>
            <a:ext cx="23227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Asia/Pacific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5" name="Asia%202" descr=""/>
          <p:cNvPicPr/>
          <p:nvPr/>
        </p:nvPicPr>
        <p:blipFill>
          <a:blip r:embed="rId1"/>
          <a:stretch/>
        </p:blipFill>
        <p:spPr>
          <a:xfrm>
            <a:off x="1704960" y="593640"/>
            <a:ext cx="5900760" cy="5451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6" name=""/>
          <p:cNvSpPr/>
          <p:nvPr/>
        </p:nvSpPr>
        <p:spPr>
          <a:xfrm>
            <a:off x="4775040" y="5141880"/>
            <a:ext cx="163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Australia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066080" y="5711760"/>
            <a:ext cx="1084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New Zealand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427720" y="2997360"/>
            <a:ext cx="1631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640400" y="2906640"/>
            <a:ext cx="1631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S. Korea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692600" y="3610080"/>
            <a:ext cx="1631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Taiwan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973680" y="3424320"/>
            <a:ext cx="1631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Hong Kong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143240" y="4141800"/>
            <a:ext cx="163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Singapore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Europe" descr=""/>
          <p:cNvPicPr/>
          <p:nvPr/>
        </p:nvPicPr>
        <p:blipFill>
          <a:blip r:embed="rId1"/>
          <a:stretch/>
        </p:blipFill>
        <p:spPr>
          <a:xfrm>
            <a:off x="1211400" y="511200"/>
            <a:ext cx="6627600" cy="5589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4" name=""/>
          <p:cNvSpPr/>
          <p:nvPr/>
        </p:nvSpPr>
        <p:spPr>
          <a:xfrm>
            <a:off x="244800" y="76320"/>
            <a:ext cx="149616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Europe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627360" y="3429000"/>
            <a:ext cx="1084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Sweden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098800" y="4294080"/>
            <a:ext cx="1083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160720" y="5581800"/>
            <a:ext cx="1083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Spain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530360" y="5672160"/>
            <a:ext cx="1084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Portugal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147840" y="5230800"/>
            <a:ext cx="1084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Italy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568600" y="5137200"/>
            <a:ext cx="1084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133800" y="4786200"/>
            <a:ext cx="1084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Germany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519280" y="4824360"/>
            <a:ext cx="1084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Belgium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530440" y="4618080"/>
            <a:ext cx="1084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Netherlands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063960" y="4368960"/>
            <a:ext cx="1084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Denmark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peopl045" descr=""/>
          <p:cNvPicPr/>
          <p:nvPr/>
        </p:nvPicPr>
        <p:blipFill>
          <a:blip r:embed="rId1"/>
          <a:stretch/>
        </p:blipFill>
        <p:spPr>
          <a:xfrm>
            <a:off x="5224320" y="957240"/>
            <a:ext cx="1656000" cy="3186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16" name=""/>
          <p:cNvGrpSpPr/>
          <p:nvPr/>
        </p:nvGrpSpPr>
        <p:grpSpPr>
          <a:xfrm>
            <a:off x="712800" y="1601640"/>
            <a:ext cx="5816520" cy="4022640"/>
            <a:chOff x="712800" y="1601640"/>
            <a:chExt cx="5816520" cy="4022640"/>
          </a:xfrm>
        </p:grpSpPr>
        <p:pic>
          <p:nvPicPr>
            <p:cNvPr id="117" name="Monopoly%20man" descr=""/>
            <p:cNvPicPr/>
            <p:nvPr/>
          </p:nvPicPr>
          <p:blipFill>
            <a:blip r:embed="rId2"/>
            <a:stretch/>
          </p:blipFill>
          <p:spPr>
            <a:xfrm>
              <a:off x="712800" y="1642680"/>
              <a:ext cx="5816520" cy="3981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8" name=""/>
            <p:cNvSpPr/>
            <p:nvPr/>
          </p:nvSpPr>
          <p:spPr>
            <a:xfrm>
              <a:off x="5445000" y="1601640"/>
              <a:ext cx="266760" cy="115920"/>
            </a:xfrm>
            <a:custGeom>
              <a:avLst/>
              <a:gdLst/>
              <a:ahLst/>
              <a:rect l="l" t="t" r="r" b="b"/>
              <a:pathLst>
                <a:path w="152" h="64">
                  <a:moveTo>
                    <a:pt x="152" y="0"/>
                  </a:moveTo>
                  <a:lnTo>
                    <a:pt x="110" y="2"/>
                  </a:lnTo>
                  <a:lnTo>
                    <a:pt x="64" y="10"/>
                  </a:lnTo>
                  <a:lnTo>
                    <a:pt x="40" y="16"/>
                  </a:lnTo>
                  <a:lnTo>
                    <a:pt x="4" y="28"/>
                  </a:lnTo>
                  <a:lnTo>
                    <a:pt x="0" y="40"/>
                  </a:lnTo>
                  <a:lnTo>
                    <a:pt x="2" y="64"/>
                  </a:lnTo>
                  <a:lnTo>
                    <a:pt x="16" y="64"/>
                  </a:lnTo>
                  <a:lnTo>
                    <a:pt x="42" y="52"/>
                  </a:lnTo>
                  <a:lnTo>
                    <a:pt x="82" y="44"/>
                  </a:lnTo>
                  <a:lnTo>
                    <a:pt x="112" y="36"/>
                  </a:lnTo>
                  <a:lnTo>
                    <a:pt x="152" y="36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5275440" y="2599920"/>
              <a:ext cx="345960" cy="211320"/>
            </a:xfrm>
            <a:custGeom>
              <a:avLst/>
              <a:gdLst/>
              <a:ahLst/>
              <a:rect l="l" t="t" r="r" b="b"/>
              <a:pathLst>
                <a:path w="196" h="116">
                  <a:moveTo>
                    <a:pt x="32" y="116"/>
                  </a:moveTo>
                  <a:lnTo>
                    <a:pt x="196" y="40"/>
                  </a:lnTo>
                  <a:lnTo>
                    <a:pt x="196" y="12"/>
                  </a:lnTo>
                  <a:lnTo>
                    <a:pt x="184" y="2"/>
                  </a:lnTo>
                  <a:lnTo>
                    <a:pt x="160" y="0"/>
                  </a:lnTo>
                  <a:lnTo>
                    <a:pt x="0" y="72"/>
                  </a:lnTo>
                  <a:lnTo>
                    <a:pt x="0" y="84"/>
                  </a:lnTo>
                  <a:lnTo>
                    <a:pt x="20" y="82"/>
                  </a:lnTo>
                  <a:lnTo>
                    <a:pt x="28" y="98"/>
                  </a:lnTo>
                  <a:lnTo>
                    <a:pt x="32" y="1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0" name=""/>
          <p:cNvSpPr/>
          <p:nvPr/>
        </p:nvSpPr>
        <p:spPr>
          <a:xfrm>
            <a:off x="276840" y="0"/>
            <a:ext cx="282924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Monopoly Guy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1" name="" descr=""/>
          <p:cNvPicPr/>
          <p:nvPr/>
        </p:nvPicPr>
        <p:blipFill>
          <a:blip r:embed="rId3"/>
          <a:stretch/>
        </p:blipFill>
        <p:spPr>
          <a:xfrm>
            <a:off x="5884920" y="2444760"/>
            <a:ext cx="461880" cy="461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2" name=""/>
          <p:cNvSpPr/>
          <p:nvPr/>
        </p:nvSpPr>
        <p:spPr>
          <a:xfrm rot="20008800">
            <a:off x="4896360" y="2241360"/>
            <a:ext cx="20224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World’s Leading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rot="2284800">
            <a:off x="5501520" y="2290320"/>
            <a:ext cx="20224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Company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2000-09-27T18:58:47Z</dcterms:created>
  <dc:creator>Simon Shih</dc:creator>
  <dc:description/>
  <dc:language>en-US</dc:language>
  <cp:lastModifiedBy>gdernehl</cp:lastModifiedBy>
  <cp:lastPrinted>2001-06-05T13:54:42Z</cp:lastPrinted>
  <dcterms:modified xsi:type="dcterms:W3CDTF">2001-06-13T12:46:01Z</dcterms:modified>
  <cp:revision>182</cp:revision>
  <dc:subject/>
  <dc:title>No Slide Title</dc:title>
</cp:coreProperties>
</file>