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D185E9-1ADF-494E-A1F1-1A13A9E6130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97CA138-E5CA-44C2-93C3-F0AF6A9E2BF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52280" y="4343400"/>
            <a:ext cx="2438640" cy="224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Jan ‘02 Contract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 before year-end NXI is 12/27/01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is on 12/28/01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 on all trades is approximately 61,652,281 MMBtu/month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# VK2439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048120" y="1219320"/>
            <a:ext cx="1752480" cy="83808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048120" y="1295280"/>
            <a:ext cx="175248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-Prepay Book-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276720" y="5257800"/>
            <a:ext cx="1295280" cy="45972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581280" y="2057400"/>
            <a:ext cx="0" cy="3200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V="1">
            <a:off x="4267080" y="2057400"/>
            <a:ext cx="0" cy="3200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620120" y="1219320"/>
            <a:ext cx="838080" cy="45972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>
            <a:off x="4800600" y="1447920"/>
            <a:ext cx="27432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620120" y="5257800"/>
            <a:ext cx="990360" cy="45972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 flipV="1" rot="10800000">
            <a:off x="1252440" y="1751760"/>
            <a:ext cx="7314120" cy="70102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528" y="3"/>
                </a:moveTo>
                <a:arcTo wR="10800" hR="10800" stAng="-5486473" swAng="5480104"/>
                <a:lnTo>
                  <a:pt x="10800" y="10800"/>
                </a:lnTo>
                <a:close/>
              </a:path>
              <a:path fill="none" w="21600" h="21600">
                <a:moveTo>
                  <a:pt x="10528" y="3"/>
                </a:moveTo>
                <a:arcTo wR="10800" hR="10800" stAng="-5486473" swAng="5480104"/>
              </a:path>
            </a:pathLst>
          </a:custGeom>
          <a:noFill/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 txBox="1"/>
          <p:nvPr/>
        </p:nvSpPr>
        <p:spPr>
          <a:xfrm rot="2658000">
            <a:off x="7314840" y="2666520"/>
            <a:ext cx="600120" cy="1526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NXI (4.055)</a:t>
            </a:r>
            <a:endParaRPr b="0" lang="en-US" sz="10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16" name=""/>
          <p:cNvSpPr/>
          <p:nvPr/>
        </p:nvSpPr>
        <p:spPr>
          <a:xfrm rot="21580200">
            <a:off x="1356480" y="1990440"/>
            <a:ext cx="6707160" cy="68583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1187" y="7"/>
                </a:moveTo>
                <a:arcTo wR="10800" hR="10800" stAng="-5276928" swAng="5109257"/>
                <a:lnTo>
                  <a:pt x="10800" y="10800"/>
                </a:lnTo>
                <a:close/>
              </a:path>
              <a:path fill="none" w="21600" h="21600">
                <a:moveTo>
                  <a:pt x="11187" y="7"/>
                </a:moveTo>
                <a:arcTo wR="10800" hR="10800" stAng="-5276928" swAng="5109257"/>
              </a:path>
            </a:pathLst>
          </a:custGeom>
          <a:noFill/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 txBox="1"/>
          <p:nvPr/>
        </p:nvSpPr>
        <p:spPr>
          <a:xfrm rot="2993400">
            <a:off x="6824160" y="3081240"/>
            <a:ext cx="371520" cy="1522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4.1458</a:t>
            </a:r>
            <a:endParaRPr b="0" lang="en-US" sz="10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18" name=""/>
          <p:cNvSpPr txBox="1"/>
          <p:nvPr/>
        </p:nvSpPr>
        <p:spPr>
          <a:xfrm rot="5400000">
            <a:off x="4457520" y="3390840"/>
            <a:ext cx="57240" cy="1332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0</a:t>
            </a:r>
            <a:endParaRPr b="0" lang="en-US" sz="8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19" name=""/>
          <p:cNvSpPr txBox="1"/>
          <p:nvPr/>
        </p:nvSpPr>
        <p:spPr>
          <a:xfrm>
            <a:off x="2971800" y="3352680"/>
            <a:ext cx="600120" cy="1526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NXI (4.055)</a:t>
            </a:r>
            <a:endParaRPr b="0" lang="en-US" sz="10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20" name=""/>
          <p:cNvSpPr/>
          <p:nvPr/>
        </p:nvSpPr>
        <p:spPr>
          <a:xfrm flipH="1">
            <a:off x="4571640" y="5334120"/>
            <a:ext cx="3048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572000" y="5638680"/>
            <a:ext cx="3048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 txBox="1"/>
          <p:nvPr/>
        </p:nvSpPr>
        <p:spPr>
          <a:xfrm>
            <a:off x="5791320" y="5791320"/>
            <a:ext cx="752400" cy="1713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NXI (4.055)</a:t>
            </a:r>
            <a:endParaRPr b="0" lang="en-US" sz="12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23" name=""/>
          <p:cNvSpPr txBox="1"/>
          <p:nvPr/>
        </p:nvSpPr>
        <p:spPr>
          <a:xfrm>
            <a:off x="5867280" y="6686640"/>
            <a:ext cx="628920" cy="1713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$249.5 mm</a:t>
            </a:r>
            <a:endParaRPr b="0" lang="en-US" sz="12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24" name=""/>
          <p:cNvSpPr/>
          <p:nvPr/>
        </p:nvSpPr>
        <p:spPr>
          <a:xfrm flipH="1" rot="19165800">
            <a:off x="2633400" y="546120"/>
            <a:ext cx="5783760" cy="62492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3455" y="331"/>
                </a:moveTo>
                <a:arcTo wR="10800" hR="10800" stAng="-4546276" swAng="4452575"/>
                <a:lnTo>
                  <a:pt x="10800" y="10800"/>
                </a:lnTo>
                <a:close/>
              </a:path>
              <a:path fill="none" w="21600" h="21600">
                <a:moveTo>
                  <a:pt x="13455" y="331"/>
                </a:moveTo>
                <a:arcTo wR="10800" hR="10800" stAng="-4546276" swAng="4452575"/>
              </a:path>
            </a:pathLst>
          </a:custGeom>
          <a:noFill/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 txBox="1"/>
          <p:nvPr/>
        </p:nvSpPr>
        <p:spPr>
          <a:xfrm>
            <a:off x="1828800" y="3352680"/>
            <a:ext cx="628560" cy="1717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$249.5 mm</a:t>
            </a:r>
            <a:endParaRPr b="0" lang="en-US" sz="12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7010280" y="609480"/>
            <a:ext cx="2133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Pre-Pay Servicing Fees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 txBox="1"/>
          <p:nvPr/>
        </p:nvSpPr>
        <p:spPr>
          <a:xfrm>
            <a:off x="6172200" y="1219320"/>
            <a:ext cx="542880" cy="1713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$583,485 mm</a:t>
            </a:r>
            <a:endParaRPr b="0" lang="en-US" sz="12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28" name=""/>
          <p:cNvSpPr/>
          <p:nvPr/>
        </p:nvSpPr>
        <p:spPr>
          <a:xfrm flipH="1">
            <a:off x="6781320" y="838080"/>
            <a:ext cx="68580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124080" y="152280"/>
            <a:ext cx="22100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352680" y="0"/>
            <a:ext cx="2514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Citibank Prepay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 txBox="1"/>
          <p:nvPr/>
        </p:nvSpPr>
        <p:spPr>
          <a:xfrm>
            <a:off x="6172200" y="5029200"/>
            <a:ext cx="57240" cy="1332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0</a:t>
            </a:r>
            <a:endParaRPr b="0" lang="en-US" sz="8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762120" y="304920"/>
            <a:ext cx="106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990720" y="228600"/>
            <a:ext cx="1066680" cy="33768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NG - 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57200" y="1219320"/>
            <a:ext cx="1066680" cy="33768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NG - 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523880" y="144792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1523880" y="129528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 txBox="1"/>
          <p:nvPr/>
        </p:nvSpPr>
        <p:spPr>
          <a:xfrm>
            <a:off x="2209680" y="1523880"/>
            <a:ext cx="152640" cy="1335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NXI</a:t>
            </a:r>
            <a:endParaRPr b="0" lang="en-US" sz="8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2057400" y="30492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057400" y="53352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276720" y="5335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429000" y="30492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 txBox="1"/>
          <p:nvPr/>
        </p:nvSpPr>
        <p:spPr>
          <a:xfrm>
            <a:off x="2514600" y="609480"/>
            <a:ext cx="257040" cy="1335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4.055</a:t>
            </a:r>
            <a:endParaRPr b="0" lang="en-US" sz="8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43" name=""/>
          <p:cNvSpPr txBox="1"/>
          <p:nvPr/>
        </p:nvSpPr>
        <p:spPr>
          <a:xfrm>
            <a:off x="2590920" y="152280"/>
            <a:ext cx="152280" cy="1335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NXI</a:t>
            </a:r>
            <a:endParaRPr b="0" lang="en-US" sz="8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44" name=""/>
          <p:cNvSpPr/>
          <p:nvPr/>
        </p:nvSpPr>
        <p:spPr>
          <a:xfrm flipH="1" flipV="1" rot="18510000">
            <a:off x="3027240" y="672840"/>
            <a:ext cx="5028120" cy="62474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 txBox="1"/>
          <p:nvPr/>
        </p:nvSpPr>
        <p:spPr>
          <a:xfrm>
            <a:off x="2133720" y="1066680"/>
            <a:ext cx="257040" cy="1335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4.055</a:t>
            </a:r>
            <a:endParaRPr b="0" lang="en-US" sz="8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6705720" y="152280"/>
            <a:ext cx="914400" cy="33768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>
            <a:off x="4800240" y="533520"/>
            <a:ext cx="205740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 txBox="1"/>
          <p:nvPr/>
        </p:nvSpPr>
        <p:spPr>
          <a:xfrm rot="20238600">
            <a:off x="5638680" y="685440"/>
            <a:ext cx="333360" cy="1443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.5 mm</a:t>
            </a:r>
            <a:endParaRPr b="0" lang="en-US" sz="9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49" name=""/>
          <p:cNvSpPr txBox="1"/>
          <p:nvPr/>
        </p:nvSpPr>
        <p:spPr>
          <a:xfrm>
            <a:off x="3886200" y="838080"/>
            <a:ext cx="857160" cy="1526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Upfront payment</a:t>
            </a:r>
            <a:endParaRPr b="0" lang="en-US" sz="9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50" name=""/>
          <p:cNvSpPr/>
          <p:nvPr/>
        </p:nvSpPr>
        <p:spPr>
          <a:xfrm flipV="1">
            <a:off x="4800600" y="838080"/>
            <a:ext cx="76212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 txBox="1"/>
          <p:nvPr/>
        </p:nvSpPr>
        <p:spPr>
          <a:xfrm rot="2670600">
            <a:off x="7162560" y="2895120"/>
            <a:ext cx="295200" cy="1429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Leg 1</a:t>
            </a:r>
            <a:endParaRPr b="0" lang="en-US" sz="9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52" name=""/>
          <p:cNvSpPr txBox="1"/>
          <p:nvPr/>
        </p:nvSpPr>
        <p:spPr>
          <a:xfrm rot="5474400">
            <a:off x="3809520" y="3352680"/>
            <a:ext cx="295200" cy="1429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Leg 2</a:t>
            </a:r>
            <a:endParaRPr b="0" lang="en-US" sz="9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53" name=""/>
          <p:cNvSpPr txBox="1"/>
          <p:nvPr/>
        </p:nvSpPr>
        <p:spPr>
          <a:xfrm rot="20250600">
            <a:off x="5790960" y="914400"/>
            <a:ext cx="295200" cy="1429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Leg 3</a:t>
            </a:r>
            <a:endParaRPr b="0" lang="en-US" sz="9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54" name=""/>
          <p:cNvSpPr txBox="1"/>
          <p:nvPr/>
        </p:nvSpPr>
        <p:spPr>
          <a:xfrm>
            <a:off x="2514600" y="380880"/>
            <a:ext cx="295200" cy="1429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Leg 5</a:t>
            </a:r>
            <a:endParaRPr b="0" lang="en-US" sz="9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55" name=""/>
          <p:cNvSpPr txBox="1"/>
          <p:nvPr/>
        </p:nvSpPr>
        <p:spPr>
          <a:xfrm>
            <a:off x="2133720" y="1295280"/>
            <a:ext cx="295200" cy="1429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Leg 6</a:t>
            </a:r>
            <a:endParaRPr b="0" lang="en-US" sz="9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56" name=""/>
          <p:cNvSpPr txBox="1"/>
          <p:nvPr/>
        </p:nvSpPr>
        <p:spPr>
          <a:xfrm>
            <a:off x="6324480" y="1523880"/>
            <a:ext cx="295560" cy="1429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Leg 7</a:t>
            </a:r>
            <a:endParaRPr b="0" lang="en-US" sz="9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57" name=""/>
          <p:cNvSpPr txBox="1"/>
          <p:nvPr/>
        </p:nvSpPr>
        <p:spPr>
          <a:xfrm rot="16332000">
            <a:off x="2214000" y="2966760"/>
            <a:ext cx="295560" cy="1522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Leg 8</a:t>
            </a:r>
            <a:endParaRPr b="0" lang="en-US" sz="9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2001-06-19T17:34:23Z</dcterms:created>
  <dc:creator>msolis</dc:creator>
  <dc:description/>
  <dc:language>en-US</dc:language>
  <cp:lastModifiedBy>msolis</cp:lastModifiedBy>
  <dcterms:modified xsi:type="dcterms:W3CDTF">2001-06-29T17:50:41Z</dcterms:modified>
  <cp:revision>31</cp:revision>
  <dc:subject/>
  <dc:title>PowerPoint Presentation</dc:title>
</cp:coreProperties>
</file>