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8DEC3B-50F5-4D36-8BC4-126F2865ECD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263E3A-FC03-442E-8D36-1C72D123A5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96840" y="0"/>
          <a:ext cx="9047160" cy="676116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840" y="0"/>
                    <a:ext cx="9047160" cy="676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2000-11-29T18:07:52Z</dcterms:created>
  <dc:creator>brian_kolle</dc:creator>
  <dc:description/>
  <dc:language>en-US</dc:language>
  <cp:lastModifiedBy>renee_stlouis</cp:lastModifiedBy>
  <cp:lastPrinted>2000-11-30T17:58:46Z</cp:lastPrinted>
  <dcterms:modified xsi:type="dcterms:W3CDTF">2000-11-30T18:02:03Z</dcterms:modified>
  <cp:revision>4</cp:revision>
  <dc:subject/>
  <dc:title>No Slide Title</dc:title>
</cp:coreProperties>
</file>