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06440" y="-3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BF98B8-294C-4609-B6BF-C78824F48E3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-3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3E4C02-9D02-4331-B9DF-1B43C4C2BB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8250120" y="61920"/>
            <a:ext cx="848880" cy="700200"/>
            <a:chOff x="8250120" y="61920"/>
            <a:chExt cx="848880" cy="700200"/>
          </a:xfrm>
        </p:grpSpPr>
        <p:pic>
          <p:nvPicPr>
            <p:cNvPr id="8" name="ENE_C_WHI" descr=""/>
            <p:cNvPicPr/>
            <p:nvPr/>
          </p:nvPicPr>
          <p:blipFill>
            <a:blip r:embed="rId2"/>
            <a:stretch/>
          </p:blipFill>
          <p:spPr>
            <a:xfrm>
              <a:off x="82501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8832960" y="379440"/>
              <a:ext cx="2660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 flipH="1">
            <a:off x="2181240" y="3652920"/>
            <a:ext cx="23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276720" y="3639960"/>
            <a:ext cx="352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767040" y="2857680"/>
            <a:ext cx="233640" cy="43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81480" y="5753160"/>
            <a:ext cx="31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27400" y="3860640"/>
            <a:ext cx="0" cy="522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14800" y="5199120"/>
            <a:ext cx="12600" cy="31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87160" y="-360"/>
            <a:ext cx="7327800" cy="89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6481800" y="5369040"/>
            <a:ext cx="1819080" cy="776160"/>
            <a:chOff x="6481800" y="5369040"/>
            <a:chExt cx="1819080" cy="776160"/>
          </a:xfrm>
        </p:grpSpPr>
        <p:sp>
          <p:nvSpPr>
            <p:cNvPr id="19" name=""/>
            <p:cNvSpPr/>
            <p:nvPr/>
          </p:nvSpPr>
          <p:spPr>
            <a:xfrm>
              <a:off x="6555960" y="5369040"/>
              <a:ext cx="1690560" cy="7761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481800" y="5492880"/>
              <a:ext cx="18190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EPC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Contractor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4782960" y="1108080"/>
            <a:ext cx="169092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788000" y="1173240"/>
            <a:ext cx="1703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 Investors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251080" y="1108080"/>
            <a:ext cx="169056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84440" y="1328760"/>
            <a:ext cx="1069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11440" y="3233880"/>
            <a:ext cx="169092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56160" y="3216240"/>
            <a:ext cx="13777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E-Next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14440" y="3246480"/>
            <a:ext cx="169056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01640" y="3324240"/>
            <a:ext cx="1361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98840" y="5342040"/>
            <a:ext cx="169056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95ba6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939920" y="256212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77760" y="5499000"/>
            <a:ext cx="75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23240" y="2562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44680" y="4376880"/>
            <a:ext cx="174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379960" y="3319560"/>
            <a:ext cx="100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7120" y="64054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606840" y="5398920"/>
            <a:ext cx="1525680" cy="67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(Development and Construction Manager)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4928040" y="3947040"/>
            <a:ext cx="286560" cy="1575000"/>
            <a:chOff x="4928040" y="3947040"/>
            <a:chExt cx="286560" cy="1575000"/>
          </a:xfrm>
        </p:grpSpPr>
        <p:sp>
          <p:nvSpPr>
            <p:cNvPr id="38" name=""/>
            <p:cNvSpPr/>
            <p:nvPr/>
          </p:nvSpPr>
          <p:spPr>
            <a:xfrm rot="5421600">
              <a:off x="4284720" y="4596120"/>
              <a:ext cx="1573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Purchase Option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 flipV="1">
              <a:off x="4932360" y="4057200"/>
              <a:ext cx="0" cy="126540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" name=""/>
          <p:cNvSpPr/>
          <p:nvPr/>
        </p:nvSpPr>
        <p:spPr>
          <a:xfrm>
            <a:off x="6199200" y="5765760"/>
            <a:ext cx="31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160800" y="1935000"/>
            <a:ext cx="336600" cy="595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5157720" y="1909440"/>
            <a:ext cx="308160" cy="630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4827240" y="2830680"/>
            <a:ext cx="182520" cy="40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2000-10-17T11:10:09Z</dcterms:created>
  <dc:creator>Michael Darnall</dc:creator>
  <dc:description/>
  <dc:language>en-US</dc:language>
  <cp:lastModifiedBy>swesner</cp:lastModifiedBy>
  <cp:lastPrinted>2000-11-27T17:46:20Z</cp:lastPrinted>
  <dcterms:modified xsi:type="dcterms:W3CDTF">2000-11-27T18:25:04Z</dcterms:modified>
  <cp:revision>29</cp:revision>
  <dc:subject/>
  <dc:title>Transaction Structure</dc:title>
</cp:coreProperties>
</file>