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DFC003-13ED-4BE8-B45B-0FC943995B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02AE4C-FAE3-4B47-A757-B6F465AC2B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EDEN - Enron Financial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95280" y="1676520"/>
            <a:ext cx="0" cy="3733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95280" y="5410080"/>
            <a:ext cx="6477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95280" y="350532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010280" y="3321000"/>
            <a:ext cx="1524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33210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$20,15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5280" y="243828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225432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$22,16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934320" y="225432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3520" y="533412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 yrs.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514600" y="54100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1st  yr.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95680" y="54100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2nd  yr.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629400" y="54100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  yr.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4812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2920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6292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5280" y="3886200"/>
            <a:ext cx="175284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8120" y="4191120"/>
            <a:ext cx="19810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4495680"/>
            <a:ext cx="213372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8120" y="3886200"/>
            <a:ext cx="0" cy="3049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29200" y="4191120"/>
            <a:ext cx="0" cy="3045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934320" y="431172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Floor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352680" y="2666880"/>
            <a:ext cx="3124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Pays Eden up to Cap Price - Index Price = Up to $2,01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52680" y="1949400"/>
            <a:ext cx="2667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Pays Eden $2,01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52680" y="3701880"/>
            <a:ext cx="2667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payments involved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" y="370188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$18,14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8600" y="429912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$17,95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403848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$18,05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5280" y="4191120"/>
            <a:ext cx="175284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95280" y="449568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200400" y="4692600"/>
            <a:ext cx="2666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Eden Pays Enron the Floor Price minus the Index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19320" y="5867280"/>
            <a:ext cx="6019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AR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Index:</a:t>
            </a:r>
            <a:r>
              <a:rPr b="1" i="1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Simple Average Hourly Spot @ Ezeiza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1999-05-31T16:59:24Z</dcterms:created>
  <dc:creator>Rodolfo Freyre</dc:creator>
  <dc:description/>
  <dc:language>en-US</dc:language>
  <cp:lastModifiedBy>Rodolfo Freyre</cp:lastModifiedBy>
  <dcterms:modified xsi:type="dcterms:W3CDTF">1999-05-31T19:21:44Z</dcterms:modified>
  <cp:revision>4</cp:revision>
  <dc:subject/>
  <dc:title>EDEN - Enron Financial Agreement</dc:title>
</cp:coreProperties>
</file>