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9186863" cy="7037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812808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Present and Future Challenges in Pricing and Valuation </a:t>
            </a:r>
            <a:br>
              <a:rPr sz="3000"/>
            </a:b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1552320" y="1722240"/>
            <a:ext cx="7326360" cy="3997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of cross-commodity and Quanto risks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valuation:  the quest for a  hedge-able model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new generation of option valuation:  incorporation of vol smiles and term structures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 rot="18900000">
            <a:off x="1297080" y="188568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 rot="18900000">
            <a:off x="1336680" y="452736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 rot="18900000">
            <a:off x="1317600" y="3185640"/>
            <a:ext cx="146160" cy="1033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sgibner</cp:lastModifiedBy>
  <cp:lastPrinted>2000-04-24T11:13:32Z</cp:lastPrinted>
  <dcterms:modified xsi:type="dcterms:W3CDTF">2000-07-25T20:07:00Z</dcterms:modified>
  <cp:revision>512</cp:revision>
  <dc:subject/>
  <dc:title>No Slide Title</dc:title>
</cp:coreProperties>
</file>