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B67FE4-0B7C-4B96-B588-9A7C943D715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CE7B1D5-DF3C-4C73-BABE-31B57AC6B7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3160" y="457200"/>
            <a:ext cx="784836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2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Option Valuation, Asset Valuation, Statistical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304920"/>
            <a:ext cx="932832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4400" rIns="104400" tIns="52200" bIns="522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2133720" y="1752480"/>
          <a:ext cx="472428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1752480"/>
                    <a:ext cx="472428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" name="ENE_C_WHI" descr=""/>
          <p:cNvPicPr/>
          <p:nvPr/>
        </p:nvPicPr>
        <p:blipFill>
          <a:blip r:embed="rId3"/>
          <a:stretch/>
        </p:blipFill>
        <p:spPr>
          <a:xfrm>
            <a:off x="8077320" y="5791320"/>
            <a:ext cx="625320" cy="707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2001-05-07T16:34:32Z</dcterms:created>
  <dc:creator>scrensh</dc:creator>
  <dc:description/>
  <dc:language>en-US</dc:language>
  <cp:lastModifiedBy>scrensh</cp:lastModifiedBy>
  <dcterms:modified xsi:type="dcterms:W3CDTF">2001-05-07T16:40:33Z</dcterms:modified>
  <cp:revision>4</cp:revision>
  <dc:subject/>
  <dc:title>PowerPoint Presentation</dc:title>
</cp:coreProperties>
</file>