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60320" y="32382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Valuation, EBS, Special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471680" y="5135040"/>
            <a:ext cx="6191280" cy="924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February 28, 2001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Research Group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Greg Whalley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EBS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091880" y="1301760"/>
            <a:ext cx="7682040" cy="5035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Market Support: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DRAM spot market technology evolution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Fundamentals analysis for Media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Advertising price curve reduction for Media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Digital cinema distribution analysis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Illiquid Markets Tool Development: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trading position aggregation and valuation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Streaming media aggregation and valuation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Trading Support: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Undersea cable pre-purchase analysis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Transaction/quote database for Asia-Pacific group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946080" y="473400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Valuation, EBS, and Special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880920" y="1352520"/>
          <a:ext cx="734076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80920" y="1352520"/>
                    <a:ext cx="734076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1203480" y="5637240"/>
            <a:ext cx="183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Pricing,Valuation, and Special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552320" y="1722240"/>
            <a:ext cx="7326360" cy="399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tools and valuation models for traders and originators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education and consulting on derivative valuation, hedging, and product development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special projects involving embedded options, credit, and project or deal restructuring.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Members: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125000" y="1179360"/>
            <a:ext cx="7572600" cy="487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Lee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Nuclear Engineering; MS, Financial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Consulting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Alex Huang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Risk Analyst - Engage, Associate Professor, University of Memphis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Halliburton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Hydro optimization - PG&amp;E, EI Apache Structuring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Zimin Lu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Enserch Energy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Projects: 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47520" y="1018800"/>
            <a:ext cx="7637400" cy="5342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Exotica Options Library addition &amp;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Maintenance/Enhancement of structuring and trading swap models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Trading support &amp; option modeling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 Volatility and correlation skew (John Arnold)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American interest rate swaption (Gary Hickerson)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put swaption on best volume allocation ( Eric Moon)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 + option model for oil products trading (Mario de la Ossa)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time ERCOT position re-valuation (D. Gilbert Smith)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Extendable put swaption (Power structuring)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Compound option on Asian option, on strip of options (power &amp; crude desks)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optimization (Joint Venture with Peoples Energy)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Non-arbitrage check for EOL options trading (John Arnold)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transport model (Colleen Sullivan)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Origination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Warrant valuation for Hornbeck (Brian Voss)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Border Pipeline capacity lease pricing (Cheryl Perchal)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investment valuation for WHP(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operator in CA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(Stephanie Miller)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Liberty  storage valuation (John Goodpasture 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Members: Special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125000" y="1179360"/>
            <a:ext cx="7572600" cy="487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Paulo Issler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MBA; B.S. Mechanical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Unibanco Asset Management,  Unisys Corp.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Hector Campos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B.S. Systems Engineering; B.S. Financial Economics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ENA Weather and Power trading desks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Parkhill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Ph.D. Civil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Water resources consulting company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Barkley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MBA; B.S.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National Westminster Bank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Sandeep Kohli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 Chemical Engineering, MS Energy Management and Policy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Enron India, Enron Power and Pipelines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Projects:  Special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126800" y="992160"/>
            <a:ext cx="7682040" cy="5386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 Support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Citrus/Pan National price reopen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Dabhol Power plant economics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SPV’s, Treasure and Accounting Support: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Correlations for FAS133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Return Swap Valuation Model for FAS125 structures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Raptor SPV Cross Guaranties for Credit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Loan &amp; Convertible Bond pricing models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Support: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Equivalent Option - Credit Reserve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 including Credit Risk (capital improvement options)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development of Reg. switch option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Origination Support: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swap models for Crude Origination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embedded options in copper concentrate contracts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Elba Island LNG delivery options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EOL: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Infrastructure for Trade Analysis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EBS Research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552320" y="1681200"/>
            <a:ext cx="6980040" cy="3997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analysis for new markets including DRAM, IP, Media Services, Storage, and Streaming book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Tool development for optimal pricing and hedging in illiquid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support for bandwidth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EBS Research 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00000" y="1139400"/>
            <a:ext cx="7669440" cy="4381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Martin Lin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Electrical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Iris Mack (starting March 1)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Applied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Banque BNP Paribas,  Associated Technologists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Chonawee Supatgiat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Industrial and Operations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IBM Watson Laboratory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vkamins</cp:lastModifiedBy>
  <cp:lastPrinted>2001-02-28T11:38:48Z</cp:lastPrinted>
  <dcterms:modified xsi:type="dcterms:W3CDTF">2001-02-28T14:36:19Z</dcterms:modified>
  <cp:revision>524</cp:revision>
  <dc:subject/>
  <dc:title>No Slide Title</dc:title>
</cp:coreProperties>
</file>