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0320" y="32382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 and EBS Support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471680" y="5135040"/>
            <a:ext cx="6191280" cy="92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April 24, 2000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Dave Delainey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Valuation and EBS Support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781200" y="1628640"/>
          <a:ext cx="7529400" cy="2222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1628640"/>
                    <a:ext cx="7529400" cy="222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203480" y="563724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732636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traders and originators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education and consulting on derivative valuation, hedging, and product development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real option models and forecasting tools to help maximize value of assets and operations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1297080" y="188568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1293840" y="435564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1292400" y="31032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and Valuation Team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28800" y="1141560"/>
            <a:ext cx="7826400" cy="48830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Zimin Lu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Enserch Energy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Anjam Ahmad (London)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ME, Engineering and Materials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Cargill Financial Markets, and LG Securities Int’l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Paulo Issler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Mechanical Engineering; MBA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Unibanco Asset Management,  Unisys Corp.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Lee (new hire)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Nuclear Engineering; MS, Financial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Consulting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77960" y="213156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47720" y="12585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87320" y="390384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47720" y="300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97040" y="47606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195560" y="979560"/>
            <a:ext cx="7681680" cy="53863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Library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Maintenance/Enhancement of structuring and trading swap models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support &amp; option modeling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Financial transportation trading model (Colleen Sullivan)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Synthetic storage pricing (Scott Neal, Brad Horn)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Swap model for plastics trading (Douglas Friedman)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Convertible bond and structured loan model (Gary Hickerson)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Cheapest to deliver option (Brian Spector, Ed Gottlieb)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 on forward start straddle (Peter Keavey)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Asian spread option (Mark Fondren)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Barrier swap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Kim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UK inflation forward curve (London)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support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Embedded BUG gas sales options (Andy Kelemen)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Right of first refusal option (Shelley Korman)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LNG fuel switch option (Doug Rotenberg)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Options on semi-submersible rig rates (John Peyton)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Structured product for No.2 &amp; No.6 oil (Doug Leach)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Salt dome storage valuation (John Allario)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1003320" y="13428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991800" y="10699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987480" y="16189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993240" y="431316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EBS Research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552320" y="1722240"/>
            <a:ext cx="6980040" cy="3997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closely with Network Design and Analysis group, developing tools needed for optimization of network design and operation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tools and valuation models for bandwidth trading and origination group using knowledge gained from network design support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2063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or oversee development of tools for analysis of products such as MediaCast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1254240" y="185544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1248840" y="47782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1262160" y="333036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EBS Research Team Members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00000" y="1139400"/>
            <a:ext cx="7669440" cy="43815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Stinson Gibner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Jet Propulsion Laboratory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Shalesh Ganjoo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BS, Economics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Martin Lin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Electrical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Chonawee Supatgiat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Samer Takriti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Industrial and Operations Engineering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 IBM Thomas J. Watson Research Center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Samar Khleif (Portland)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Bachelor of Business Administration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35120" y="2107800"/>
            <a:ext cx="1141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47720" y="121572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35120" y="2754000"/>
            <a:ext cx="1141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rot="18900000">
            <a:off x="755640" y="33274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 rot="18900000">
            <a:off x="736560" y="38656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786960" y="475452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EBS Projects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091880" y="950400"/>
            <a:ext cx="7682040" cy="53866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Network Planning &amp; Analysis Group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and update network traffic load and distribution forecasts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Support design of pooling point architecture and sizing (John Griebling)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and implement network design tool for originators (Phil Markwart)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descriptions of co-location and POP architectures and inventories (Ravi Thuraisingham)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Compile/review cache storage deployed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Bandwidth Trading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Implement  database of bandwidth price information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Oversee development of database for KMI fiber data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Develop option models (Jean Mrha)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Review trading risk books (Scott Pleus)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Start design of optimization tools to help trading desk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MediaCast analysis (John Bloomer)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 with Lucent contractors on development of simulation model of the MediaCast product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Work with MediaCast origination to develop forecast of network loads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 rot="18900000">
            <a:off x="950400" y="331308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rot="18900000">
            <a:off x="949320" y="1028880"/>
            <a:ext cx="1144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945720" y="4937040"/>
            <a:ext cx="1144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2000-04-24T11:13:32Z</cp:lastPrinted>
  <dcterms:modified xsi:type="dcterms:W3CDTF">2000-04-24T11:54:15Z</dcterms:modified>
  <cp:revision>511</cp:revision>
  <dc:subject/>
  <dc:title>No Slide Title</dc:title>
</cp:coreProperties>
</file>