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75EDFC-6324-417A-81FF-E48CC514F93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BE79A7-A97F-4957-8400-9422660779A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157880" y="2592360"/>
            <a:ext cx="735120" cy="322200"/>
          </a:xfrm>
          <a:custGeom>
            <a:avLst/>
            <a:gdLst/>
            <a:ahLst/>
            <a:rect l="l" t="t" r="r" b="b"/>
            <a:pathLst>
              <a:path w="463" h="203">
                <a:moveTo>
                  <a:pt x="0" y="70"/>
                </a:moveTo>
                <a:lnTo>
                  <a:pt x="344" y="0"/>
                </a:lnTo>
                <a:lnTo>
                  <a:pt x="400" y="139"/>
                </a:lnTo>
                <a:lnTo>
                  <a:pt x="460" y="124"/>
                </a:lnTo>
                <a:lnTo>
                  <a:pt x="462" y="193"/>
                </a:lnTo>
                <a:lnTo>
                  <a:pt x="414" y="202"/>
                </a:lnTo>
                <a:lnTo>
                  <a:pt x="371" y="157"/>
                </a:lnTo>
                <a:lnTo>
                  <a:pt x="344" y="102"/>
                </a:lnTo>
                <a:lnTo>
                  <a:pt x="339" y="26"/>
                </a:lnTo>
                <a:lnTo>
                  <a:pt x="318" y="64"/>
                </a:lnTo>
                <a:lnTo>
                  <a:pt x="342" y="179"/>
                </a:lnTo>
                <a:lnTo>
                  <a:pt x="241" y="195"/>
                </a:lnTo>
                <a:lnTo>
                  <a:pt x="238" y="111"/>
                </a:lnTo>
                <a:lnTo>
                  <a:pt x="176" y="75"/>
                </a:lnTo>
                <a:lnTo>
                  <a:pt x="123" y="66"/>
                </a:lnTo>
                <a:lnTo>
                  <a:pt x="14" y="124"/>
                </a:lnTo>
                <a:lnTo>
                  <a:pt x="0" y="7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71440" y="831960"/>
            <a:ext cx="968400" cy="753840"/>
          </a:xfrm>
          <a:custGeom>
            <a:avLst/>
            <a:gdLst/>
            <a:ahLst/>
            <a:rect l="l" t="t" r="r" b="b"/>
            <a:pathLst>
              <a:path w="610" h="475">
                <a:moveTo>
                  <a:pt x="154" y="0"/>
                </a:moveTo>
                <a:lnTo>
                  <a:pt x="279" y="36"/>
                </a:lnTo>
                <a:lnTo>
                  <a:pt x="375" y="60"/>
                </a:lnTo>
                <a:lnTo>
                  <a:pt x="421" y="71"/>
                </a:lnTo>
                <a:lnTo>
                  <a:pt x="469" y="78"/>
                </a:lnTo>
                <a:lnTo>
                  <a:pt x="532" y="91"/>
                </a:lnTo>
                <a:lnTo>
                  <a:pt x="609" y="105"/>
                </a:lnTo>
                <a:lnTo>
                  <a:pt x="559" y="474"/>
                </a:lnTo>
                <a:lnTo>
                  <a:pt x="323" y="422"/>
                </a:lnTo>
                <a:lnTo>
                  <a:pt x="291" y="445"/>
                </a:lnTo>
                <a:lnTo>
                  <a:pt x="248" y="409"/>
                </a:lnTo>
                <a:lnTo>
                  <a:pt x="211" y="445"/>
                </a:lnTo>
                <a:lnTo>
                  <a:pt x="176" y="414"/>
                </a:lnTo>
                <a:lnTo>
                  <a:pt x="79" y="409"/>
                </a:lnTo>
                <a:lnTo>
                  <a:pt x="93" y="349"/>
                </a:lnTo>
                <a:lnTo>
                  <a:pt x="22" y="343"/>
                </a:lnTo>
                <a:lnTo>
                  <a:pt x="16" y="309"/>
                </a:lnTo>
                <a:lnTo>
                  <a:pt x="29" y="273"/>
                </a:lnTo>
                <a:lnTo>
                  <a:pt x="12" y="240"/>
                </a:lnTo>
                <a:lnTo>
                  <a:pt x="14" y="147"/>
                </a:lnTo>
                <a:lnTo>
                  <a:pt x="0" y="76"/>
                </a:lnTo>
                <a:lnTo>
                  <a:pt x="9" y="49"/>
                </a:lnTo>
                <a:lnTo>
                  <a:pt x="40" y="60"/>
                </a:lnTo>
                <a:lnTo>
                  <a:pt x="72" y="101"/>
                </a:lnTo>
                <a:lnTo>
                  <a:pt x="132" y="111"/>
                </a:lnTo>
                <a:lnTo>
                  <a:pt x="147" y="145"/>
                </a:lnTo>
                <a:lnTo>
                  <a:pt x="118" y="145"/>
                </a:lnTo>
                <a:lnTo>
                  <a:pt x="115" y="174"/>
                </a:lnTo>
                <a:lnTo>
                  <a:pt x="132" y="178"/>
                </a:lnTo>
                <a:lnTo>
                  <a:pt x="139" y="207"/>
                </a:lnTo>
                <a:lnTo>
                  <a:pt x="103" y="229"/>
                </a:lnTo>
                <a:lnTo>
                  <a:pt x="103" y="249"/>
                </a:lnTo>
                <a:lnTo>
                  <a:pt x="144" y="249"/>
                </a:lnTo>
                <a:lnTo>
                  <a:pt x="154" y="198"/>
                </a:lnTo>
                <a:lnTo>
                  <a:pt x="185" y="167"/>
                </a:lnTo>
                <a:lnTo>
                  <a:pt x="147" y="87"/>
                </a:lnTo>
                <a:lnTo>
                  <a:pt x="171" y="61"/>
                </a:lnTo>
                <a:lnTo>
                  <a:pt x="154" y="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944640" y="1376280"/>
            <a:ext cx="1206360" cy="981000"/>
          </a:xfrm>
          <a:custGeom>
            <a:avLst/>
            <a:gdLst/>
            <a:ahLst/>
            <a:rect l="l" t="t" r="r" b="b"/>
            <a:pathLst>
              <a:path w="760" h="618">
                <a:moveTo>
                  <a:pt x="165" y="0"/>
                </a:moveTo>
                <a:lnTo>
                  <a:pt x="143" y="13"/>
                </a:lnTo>
                <a:lnTo>
                  <a:pt x="130" y="68"/>
                </a:lnTo>
                <a:lnTo>
                  <a:pt x="116" y="113"/>
                </a:lnTo>
                <a:lnTo>
                  <a:pt x="106" y="150"/>
                </a:lnTo>
                <a:lnTo>
                  <a:pt x="92" y="190"/>
                </a:lnTo>
                <a:lnTo>
                  <a:pt x="77" y="230"/>
                </a:lnTo>
                <a:lnTo>
                  <a:pt x="56" y="273"/>
                </a:lnTo>
                <a:lnTo>
                  <a:pt x="29" y="324"/>
                </a:lnTo>
                <a:lnTo>
                  <a:pt x="0" y="373"/>
                </a:lnTo>
                <a:lnTo>
                  <a:pt x="0" y="481"/>
                </a:lnTo>
                <a:lnTo>
                  <a:pt x="425" y="574"/>
                </a:lnTo>
                <a:lnTo>
                  <a:pt x="622" y="617"/>
                </a:lnTo>
                <a:lnTo>
                  <a:pt x="663" y="403"/>
                </a:lnTo>
                <a:lnTo>
                  <a:pt x="689" y="384"/>
                </a:lnTo>
                <a:lnTo>
                  <a:pt x="665" y="337"/>
                </a:lnTo>
                <a:lnTo>
                  <a:pt x="677" y="288"/>
                </a:lnTo>
                <a:lnTo>
                  <a:pt x="759" y="206"/>
                </a:lnTo>
                <a:lnTo>
                  <a:pt x="702" y="131"/>
                </a:lnTo>
                <a:lnTo>
                  <a:pt x="466" y="79"/>
                </a:lnTo>
                <a:lnTo>
                  <a:pt x="434" y="101"/>
                </a:lnTo>
                <a:lnTo>
                  <a:pt x="391" y="64"/>
                </a:lnTo>
                <a:lnTo>
                  <a:pt x="354" y="102"/>
                </a:lnTo>
                <a:lnTo>
                  <a:pt x="318" y="64"/>
                </a:lnTo>
                <a:lnTo>
                  <a:pt x="224" y="66"/>
                </a:lnTo>
                <a:lnTo>
                  <a:pt x="236" y="6"/>
                </a:lnTo>
                <a:lnTo>
                  <a:pt x="165" y="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46000" y="2133720"/>
            <a:ext cx="1271880" cy="2090520"/>
          </a:xfrm>
          <a:custGeom>
            <a:avLst/>
            <a:gdLst/>
            <a:ahLst/>
            <a:rect l="l" t="t" r="r" b="b"/>
            <a:pathLst>
              <a:path w="801" h="1317">
                <a:moveTo>
                  <a:pt x="62" y="0"/>
                </a:moveTo>
                <a:lnTo>
                  <a:pt x="429" y="78"/>
                </a:lnTo>
                <a:lnTo>
                  <a:pt x="349" y="466"/>
                </a:lnTo>
                <a:lnTo>
                  <a:pt x="763" y="1055"/>
                </a:lnTo>
                <a:lnTo>
                  <a:pt x="800" y="1130"/>
                </a:lnTo>
                <a:lnTo>
                  <a:pt x="761" y="1166"/>
                </a:lnTo>
                <a:lnTo>
                  <a:pt x="735" y="1232"/>
                </a:lnTo>
                <a:lnTo>
                  <a:pt x="711" y="1270"/>
                </a:lnTo>
                <a:lnTo>
                  <a:pt x="737" y="1305"/>
                </a:lnTo>
                <a:lnTo>
                  <a:pt x="694" y="1316"/>
                </a:lnTo>
                <a:lnTo>
                  <a:pt x="451" y="1307"/>
                </a:lnTo>
                <a:lnTo>
                  <a:pt x="436" y="1230"/>
                </a:lnTo>
                <a:lnTo>
                  <a:pt x="393" y="1174"/>
                </a:lnTo>
                <a:lnTo>
                  <a:pt x="363" y="1154"/>
                </a:lnTo>
                <a:lnTo>
                  <a:pt x="354" y="1114"/>
                </a:lnTo>
                <a:lnTo>
                  <a:pt x="328" y="1092"/>
                </a:lnTo>
                <a:lnTo>
                  <a:pt x="303" y="1065"/>
                </a:lnTo>
                <a:lnTo>
                  <a:pt x="294" y="1034"/>
                </a:lnTo>
                <a:lnTo>
                  <a:pt x="270" y="1014"/>
                </a:lnTo>
                <a:lnTo>
                  <a:pt x="233" y="1025"/>
                </a:lnTo>
                <a:lnTo>
                  <a:pt x="190" y="1008"/>
                </a:lnTo>
                <a:lnTo>
                  <a:pt x="190" y="992"/>
                </a:lnTo>
                <a:lnTo>
                  <a:pt x="188" y="955"/>
                </a:lnTo>
                <a:lnTo>
                  <a:pt x="171" y="915"/>
                </a:lnTo>
                <a:lnTo>
                  <a:pt x="169" y="883"/>
                </a:lnTo>
                <a:lnTo>
                  <a:pt x="150" y="853"/>
                </a:lnTo>
                <a:lnTo>
                  <a:pt x="156" y="826"/>
                </a:lnTo>
                <a:lnTo>
                  <a:pt x="103" y="759"/>
                </a:lnTo>
                <a:lnTo>
                  <a:pt x="103" y="721"/>
                </a:lnTo>
                <a:lnTo>
                  <a:pt x="130" y="706"/>
                </a:lnTo>
                <a:lnTo>
                  <a:pt x="130" y="682"/>
                </a:lnTo>
                <a:lnTo>
                  <a:pt x="103" y="675"/>
                </a:lnTo>
                <a:lnTo>
                  <a:pt x="91" y="639"/>
                </a:lnTo>
                <a:lnTo>
                  <a:pt x="77" y="575"/>
                </a:lnTo>
                <a:lnTo>
                  <a:pt x="116" y="610"/>
                </a:lnTo>
                <a:lnTo>
                  <a:pt x="101" y="564"/>
                </a:lnTo>
                <a:lnTo>
                  <a:pt x="130" y="564"/>
                </a:lnTo>
                <a:lnTo>
                  <a:pt x="130" y="531"/>
                </a:lnTo>
                <a:lnTo>
                  <a:pt x="101" y="510"/>
                </a:lnTo>
                <a:lnTo>
                  <a:pt x="87" y="541"/>
                </a:lnTo>
                <a:lnTo>
                  <a:pt x="62" y="530"/>
                </a:lnTo>
                <a:lnTo>
                  <a:pt x="10" y="382"/>
                </a:lnTo>
                <a:lnTo>
                  <a:pt x="24" y="277"/>
                </a:lnTo>
                <a:lnTo>
                  <a:pt x="0" y="217"/>
                </a:lnTo>
                <a:lnTo>
                  <a:pt x="12" y="171"/>
                </a:lnTo>
                <a:lnTo>
                  <a:pt x="38" y="162"/>
                </a:lnTo>
                <a:lnTo>
                  <a:pt x="62" y="89"/>
                </a:lnTo>
                <a:lnTo>
                  <a:pt x="62" y="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400040" y="2263680"/>
            <a:ext cx="962280" cy="1546200"/>
          </a:xfrm>
          <a:custGeom>
            <a:avLst/>
            <a:gdLst/>
            <a:ahLst/>
            <a:rect l="l" t="t" r="r" b="b"/>
            <a:pathLst>
              <a:path w="606" h="974">
                <a:moveTo>
                  <a:pt x="77" y="0"/>
                </a:moveTo>
                <a:lnTo>
                  <a:pt x="0" y="386"/>
                </a:lnTo>
                <a:lnTo>
                  <a:pt x="412" y="973"/>
                </a:lnTo>
                <a:lnTo>
                  <a:pt x="438" y="948"/>
                </a:lnTo>
                <a:lnTo>
                  <a:pt x="436" y="832"/>
                </a:lnTo>
                <a:lnTo>
                  <a:pt x="487" y="841"/>
                </a:lnTo>
                <a:lnTo>
                  <a:pt x="540" y="484"/>
                </a:lnTo>
                <a:lnTo>
                  <a:pt x="576" y="242"/>
                </a:lnTo>
                <a:lnTo>
                  <a:pt x="586" y="169"/>
                </a:lnTo>
                <a:lnTo>
                  <a:pt x="605" y="104"/>
                </a:lnTo>
                <a:lnTo>
                  <a:pt x="333" y="58"/>
                </a:lnTo>
                <a:lnTo>
                  <a:pt x="77" y="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233440" y="1009800"/>
            <a:ext cx="1508400" cy="1001520"/>
          </a:xfrm>
          <a:custGeom>
            <a:avLst/>
            <a:gdLst/>
            <a:ahLst/>
            <a:rect l="l" t="t" r="r" b="b"/>
            <a:pathLst>
              <a:path w="950" h="631">
                <a:moveTo>
                  <a:pt x="15" y="0"/>
                </a:moveTo>
                <a:lnTo>
                  <a:pt x="202" y="26"/>
                </a:lnTo>
                <a:lnTo>
                  <a:pt x="315" y="42"/>
                </a:lnTo>
                <a:lnTo>
                  <a:pt x="463" y="59"/>
                </a:lnTo>
                <a:lnTo>
                  <a:pt x="600" y="73"/>
                </a:lnTo>
                <a:lnTo>
                  <a:pt x="838" y="91"/>
                </a:lnTo>
                <a:lnTo>
                  <a:pt x="949" y="100"/>
                </a:lnTo>
                <a:lnTo>
                  <a:pt x="946" y="614"/>
                </a:lnTo>
                <a:lnTo>
                  <a:pt x="364" y="561"/>
                </a:lnTo>
                <a:lnTo>
                  <a:pt x="352" y="630"/>
                </a:lnTo>
                <a:lnTo>
                  <a:pt x="330" y="597"/>
                </a:lnTo>
                <a:lnTo>
                  <a:pt x="277" y="603"/>
                </a:lnTo>
                <a:lnTo>
                  <a:pt x="200" y="615"/>
                </a:lnTo>
                <a:lnTo>
                  <a:pt x="186" y="526"/>
                </a:lnTo>
                <a:lnTo>
                  <a:pt x="96" y="455"/>
                </a:lnTo>
                <a:lnTo>
                  <a:pt x="109" y="388"/>
                </a:lnTo>
                <a:lnTo>
                  <a:pt x="118" y="333"/>
                </a:lnTo>
                <a:lnTo>
                  <a:pt x="0" y="157"/>
                </a:lnTo>
                <a:lnTo>
                  <a:pt x="15" y="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205080" y="3687840"/>
            <a:ext cx="2100240" cy="2070000"/>
          </a:xfrm>
          <a:custGeom>
            <a:avLst/>
            <a:gdLst/>
            <a:ahLst/>
            <a:rect l="l" t="t" r="r" b="b"/>
            <a:pathLst>
              <a:path w="1323" h="1304">
                <a:moveTo>
                  <a:pt x="383" y="0"/>
                </a:moveTo>
                <a:lnTo>
                  <a:pt x="676" y="11"/>
                </a:lnTo>
                <a:lnTo>
                  <a:pt x="676" y="247"/>
                </a:lnTo>
                <a:lnTo>
                  <a:pt x="824" y="313"/>
                </a:lnTo>
                <a:lnTo>
                  <a:pt x="865" y="291"/>
                </a:lnTo>
                <a:lnTo>
                  <a:pt x="963" y="342"/>
                </a:lnTo>
                <a:lnTo>
                  <a:pt x="1021" y="338"/>
                </a:lnTo>
                <a:lnTo>
                  <a:pt x="1134" y="288"/>
                </a:lnTo>
                <a:lnTo>
                  <a:pt x="1199" y="337"/>
                </a:lnTo>
                <a:lnTo>
                  <a:pt x="1255" y="349"/>
                </a:lnTo>
                <a:lnTo>
                  <a:pt x="1255" y="542"/>
                </a:lnTo>
                <a:lnTo>
                  <a:pt x="1322" y="662"/>
                </a:lnTo>
                <a:lnTo>
                  <a:pt x="1307" y="826"/>
                </a:lnTo>
                <a:lnTo>
                  <a:pt x="1235" y="892"/>
                </a:lnTo>
                <a:lnTo>
                  <a:pt x="1219" y="832"/>
                </a:lnTo>
                <a:lnTo>
                  <a:pt x="1199" y="859"/>
                </a:lnTo>
                <a:lnTo>
                  <a:pt x="1214" y="897"/>
                </a:lnTo>
                <a:lnTo>
                  <a:pt x="1086" y="995"/>
                </a:lnTo>
                <a:lnTo>
                  <a:pt x="1055" y="1001"/>
                </a:lnTo>
                <a:lnTo>
                  <a:pt x="989" y="1050"/>
                </a:lnTo>
                <a:lnTo>
                  <a:pt x="989" y="1077"/>
                </a:lnTo>
                <a:lnTo>
                  <a:pt x="968" y="1083"/>
                </a:lnTo>
                <a:lnTo>
                  <a:pt x="983" y="1115"/>
                </a:lnTo>
                <a:lnTo>
                  <a:pt x="948" y="1164"/>
                </a:lnTo>
                <a:lnTo>
                  <a:pt x="968" y="1235"/>
                </a:lnTo>
                <a:lnTo>
                  <a:pt x="989" y="1259"/>
                </a:lnTo>
                <a:lnTo>
                  <a:pt x="983" y="1303"/>
                </a:lnTo>
                <a:lnTo>
                  <a:pt x="932" y="1303"/>
                </a:lnTo>
                <a:lnTo>
                  <a:pt x="886" y="1281"/>
                </a:lnTo>
                <a:lnTo>
                  <a:pt x="855" y="1286"/>
                </a:lnTo>
                <a:lnTo>
                  <a:pt x="753" y="1248"/>
                </a:lnTo>
                <a:lnTo>
                  <a:pt x="706" y="1099"/>
                </a:lnTo>
                <a:lnTo>
                  <a:pt x="635" y="1028"/>
                </a:lnTo>
                <a:lnTo>
                  <a:pt x="571" y="897"/>
                </a:lnTo>
                <a:lnTo>
                  <a:pt x="542" y="884"/>
                </a:lnTo>
                <a:lnTo>
                  <a:pt x="508" y="852"/>
                </a:lnTo>
                <a:lnTo>
                  <a:pt x="476" y="852"/>
                </a:lnTo>
                <a:lnTo>
                  <a:pt x="426" y="841"/>
                </a:lnTo>
                <a:lnTo>
                  <a:pt x="388" y="852"/>
                </a:lnTo>
                <a:lnTo>
                  <a:pt x="363" y="917"/>
                </a:lnTo>
                <a:lnTo>
                  <a:pt x="323" y="928"/>
                </a:lnTo>
                <a:lnTo>
                  <a:pt x="240" y="877"/>
                </a:lnTo>
                <a:lnTo>
                  <a:pt x="190" y="815"/>
                </a:lnTo>
                <a:lnTo>
                  <a:pt x="181" y="741"/>
                </a:lnTo>
                <a:lnTo>
                  <a:pt x="145" y="690"/>
                </a:lnTo>
                <a:lnTo>
                  <a:pt x="62" y="619"/>
                </a:lnTo>
                <a:lnTo>
                  <a:pt x="0" y="544"/>
                </a:lnTo>
                <a:lnTo>
                  <a:pt x="0" y="513"/>
                </a:lnTo>
                <a:lnTo>
                  <a:pt x="200" y="515"/>
                </a:lnTo>
                <a:lnTo>
                  <a:pt x="363" y="529"/>
                </a:lnTo>
                <a:lnTo>
                  <a:pt x="383" y="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813120" y="3568680"/>
            <a:ext cx="1300320" cy="666720"/>
          </a:xfrm>
          <a:custGeom>
            <a:avLst/>
            <a:gdLst/>
            <a:ahLst/>
            <a:rect l="l" t="t" r="r" b="b"/>
            <a:pathLst>
              <a:path w="819" h="420">
                <a:moveTo>
                  <a:pt x="5" y="0"/>
                </a:moveTo>
                <a:lnTo>
                  <a:pt x="0" y="75"/>
                </a:lnTo>
                <a:lnTo>
                  <a:pt x="291" y="86"/>
                </a:lnTo>
                <a:lnTo>
                  <a:pt x="293" y="324"/>
                </a:lnTo>
                <a:lnTo>
                  <a:pt x="441" y="390"/>
                </a:lnTo>
                <a:lnTo>
                  <a:pt x="482" y="366"/>
                </a:lnTo>
                <a:lnTo>
                  <a:pt x="576" y="419"/>
                </a:lnTo>
                <a:lnTo>
                  <a:pt x="638" y="417"/>
                </a:lnTo>
                <a:lnTo>
                  <a:pt x="751" y="366"/>
                </a:lnTo>
                <a:lnTo>
                  <a:pt x="818" y="415"/>
                </a:lnTo>
                <a:lnTo>
                  <a:pt x="818" y="157"/>
                </a:lnTo>
                <a:lnTo>
                  <a:pt x="797" y="6"/>
                </a:lnTo>
                <a:lnTo>
                  <a:pt x="5" y="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086440" y="3600360"/>
            <a:ext cx="731880" cy="727200"/>
          </a:xfrm>
          <a:custGeom>
            <a:avLst/>
            <a:gdLst/>
            <a:ahLst/>
            <a:rect l="l" t="t" r="r" b="b"/>
            <a:pathLst>
              <a:path w="461" h="458">
                <a:moveTo>
                  <a:pt x="0" y="42"/>
                </a:moveTo>
                <a:lnTo>
                  <a:pt x="182" y="19"/>
                </a:lnTo>
                <a:lnTo>
                  <a:pt x="406" y="0"/>
                </a:lnTo>
                <a:lnTo>
                  <a:pt x="394" y="60"/>
                </a:lnTo>
                <a:lnTo>
                  <a:pt x="443" y="48"/>
                </a:lnTo>
                <a:lnTo>
                  <a:pt x="460" y="88"/>
                </a:lnTo>
                <a:lnTo>
                  <a:pt x="409" y="124"/>
                </a:lnTo>
                <a:lnTo>
                  <a:pt x="421" y="188"/>
                </a:lnTo>
                <a:lnTo>
                  <a:pt x="368" y="293"/>
                </a:lnTo>
                <a:lnTo>
                  <a:pt x="329" y="359"/>
                </a:lnTo>
                <a:lnTo>
                  <a:pt x="351" y="443"/>
                </a:lnTo>
                <a:lnTo>
                  <a:pt x="67" y="457"/>
                </a:lnTo>
                <a:lnTo>
                  <a:pt x="65" y="406"/>
                </a:lnTo>
                <a:lnTo>
                  <a:pt x="9" y="395"/>
                </a:lnTo>
                <a:lnTo>
                  <a:pt x="9" y="124"/>
                </a:lnTo>
                <a:lnTo>
                  <a:pt x="0" y="42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192640" y="4300560"/>
            <a:ext cx="892080" cy="760320"/>
          </a:xfrm>
          <a:custGeom>
            <a:avLst/>
            <a:gdLst/>
            <a:ahLst/>
            <a:rect l="l" t="t" r="r" b="b"/>
            <a:pathLst>
              <a:path w="562" h="479">
                <a:moveTo>
                  <a:pt x="0" y="11"/>
                </a:moveTo>
                <a:lnTo>
                  <a:pt x="280" y="0"/>
                </a:lnTo>
                <a:lnTo>
                  <a:pt x="330" y="98"/>
                </a:lnTo>
                <a:lnTo>
                  <a:pt x="287" y="214"/>
                </a:lnTo>
                <a:lnTo>
                  <a:pt x="274" y="267"/>
                </a:lnTo>
                <a:lnTo>
                  <a:pt x="462" y="245"/>
                </a:lnTo>
                <a:lnTo>
                  <a:pt x="474" y="322"/>
                </a:lnTo>
                <a:lnTo>
                  <a:pt x="417" y="315"/>
                </a:lnTo>
                <a:lnTo>
                  <a:pt x="392" y="347"/>
                </a:lnTo>
                <a:lnTo>
                  <a:pt x="421" y="369"/>
                </a:lnTo>
                <a:lnTo>
                  <a:pt x="472" y="344"/>
                </a:lnTo>
                <a:lnTo>
                  <a:pt x="474" y="380"/>
                </a:lnTo>
                <a:lnTo>
                  <a:pt x="504" y="349"/>
                </a:lnTo>
                <a:lnTo>
                  <a:pt x="525" y="349"/>
                </a:lnTo>
                <a:lnTo>
                  <a:pt x="501" y="413"/>
                </a:lnTo>
                <a:lnTo>
                  <a:pt x="547" y="424"/>
                </a:lnTo>
                <a:lnTo>
                  <a:pt x="561" y="458"/>
                </a:lnTo>
                <a:lnTo>
                  <a:pt x="540" y="469"/>
                </a:lnTo>
                <a:lnTo>
                  <a:pt x="511" y="447"/>
                </a:lnTo>
                <a:lnTo>
                  <a:pt x="457" y="431"/>
                </a:lnTo>
                <a:lnTo>
                  <a:pt x="469" y="473"/>
                </a:lnTo>
                <a:lnTo>
                  <a:pt x="441" y="478"/>
                </a:lnTo>
                <a:lnTo>
                  <a:pt x="419" y="440"/>
                </a:lnTo>
                <a:lnTo>
                  <a:pt x="405" y="464"/>
                </a:lnTo>
                <a:lnTo>
                  <a:pt x="323" y="464"/>
                </a:lnTo>
                <a:lnTo>
                  <a:pt x="323" y="440"/>
                </a:lnTo>
                <a:lnTo>
                  <a:pt x="292" y="413"/>
                </a:lnTo>
                <a:lnTo>
                  <a:pt x="231" y="409"/>
                </a:lnTo>
                <a:lnTo>
                  <a:pt x="282" y="440"/>
                </a:lnTo>
                <a:lnTo>
                  <a:pt x="210" y="456"/>
                </a:lnTo>
                <a:lnTo>
                  <a:pt x="97" y="435"/>
                </a:lnTo>
                <a:lnTo>
                  <a:pt x="55" y="440"/>
                </a:lnTo>
                <a:lnTo>
                  <a:pt x="70" y="280"/>
                </a:lnTo>
                <a:lnTo>
                  <a:pt x="2" y="153"/>
                </a:lnTo>
                <a:lnTo>
                  <a:pt x="0" y="11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81360" y="1093680"/>
            <a:ext cx="995400" cy="1192320"/>
          </a:xfrm>
          <a:custGeom>
            <a:avLst/>
            <a:gdLst/>
            <a:ahLst/>
            <a:rect l="l" t="t" r="r" b="b"/>
            <a:pathLst>
              <a:path w="627" h="751">
                <a:moveTo>
                  <a:pt x="0" y="58"/>
                </a:moveTo>
                <a:lnTo>
                  <a:pt x="164" y="58"/>
                </a:lnTo>
                <a:lnTo>
                  <a:pt x="163" y="0"/>
                </a:lnTo>
                <a:lnTo>
                  <a:pt x="199" y="17"/>
                </a:lnTo>
                <a:lnTo>
                  <a:pt x="205" y="62"/>
                </a:lnTo>
                <a:lnTo>
                  <a:pt x="284" y="111"/>
                </a:lnTo>
                <a:lnTo>
                  <a:pt x="308" y="89"/>
                </a:lnTo>
                <a:lnTo>
                  <a:pt x="354" y="89"/>
                </a:lnTo>
                <a:lnTo>
                  <a:pt x="390" y="133"/>
                </a:lnTo>
                <a:lnTo>
                  <a:pt x="414" y="117"/>
                </a:lnTo>
                <a:lnTo>
                  <a:pt x="482" y="135"/>
                </a:lnTo>
                <a:lnTo>
                  <a:pt x="506" y="102"/>
                </a:lnTo>
                <a:lnTo>
                  <a:pt x="549" y="128"/>
                </a:lnTo>
                <a:lnTo>
                  <a:pt x="626" y="124"/>
                </a:lnTo>
                <a:lnTo>
                  <a:pt x="501" y="217"/>
                </a:lnTo>
                <a:lnTo>
                  <a:pt x="440" y="299"/>
                </a:lnTo>
                <a:lnTo>
                  <a:pt x="452" y="417"/>
                </a:lnTo>
                <a:lnTo>
                  <a:pt x="409" y="466"/>
                </a:lnTo>
                <a:lnTo>
                  <a:pt x="426" y="501"/>
                </a:lnTo>
                <a:lnTo>
                  <a:pt x="426" y="588"/>
                </a:lnTo>
                <a:lnTo>
                  <a:pt x="469" y="588"/>
                </a:lnTo>
                <a:lnTo>
                  <a:pt x="532" y="652"/>
                </a:lnTo>
                <a:lnTo>
                  <a:pt x="558" y="728"/>
                </a:lnTo>
                <a:lnTo>
                  <a:pt x="115" y="750"/>
                </a:lnTo>
                <a:lnTo>
                  <a:pt x="116" y="542"/>
                </a:lnTo>
                <a:lnTo>
                  <a:pt x="77" y="497"/>
                </a:lnTo>
                <a:lnTo>
                  <a:pt x="91" y="442"/>
                </a:lnTo>
                <a:lnTo>
                  <a:pt x="104" y="411"/>
                </a:lnTo>
                <a:lnTo>
                  <a:pt x="77" y="268"/>
                </a:lnTo>
                <a:lnTo>
                  <a:pt x="39" y="173"/>
                </a:lnTo>
                <a:lnTo>
                  <a:pt x="0" y="58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224320" y="1504800"/>
            <a:ext cx="757440" cy="939960"/>
          </a:xfrm>
          <a:custGeom>
            <a:avLst/>
            <a:gdLst/>
            <a:ahLst/>
            <a:rect l="l" t="t" r="r" b="b"/>
            <a:pathLst>
              <a:path w="477" h="592">
                <a:moveTo>
                  <a:pt x="35" y="40"/>
                </a:moveTo>
                <a:lnTo>
                  <a:pt x="71" y="34"/>
                </a:lnTo>
                <a:lnTo>
                  <a:pt x="103" y="34"/>
                </a:lnTo>
                <a:lnTo>
                  <a:pt x="124" y="0"/>
                </a:lnTo>
                <a:lnTo>
                  <a:pt x="139" y="43"/>
                </a:lnTo>
                <a:lnTo>
                  <a:pt x="190" y="43"/>
                </a:lnTo>
                <a:lnTo>
                  <a:pt x="218" y="83"/>
                </a:lnTo>
                <a:lnTo>
                  <a:pt x="271" y="72"/>
                </a:lnTo>
                <a:lnTo>
                  <a:pt x="307" y="98"/>
                </a:lnTo>
                <a:lnTo>
                  <a:pt x="373" y="116"/>
                </a:lnTo>
                <a:lnTo>
                  <a:pt x="385" y="147"/>
                </a:lnTo>
                <a:lnTo>
                  <a:pt x="419" y="149"/>
                </a:lnTo>
                <a:lnTo>
                  <a:pt x="409" y="180"/>
                </a:lnTo>
                <a:lnTo>
                  <a:pt x="421" y="214"/>
                </a:lnTo>
                <a:lnTo>
                  <a:pt x="399" y="258"/>
                </a:lnTo>
                <a:lnTo>
                  <a:pt x="414" y="267"/>
                </a:lnTo>
                <a:lnTo>
                  <a:pt x="452" y="220"/>
                </a:lnTo>
                <a:lnTo>
                  <a:pt x="450" y="203"/>
                </a:lnTo>
                <a:lnTo>
                  <a:pt x="466" y="196"/>
                </a:lnTo>
                <a:lnTo>
                  <a:pt x="476" y="220"/>
                </a:lnTo>
                <a:lnTo>
                  <a:pt x="447" y="252"/>
                </a:lnTo>
                <a:lnTo>
                  <a:pt x="435" y="327"/>
                </a:lnTo>
                <a:lnTo>
                  <a:pt x="435" y="453"/>
                </a:lnTo>
                <a:lnTo>
                  <a:pt x="452" y="474"/>
                </a:lnTo>
                <a:lnTo>
                  <a:pt x="445" y="553"/>
                </a:lnTo>
                <a:lnTo>
                  <a:pt x="219" y="591"/>
                </a:lnTo>
                <a:lnTo>
                  <a:pt x="163" y="554"/>
                </a:lnTo>
                <a:lnTo>
                  <a:pt x="175" y="507"/>
                </a:lnTo>
                <a:lnTo>
                  <a:pt x="148" y="456"/>
                </a:lnTo>
                <a:lnTo>
                  <a:pt x="124" y="393"/>
                </a:lnTo>
                <a:lnTo>
                  <a:pt x="60" y="329"/>
                </a:lnTo>
                <a:lnTo>
                  <a:pt x="21" y="329"/>
                </a:lnTo>
                <a:lnTo>
                  <a:pt x="21" y="242"/>
                </a:lnTo>
                <a:lnTo>
                  <a:pt x="0" y="209"/>
                </a:lnTo>
                <a:lnTo>
                  <a:pt x="45" y="158"/>
                </a:lnTo>
                <a:lnTo>
                  <a:pt x="35" y="4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746600" y="2246400"/>
            <a:ext cx="879480" cy="608040"/>
          </a:xfrm>
          <a:custGeom>
            <a:avLst/>
            <a:gdLst/>
            <a:ahLst/>
            <a:rect l="l" t="t" r="r" b="b"/>
            <a:pathLst>
              <a:path w="554" h="383">
                <a:moveTo>
                  <a:pt x="9" y="20"/>
                </a:moveTo>
                <a:lnTo>
                  <a:pt x="0" y="87"/>
                </a:lnTo>
                <a:lnTo>
                  <a:pt x="12" y="158"/>
                </a:lnTo>
                <a:lnTo>
                  <a:pt x="64" y="304"/>
                </a:lnTo>
                <a:lnTo>
                  <a:pt x="93" y="382"/>
                </a:lnTo>
                <a:lnTo>
                  <a:pt x="418" y="364"/>
                </a:lnTo>
                <a:lnTo>
                  <a:pt x="471" y="382"/>
                </a:lnTo>
                <a:lnTo>
                  <a:pt x="503" y="308"/>
                </a:lnTo>
                <a:lnTo>
                  <a:pt x="491" y="255"/>
                </a:lnTo>
                <a:lnTo>
                  <a:pt x="546" y="244"/>
                </a:lnTo>
                <a:lnTo>
                  <a:pt x="553" y="160"/>
                </a:lnTo>
                <a:lnTo>
                  <a:pt x="520" y="124"/>
                </a:lnTo>
                <a:lnTo>
                  <a:pt x="464" y="87"/>
                </a:lnTo>
                <a:lnTo>
                  <a:pt x="476" y="37"/>
                </a:lnTo>
                <a:lnTo>
                  <a:pt x="452" y="0"/>
                </a:lnTo>
                <a:lnTo>
                  <a:pt x="331" y="6"/>
                </a:lnTo>
                <a:lnTo>
                  <a:pt x="207" y="11"/>
                </a:lnTo>
                <a:lnTo>
                  <a:pt x="9" y="2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521320" y="1371600"/>
            <a:ext cx="812880" cy="374760"/>
          </a:xfrm>
          <a:custGeom>
            <a:avLst/>
            <a:gdLst/>
            <a:ahLst/>
            <a:rect l="l" t="t" r="r" b="b"/>
            <a:pathLst>
              <a:path w="512" h="236">
                <a:moveTo>
                  <a:pt x="0" y="129"/>
                </a:moveTo>
                <a:lnTo>
                  <a:pt x="114" y="0"/>
                </a:lnTo>
                <a:lnTo>
                  <a:pt x="94" y="53"/>
                </a:lnTo>
                <a:lnTo>
                  <a:pt x="109" y="69"/>
                </a:lnTo>
                <a:lnTo>
                  <a:pt x="145" y="47"/>
                </a:lnTo>
                <a:lnTo>
                  <a:pt x="224" y="80"/>
                </a:lnTo>
                <a:lnTo>
                  <a:pt x="258" y="53"/>
                </a:lnTo>
                <a:lnTo>
                  <a:pt x="364" y="38"/>
                </a:lnTo>
                <a:lnTo>
                  <a:pt x="385" y="71"/>
                </a:lnTo>
                <a:lnTo>
                  <a:pt x="426" y="64"/>
                </a:lnTo>
                <a:lnTo>
                  <a:pt x="506" y="98"/>
                </a:lnTo>
                <a:lnTo>
                  <a:pt x="511" y="124"/>
                </a:lnTo>
                <a:lnTo>
                  <a:pt x="424" y="145"/>
                </a:lnTo>
                <a:lnTo>
                  <a:pt x="398" y="129"/>
                </a:lnTo>
                <a:lnTo>
                  <a:pt x="354" y="134"/>
                </a:lnTo>
                <a:lnTo>
                  <a:pt x="303" y="167"/>
                </a:lnTo>
                <a:lnTo>
                  <a:pt x="279" y="169"/>
                </a:lnTo>
                <a:lnTo>
                  <a:pt x="260" y="145"/>
                </a:lnTo>
                <a:lnTo>
                  <a:pt x="231" y="233"/>
                </a:lnTo>
                <a:lnTo>
                  <a:pt x="198" y="235"/>
                </a:lnTo>
                <a:lnTo>
                  <a:pt x="185" y="200"/>
                </a:lnTo>
                <a:lnTo>
                  <a:pt x="116" y="184"/>
                </a:lnTo>
                <a:lnTo>
                  <a:pt x="84" y="158"/>
                </a:lnTo>
                <a:lnTo>
                  <a:pt x="27" y="167"/>
                </a:lnTo>
                <a:lnTo>
                  <a:pt x="0" y="129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83280" y="1633680"/>
            <a:ext cx="582480" cy="839520"/>
          </a:xfrm>
          <a:custGeom>
            <a:avLst/>
            <a:gdLst/>
            <a:ahLst/>
            <a:rect l="l" t="t" r="r" b="b"/>
            <a:pathLst>
              <a:path w="367" h="529">
                <a:moveTo>
                  <a:pt x="92" y="22"/>
                </a:moveTo>
                <a:lnTo>
                  <a:pt x="106" y="55"/>
                </a:lnTo>
                <a:lnTo>
                  <a:pt x="80" y="75"/>
                </a:lnTo>
                <a:lnTo>
                  <a:pt x="79" y="159"/>
                </a:lnTo>
                <a:lnTo>
                  <a:pt x="65" y="104"/>
                </a:lnTo>
                <a:lnTo>
                  <a:pt x="12" y="157"/>
                </a:lnTo>
                <a:lnTo>
                  <a:pt x="0" y="308"/>
                </a:lnTo>
                <a:lnTo>
                  <a:pt x="34" y="382"/>
                </a:lnTo>
                <a:lnTo>
                  <a:pt x="37" y="421"/>
                </a:lnTo>
                <a:lnTo>
                  <a:pt x="39" y="452"/>
                </a:lnTo>
                <a:lnTo>
                  <a:pt x="37" y="479"/>
                </a:lnTo>
                <a:lnTo>
                  <a:pt x="31" y="528"/>
                </a:lnTo>
                <a:lnTo>
                  <a:pt x="174" y="519"/>
                </a:lnTo>
                <a:lnTo>
                  <a:pt x="364" y="501"/>
                </a:lnTo>
                <a:lnTo>
                  <a:pt x="330" y="490"/>
                </a:lnTo>
                <a:lnTo>
                  <a:pt x="311" y="463"/>
                </a:lnTo>
                <a:lnTo>
                  <a:pt x="340" y="439"/>
                </a:lnTo>
                <a:lnTo>
                  <a:pt x="340" y="410"/>
                </a:lnTo>
                <a:lnTo>
                  <a:pt x="326" y="384"/>
                </a:lnTo>
                <a:lnTo>
                  <a:pt x="340" y="366"/>
                </a:lnTo>
                <a:lnTo>
                  <a:pt x="366" y="368"/>
                </a:lnTo>
                <a:lnTo>
                  <a:pt x="361" y="295"/>
                </a:lnTo>
                <a:lnTo>
                  <a:pt x="354" y="251"/>
                </a:lnTo>
                <a:lnTo>
                  <a:pt x="338" y="224"/>
                </a:lnTo>
                <a:lnTo>
                  <a:pt x="323" y="208"/>
                </a:lnTo>
                <a:lnTo>
                  <a:pt x="299" y="202"/>
                </a:lnTo>
                <a:lnTo>
                  <a:pt x="277" y="202"/>
                </a:lnTo>
                <a:lnTo>
                  <a:pt x="253" y="237"/>
                </a:lnTo>
                <a:lnTo>
                  <a:pt x="238" y="248"/>
                </a:lnTo>
                <a:lnTo>
                  <a:pt x="227" y="251"/>
                </a:lnTo>
                <a:lnTo>
                  <a:pt x="215" y="246"/>
                </a:lnTo>
                <a:lnTo>
                  <a:pt x="212" y="230"/>
                </a:lnTo>
                <a:lnTo>
                  <a:pt x="215" y="219"/>
                </a:lnTo>
                <a:lnTo>
                  <a:pt x="226" y="208"/>
                </a:lnTo>
                <a:lnTo>
                  <a:pt x="236" y="202"/>
                </a:lnTo>
                <a:lnTo>
                  <a:pt x="246" y="201"/>
                </a:lnTo>
                <a:lnTo>
                  <a:pt x="246" y="181"/>
                </a:lnTo>
                <a:lnTo>
                  <a:pt x="273" y="159"/>
                </a:lnTo>
                <a:lnTo>
                  <a:pt x="246" y="90"/>
                </a:lnTo>
                <a:lnTo>
                  <a:pt x="246" y="57"/>
                </a:lnTo>
                <a:lnTo>
                  <a:pt x="200" y="44"/>
                </a:lnTo>
                <a:lnTo>
                  <a:pt x="133" y="0"/>
                </a:lnTo>
                <a:lnTo>
                  <a:pt x="92" y="22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450040" y="2376360"/>
            <a:ext cx="631800" cy="1108080"/>
          </a:xfrm>
          <a:custGeom>
            <a:avLst/>
            <a:gdLst/>
            <a:ahLst/>
            <a:rect l="l" t="t" r="r" b="b"/>
            <a:pathLst>
              <a:path w="398" h="698">
                <a:moveTo>
                  <a:pt x="74" y="40"/>
                </a:moveTo>
                <a:lnTo>
                  <a:pt x="301" y="0"/>
                </a:lnTo>
                <a:lnTo>
                  <a:pt x="337" y="86"/>
                </a:lnTo>
                <a:lnTo>
                  <a:pt x="383" y="442"/>
                </a:lnTo>
                <a:lnTo>
                  <a:pt x="397" y="489"/>
                </a:lnTo>
                <a:lnTo>
                  <a:pt x="361" y="584"/>
                </a:lnTo>
                <a:lnTo>
                  <a:pt x="361" y="650"/>
                </a:lnTo>
                <a:lnTo>
                  <a:pt x="320" y="642"/>
                </a:lnTo>
                <a:lnTo>
                  <a:pt x="322" y="697"/>
                </a:lnTo>
                <a:lnTo>
                  <a:pt x="279" y="675"/>
                </a:lnTo>
                <a:lnTo>
                  <a:pt x="257" y="682"/>
                </a:lnTo>
                <a:lnTo>
                  <a:pt x="224" y="677"/>
                </a:lnTo>
                <a:lnTo>
                  <a:pt x="200" y="593"/>
                </a:lnTo>
                <a:lnTo>
                  <a:pt x="154" y="568"/>
                </a:lnTo>
                <a:lnTo>
                  <a:pt x="154" y="479"/>
                </a:lnTo>
                <a:lnTo>
                  <a:pt x="108" y="489"/>
                </a:lnTo>
                <a:lnTo>
                  <a:pt x="82" y="424"/>
                </a:lnTo>
                <a:lnTo>
                  <a:pt x="0" y="348"/>
                </a:lnTo>
                <a:lnTo>
                  <a:pt x="60" y="227"/>
                </a:lnTo>
                <a:lnTo>
                  <a:pt x="43" y="171"/>
                </a:lnTo>
                <a:lnTo>
                  <a:pt x="103" y="160"/>
                </a:lnTo>
                <a:lnTo>
                  <a:pt x="108" y="82"/>
                </a:lnTo>
                <a:lnTo>
                  <a:pt x="74" y="4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890960" y="2824200"/>
            <a:ext cx="1000080" cy="876240"/>
          </a:xfrm>
          <a:custGeom>
            <a:avLst/>
            <a:gdLst/>
            <a:ahLst/>
            <a:rect l="l" t="t" r="r" b="b"/>
            <a:pathLst>
              <a:path w="630" h="552">
                <a:moveTo>
                  <a:pt x="0" y="18"/>
                </a:moveTo>
                <a:lnTo>
                  <a:pt x="275" y="0"/>
                </a:lnTo>
                <a:lnTo>
                  <a:pt x="334" y="0"/>
                </a:lnTo>
                <a:lnTo>
                  <a:pt x="378" y="16"/>
                </a:lnTo>
                <a:lnTo>
                  <a:pt x="354" y="64"/>
                </a:lnTo>
                <a:lnTo>
                  <a:pt x="434" y="142"/>
                </a:lnTo>
                <a:lnTo>
                  <a:pt x="460" y="207"/>
                </a:lnTo>
                <a:lnTo>
                  <a:pt x="508" y="191"/>
                </a:lnTo>
                <a:lnTo>
                  <a:pt x="506" y="284"/>
                </a:lnTo>
                <a:lnTo>
                  <a:pt x="554" y="311"/>
                </a:lnTo>
                <a:lnTo>
                  <a:pt x="576" y="393"/>
                </a:lnTo>
                <a:lnTo>
                  <a:pt x="611" y="400"/>
                </a:lnTo>
                <a:lnTo>
                  <a:pt x="629" y="435"/>
                </a:lnTo>
                <a:lnTo>
                  <a:pt x="587" y="482"/>
                </a:lnTo>
                <a:lnTo>
                  <a:pt x="573" y="537"/>
                </a:lnTo>
                <a:lnTo>
                  <a:pt x="513" y="551"/>
                </a:lnTo>
                <a:lnTo>
                  <a:pt x="529" y="491"/>
                </a:lnTo>
                <a:lnTo>
                  <a:pt x="293" y="513"/>
                </a:lnTo>
                <a:lnTo>
                  <a:pt x="123" y="535"/>
                </a:lnTo>
                <a:lnTo>
                  <a:pt x="113" y="477"/>
                </a:lnTo>
                <a:lnTo>
                  <a:pt x="101" y="300"/>
                </a:lnTo>
                <a:lnTo>
                  <a:pt x="99" y="204"/>
                </a:lnTo>
                <a:lnTo>
                  <a:pt x="43" y="160"/>
                </a:lnTo>
                <a:lnTo>
                  <a:pt x="63" y="120"/>
                </a:lnTo>
                <a:lnTo>
                  <a:pt x="36" y="98"/>
                </a:lnTo>
                <a:lnTo>
                  <a:pt x="0" y="18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985000" y="2454120"/>
            <a:ext cx="490320" cy="857520"/>
          </a:xfrm>
          <a:custGeom>
            <a:avLst/>
            <a:gdLst/>
            <a:ahLst/>
            <a:rect l="l" t="t" r="r" b="b"/>
            <a:pathLst>
              <a:path w="309" h="540">
                <a:moveTo>
                  <a:pt x="0" y="38"/>
                </a:moveTo>
                <a:lnTo>
                  <a:pt x="36" y="58"/>
                </a:lnTo>
                <a:lnTo>
                  <a:pt x="70" y="55"/>
                </a:lnTo>
                <a:lnTo>
                  <a:pt x="82" y="44"/>
                </a:lnTo>
                <a:lnTo>
                  <a:pt x="91" y="11"/>
                </a:lnTo>
                <a:lnTo>
                  <a:pt x="240" y="0"/>
                </a:lnTo>
                <a:lnTo>
                  <a:pt x="308" y="380"/>
                </a:lnTo>
                <a:lnTo>
                  <a:pt x="303" y="377"/>
                </a:lnTo>
                <a:lnTo>
                  <a:pt x="252" y="399"/>
                </a:lnTo>
                <a:lnTo>
                  <a:pt x="216" y="500"/>
                </a:lnTo>
                <a:lnTo>
                  <a:pt x="163" y="486"/>
                </a:lnTo>
                <a:lnTo>
                  <a:pt x="101" y="524"/>
                </a:lnTo>
                <a:lnTo>
                  <a:pt x="21" y="539"/>
                </a:lnTo>
                <a:lnTo>
                  <a:pt x="57" y="439"/>
                </a:lnTo>
                <a:lnTo>
                  <a:pt x="41" y="382"/>
                </a:lnTo>
                <a:lnTo>
                  <a:pt x="0" y="38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365880" y="2281320"/>
            <a:ext cx="628560" cy="772920"/>
          </a:xfrm>
          <a:custGeom>
            <a:avLst/>
            <a:gdLst/>
            <a:ahLst/>
            <a:rect l="l" t="t" r="r" b="b"/>
            <a:pathLst>
              <a:path w="396" h="487">
                <a:moveTo>
                  <a:pt x="0" y="109"/>
                </a:moveTo>
                <a:lnTo>
                  <a:pt x="178" y="91"/>
                </a:lnTo>
                <a:lnTo>
                  <a:pt x="215" y="98"/>
                </a:lnTo>
                <a:lnTo>
                  <a:pt x="299" y="56"/>
                </a:lnTo>
                <a:lnTo>
                  <a:pt x="318" y="18"/>
                </a:lnTo>
                <a:lnTo>
                  <a:pt x="367" y="0"/>
                </a:lnTo>
                <a:lnTo>
                  <a:pt x="395" y="184"/>
                </a:lnTo>
                <a:lnTo>
                  <a:pt x="374" y="204"/>
                </a:lnTo>
                <a:lnTo>
                  <a:pt x="379" y="331"/>
                </a:lnTo>
                <a:lnTo>
                  <a:pt x="340" y="342"/>
                </a:lnTo>
                <a:lnTo>
                  <a:pt x="318" y="413"/>
                </a:lnTo>
                <a:lnTo>
                  <a:pt x="287" y="404"/>
                </a:lnTo>
                <a:lnTo>
                  <a:pt x="277" y="486"/>
                </a:lnTo>
                <a:lnTo>
                  <a:pt x="232" y="451"/>
                </a:lnTo>
                <a:lnTo>
                  <a:pt x="145" y="473"/>
                </a:lnTo>
                <a:lnTo>
                  <a:pt x="107" y="442"/>
                </a:lnTo>
                <a:lnTo>
                  <a:pt x="58" y="440"/>
                </a:lnTo>
                <a:lnTo>
                  <a:pt x="32" y="304"/>
                </a:lnTo>
                <a:lnTo>
                  <a:pt x="0" y="109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732640" y="3398760"/>
            <a:ext cx="1274760" cy="495360"/>
          </a:xfrm>
          <a:custGeom>
            <a:avLst/>
            <a:gdLst/>
            <a:ahLst/>
            <a:rect l="l" t="t" r="r" b="b"/>
            <a:pathLst>
              <a:path w="803" h="312">
                <a:moveTo>
                  <a:pt x="48" y="142"/>
                </a:moveTo>
                <a:lnTo>
                  <a:pt x="48" y="147"/>
                </a:lnTo>
                <a:lnTo>
                  <a:pt x="34" y="177"/>
                </a:lnTo>
                <a:lnTo>
                  <a:pt x="50" y="217"/>
                </a:lnTo>
                <a:lnTo>
                  <a:pt x="0" y="251"/>
                </a:lnTo>
                <a:lnTo>
                  <a:pt x="11" y="311"/>
                </a:lnTo>
                <a:lnTo>
                  <a:pt x="221" y="293"/>
                </a:lnTo>
                <a:lnTo>
                  <a:pt x="471" y="262"/>
                </a:lnTo>
                <a:lnTo>
                  <a:pt x="595" y="238"/>
                </a:lnTo>
                <a:lnTo>
                  <a:pt x="621" y="158"/>
                </a:lnTo>
                <a:lnTo>
                  <a:pt x="665" y="155"/>
                </a:lnTo>
                <a:lnTo>
                  <a:pt x="802" y="0"/>
                </a:lnTo>
                <a:lnTo>
                  <a:pt x="624" y="38"/>
                </a:lnTo>
                <a:lnTo>
                  <a:pt x="211" y="102"/>
                </a:lnTo>
                <a:lnTo>
                  <a:pt x="214" y="120"/>
                </a:lnTo>
                <a:lnTo>
                  <a:pt x="48" y="142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608800" y="3855960"/>
            <a:ext cx="522000" cy="968400"/>
          </a:xfrm>
          <a:custGeom>
            <a:avLst/>
            <a:gdLst/>
            <a:ahLst/>
            <a:rect l="l" t="t" r="r" b="b"/>
            <a:pathLst>
              <a:path w="329" h="610">
                <a:moveTo>
                  <a:pt x="92" y="20"/>
                </a:moveTo>
                <a:lnTo>
                  <a:pt x="42" y="123"/>
                </a:lnTo>
                <a:lnTo>
                  <a:pt x="0" y="191"/>
                </a:lnTo>
                <a:lnTo>
                  <a:pt x="13" y="271"/>
                </a:lnTo>
                <a:lnTo>
                  <a:pt x="65" y="380"/>
                </a:lnTo>
                <a:lnTo>
                  <a:pt x="25" y="491"/>
                </a:lnTo>
                <a:lnTo>
                  <a:pt x="8" y="549"/>
                </a:lnTo>
                <a:lnTo>
                  <a:pt x="200" y="525"/>
                </a:lnTo>
                <a:lnTo>
                  <a:pt x="208" y="600"/>
                </a:lnTo>
                <a:lnTo>
                  <a:pt x="248" y="609"/>
                </a:lnTo>
                <a:lnTo>
                  <a:pt x="258" y="571"/>
                </a:lnTo>
                <a:lnTo>
                  <a:pt x="328" y="560"/>
                </a:lnTo>
                <a:lnTo>
                  <a:pt x="313" y="436"/>
                </a:lnTo>
                <a:lnTo>
                  <a:pt x="309" y="0"/>
                </a:lnTo>
                <a:lnTo>
                  <a:pt x="92" y="20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95880" y="3808440"/>
            <a:ext cx="592200" cy="977760"/>
          </a:xfrm>
          <a:custGeom>
            <a:avLst/>
            <a:gdLst/>
            <a:ahLst/>
            <a:rect l="l" t="t" r="r" b="b"/>
            <a:pathLst>
              <a:path w="373" h="616">
                <a:moveTo>
                  <a:pt x="0" y="31"/>
                </a:moveTo>
                <a:lnTo>
                  <a:pt x="242" y="0"/>
                </a:lnTo>
                <a:lnTo>
                  <a:pt x="318" y="284"/>
                </a:lnTo>
                <a:lnTo>
                  <a:pt x="372" y="330"/>
                </a:lnTo>
                <a:lnTo>
                  <a:pt x="329" y="413"/>
                </a:lnTo>
                <a:lnTo>
                  <a:pt x="370" y="494"/>
                </a:lnTo>
                <a:lnTo>
                  <a:pt x="124" y="523"/>
                </a:lnTo>
                <a:lnTo>
                  <a:pt x="134" y="592"/>
                </a:lnTo>
                <a:lnTo>
                  <a:pt x="98" y="615"/>
                </a:lnTo>
                <a:lnTo>
                  <a:pt x="69" y="528"/>
                </a:lnTo>
                <a:lnTo>
                  <a:pt x="52" y="599"/>
                </a:lnTo>
                <a:lnTo>
                  <a:pt x="21" y="592"/>
                </a:lnTo>
                <a:lnTo>
                  <a:pt x="11" y="521"/>
                </a:lnTo>
                <a:lnTo>
                  <a:pt x="2" y="459"/>
                </a:lnTo>
                <a:lnTo>
                  <a:pt x="0" y="31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480000" y="3760920"/>
            <a:ext cx="816120" cy="898560"/>
          </a:xfrm>
          <a:custGeom>
            <a:avLst/>
            <a:gdLst/>
            <a:ahLst/>
            <a:rect l="l" t="t" r="r" b="b"/>
            <a:pathLst>
              <a:path w="514" h="566">
                <a:moveTo>
                  <a:pt x="0" y="34"/>
                </a:moveTo>
                <a:lnTo>
                  <a:pt x="5" y="34"/>
                </a:lnTo>
                <a:lnTo>
                  <a:pt x="124" y="10"/>
                </a:lnTo>
                <a:lnTo>
                  <a:pt x="230" y="0"/>
                </a:lnTo>
                <a:lnTo>
                  <a:pt x="215" y="29"/>
                </a:lnTo>
                <a:lnTo>
                  <a:pt x="248" y="29"/>
                </a:lnTo>
                <a:lnTo>
                  <a:pt x="430" y="203"/>
                </a:lnTo>
                <a:lnTo>
                  <a:pt x="502" y="316"/>
                </a:lnTo>
                <a:lnTo>
                  <a:pt x="513" y="393"/>
                </a:lnTo>
                <a:lnTo>
                  <a:pt x="489" y="411"/>
                </a:lnTo>
                <a:lnTo>
                  <a:pt x="502" y="487"/>
                </a:lnTo>
                <a:lnTo>
                  <a:pt x="451" y="491"/>
                </a:lnTo>
                <a:lnTo>
                  <a:pt x="451" y="556"/>
                </a:lnTo>
                <a:lnTo>
                  <a:pt x="410" y="524"/>
                </a:lnTo>
                <a:lnTo>
                  <a:pt x="147" y="565"/>
                </a:lnTo>
                <a:lnTo>
                  <a:pt x="87" y="443"/>
                </a:lnTo>
                <a:lnTo>
                  <a:pt x="130" y="360"/>
                </a:lnTo>
                <a:lnTo>
                  <a:pt x="73" y="318"/>
                </a:lnTo>
                <a:lnTo>
                  <a:pt x="0" y="34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292800" y="4533840"/>
            <a:ext cx="1393920" cy="1006560"/>
          </a:xfrm>
          <a:custGeom>
            <a:avLst/>
            <a:gdLst/>
            <a:ahLst/>
            <a:rect l="l" t="t" r="r" b="b"/>
            <a:pathLst>
              <a:path w="878" h="634">
                <a:moveTo>
                  <a:pt x="0" y="62"/>
                </a:moveTo>
                <a:lnTo>
                  <a:pt x="241" y="37"/>
                </a:lnTo>
                <a:lnTo>
                  <a:pt x="266" y="78"/>
                </a:lnTo>
                <a:lnTo>
                  <a:pt x="525" y="37"/>
                </a:lnTo>
                <a:lnTo>
                  <a:pt x="569" y="71"/>
                </a:lnTo>
                <a:lnTo>
                  <a:pt x="569" y="6"/>
                </a:lnTo>
                <a:lnTo>
                  <a:pt x="566" y="0"/>
                </a:lnTo>
                <a:lnTo>
                  <a:pt x="617" y="4"/>
                </a:lnTo>
                <a:lnTo>
                  <a:pt x="672" y="102"/>
                </a:lnTo>
                <a:lnTo>
                  <a:pt x="759" y="235"/>
                </a:lnTo>
                <a:lnTo>
                  <a:pt x="802" y="349"/>
                </a:lnTo>
                <a:lnTo>
                  <a:pt x="867" y="430"/>
                </a:lnTo>
                <a:lnTo>
                  <a:pt x="877" y="546"/>
                </a:lnTo>
                <a:lnTo>
                  <a:pt x="856" y="615"/>
                </a:lnTo>
                <a:lnTo>
                  <a:pt x="764" y="633"/>
                </a:lnTo>
                <a:lnTo>
                  <a:pt x="749" y="604"/>
                </a:lnTo>
                <a:lnTo>
                  <a:pt x="684" y="562"/>
                </a:lnTo>
                <a:lnTo>
                  <a:pt x="663" y="519"/>
                </a:lnTo>
                <a:lnTo>
                  <a:pt x="646" y="502"/>
                </a:lnTo>
                <a:lnTo>
                  <a:pt x="636" y="462"/>
                </a:lnTo>
                <a:lnTo>
                  <a:pt x="620" y="473"/>
                </a:lnTo>
                <a:lnTo>
                  <a:pt x="569" y="420"/>
                </a:lnTo>
                <a:lnTo>
                  <a:pt x="581" y="371"/>
                </a:lnTo>
                <a:lnTo>
                  <a:pt x="569" y="344"/>
                </a:lnTo>
                <a:lnTo>
                  <a:pt x="554" y="353"/>
                </a:lnTo>
                <a:lnTo>
                  <a:pt x="555" y="382"/>
                </a:lnTo>
                <a:lnTo>
                  <a:pt x="538" y="344"/>
                </a:lnTo>
                <a:lnTo>
                  <a:pt x="540" y="255"/>
                </a:lnTo>
                <a:lnTo>
                  <a:pt x="507" y="202"/>
                </a:lnTo>
                <a:lnTo>
                  <a:pt x="425" y="158"/>
                </a:lnTo>
                <a:lnTo>
                  <a:pt x="384" y="109"/>
                </a:lnTo>
                <a:lnTo>
                  <a:pt x="338" y="104"/>
                </a:lnTo>
                <a:lnTo>
                  <a:pt x="319" y="135"/>
                </a:lnTo>
                <a:lnTo>
                  <a:pt x="251" y="157"/>
                </a:lnTo>
                <a:lnTo>
                  <a:pt x="212" y="135"/>
                </a:lnTo>
                <a:lnTo>
                  <a:pt x="191" y="102"/>
                </a:lnTo>
                <a:lnTo>
                  <a:pt x="63" y="131"/>
                </a:lnTo>
                <a:lnTo>
                  <a:pt x="35" y="107"/>
                </a:lnTo>
                <a:lnTo>
                  <a:pt x="6" y="133"/>
                </a:lnTo>
                <a:lnTo>
                  <a:pt x="0" y="62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726240" y="2714760"/>
            <a:ext cx="1122480" cy="742680"/>
          </a:xfrm>
          <a:custGeom>
            <a:avLst/>
            <a:gdLst/>
            <a:ahLst/>
            <a:rect l="l" t="t" r="r" b="b"/>
            <a:pathLst>
              <a:path w="707" h="468">
                <a:moveTo>
                  <a:pt x="116" y="327"/>
                </a:moveTo>
                <a:lnTo>
                  <a:pt x="96" y="375"/>
                </a:lnTo>
                <a:lnTo>
                  <a:pt x="67" y="387"/>
                </a:lnTo>
                <a:lnTo>
                  <a:pt x="65" y="418"/>
                </a:lnTo>
                <a:lnTo>
                  <a:pt x="4" y="442"/>
                </a:lnTo>
                <a:lnTo>
                  <a:pt x="0" y="467"/>
                </a:lnTo>
                <a:lnTo>
                  <a:pt x="168" y="437"/>
                </a:lnTo>
                <a:lnTo>
                  <a:pt x="472" y="369"/>
                </a:lnTo>
                <a:lnTo>
                  <a:pt x="706" y="309"/>
                </a:lnTo>
                <a:lnTo>
                  <a:pt x="706" y="262"/>
                </a:lnTo>
                <a:lnTo>
                  <a:pt x="681" y="247"/>
                </a:lnTo>
                <a:lnTo>
                  <a:pt x="660" y="271"/>
                </a:lnTo>
                <a:lnTo>
                  <a:pt x="648" y="207"/>
                </a:lnTo>
                <a:lnTo>
                  <a:pt x="660" y="151"/>
                </a:lnTo>
                <a:lnTo>
                  <a:pt x="573" y="109"/>
                </a:lnTo>
                <a:lnTo>
                  <a:pt x="513" y="120"/>
                </a:lnTo>
                <a:lnTo>
                  <a:pt x="511" y="33"/>
                </a:lnTo>
                <a:lnTo>
                  <a:pt x="450" y="0"/>
                </a:lnTo>
                <a:lnTo>
                  <a:pt x="404" y="20"/>
                </a:lnTo>
                <a:lnTo>
                  <a:pt x="373" y="102"/>
                </a:lnTo>
                <a:lnTo>
                  <a:pt x="318" y="135"/>
                </a:lnTo>
                <a:lnTo>
                  <a:pt x="296" y="264"/>
                </a:lnTo>
                <a:lnTo>
                  <a:pt x="207" y="327"/>
                </a:lnTo>
                <a:lnTo>
                  <a:pt x="135" y="353"/>
                </a:lnTo>
                <a:lnTo>
                  <a:pt x="116" y="327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805440" y="2567160"/>
            <a:ext cx="636840" cy="709560"/>
          </a:xfrm>
          <a:custGeom>
            <a:avLst/>
            <a:gdLst/>
            <a:ahLst/>
            <a:rect l="l" t="t" r="r" b="b"/>
            <a:pathLst>
              <a:path w="401" h="447">
                <a:moveTo>
                  <a:pt x="41" y="233"/>
                </a:moveTo>
                <a:lnTo>
                  <a:pt x="10" y="224"/>
                </a:lnTo>
                <a:lnTo>
                  <a:pt x="0" y="295"/>
                </a:lnTo>
                <a:lnTo>
                  <a:pt x="10" y="369"/>
                </a:lnTo>
                <a:lnTo>
                  <a:pt x="68" y="420"/>
                </a:lnTo>
                <a:lnTo>
                  <a:pt x="82" y="446"/>
                </a:lnTo>
                <a:lnTo>
                  <a:pt x="155" y="420"/>
                </a:lnTo>
                <a:lnTo>
                  <a:pt x="243" y="360"/>
                </a:lnTo>
                <a:lnTo>
                  <a:pt x="268" y="229"/>
                </a:lnTo>
                <a:lnTo>
                  <a:pt x="325" y="195"/>
                </a:lnTo>
                <a:lnTo>
                  <a:pt x="355" y="115"/>
                </a:lnTo>
                <a:lnTo>
                  <a:pt x="400" y="93"/>
                </a:lnTo>
                <a:lnTo>
                  <a:pt x="342" y="82"/>
                </a:lnTo>
                <a:lnTo>
                  <a:pt x="241" y="140"/>
                </a:lnTo>
                <a:lnTo>
                  <a:pt x="225" y="84"/>
                </a:lnTo>
                <a:lnTo>
                  <a:pt x="138" y="89"/>
                </a:lnTo>
                <a:lnTo>
                  <a:pt x="118" y="0"/>
                </a:lnTo>
                <a:lnTo>
                  <a:pt x="96" y="24"/>
                </a:lnTo>
                <a:lnTo>
                  <a:pt x="102" y="151"/>
                </a:lnTo>
                <a:lnTo>
                  <a:pt x="63" y="162"/>
                </a:lnTo>
                <a:lnTo>
                  <a:pt x="41" y="233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709040" y="2577960"/>
            <a:ext cx="180720" cy="239760"/>
          </a:xfrm>
          <a:custGeom>
            <a:avLst/>
            <a:gdLst/>
            <a:ahLst/>
            <a:rect l="l" t="t" r="r" b="b"/>
            <a:pathLst>
              <a:path w="114" h="151">
                <a:moveTo>
                  <a:pt x="0" y="9"/>
                </a:moveTo>
                <a:lnTo>
                  <a:pt x="24" y="0"/>
                </a:lnTo>
                <a:lnTo>
                  <a:pt x="75" y="33"/>
                </a:lnTo>
                <a:lnTo>
                  <a:pt x="75" y="66"/>
                </a:lnTo>
                <a:lnTo>
                  <a:pt x="111" y="90"/>
                </a:lnTo>
                <a:lnTo>
                  <a:pt x="113" y="133"/>
                </a:lnTo>
                <a:lnTo>
                  <a:pt x="55" y="150"/>
                </a:lnTo>
                <a:lnTo>
                  <a:pt x="0" y="9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946920" y="2112840"/>
            <a:ext cx="861840" cy="603360"/>
          </a:xfrm>
          <a:custGeom>
            <a:avLst/>
            <a:gdLst/>
            <a:ahLst/>
            <a:rect l="l" t="t" r="r" b="b"/>
            <a:pathLst>
              <a:path w="543" h="380">
                <a:moveTo>
                  <a:pt x="49" y="55"/>
                </a:moveTo>
                <a:lnTo>
                  <a:pt x="0" y="106"/>
                </a:lnTo>
                <a:lnTo>
                  <a:pt x="27" y="290"/>
                </a:lnTo>
                <a:lnTo>
                  <a:pt x="49" y="379"/>
                </a:lnTo>
                <a:lnTo>
                  <a:pt x="142" y="372"/>
                </a:lnTo>
                <a:lnTo>
                  <a:pt x="484" y="302"/>
                </a:lnTo>
                <a:lnTo>
                  <a:pt x="508" y="292"/>
                </a:lnTo>
                <a:lnTo>
                  <a:pt x="542" y="206"/>
                </a:lnTo>
                <a:lnTo>
                  <a:pt x="490" y="159"/>
                </a:lnTo>
                <a:lnTo>
                  <a:pt x="518" y="50"/>
                </a:lnTo>
                <a:lnTo>
                  <a:pt x="479" y="39"/>
                </a:lnTo>
                <a:lnTo>
                  <a:pt x="479" y="11"/>
                </a:lnTo>
                <a:lnTo>
                  <a:pt x="461" y="0"/>
                </a:lnTo>
                <a:lnTo>
                  <a:pt x="65" y="79"/>
                </a:lnTo>
                <a:lnTo>
                  <a:pt x="49" y="55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724880" y="2182680"/>
            <a:ext cx="230040" cy="481320"/>
          </a:xfrm>
          <a:custGeom>
            <a:avLst/>
            <a:gdLst/>
            <a:ahLst/>
            <a:rect l="l" t="t" r="r" b="b"/>
            <a:pathLst>
              <a:path w="145" h="303">
                <a:moveTo>
                  <a:pt x="26" y="2"/>
                </a:moveTo>
                <a:lnTo>
                  <a:pt x="60" y="0"/>
                </a:lnTo>
                <a:lnTo>
                  <a:pt x="129" y="46"/>
                </a:lnTo>
                <a:lnTo>
                  <a:pt x="118" y="82"/>
                </a:lnTo>
                <a:lnTo>
                  <a:pt x="142" y="106"/>
                </a:lnTo>
                <a:lnTo>
                  <a:pt x="144" y="248"/>
                </a:lnTo>
                <a:lnTo>
                  <a:pt x="120" y="302"/>
                </a:lnTo>
                <a:lnTo>
                  <a:pt x="93" y="282"/>
                </a:lnTo>
                <a:lnTo>
                  <a:pt x="64" y="280"/>
                </a:lnTo>
                <a:lnTo>
                  <a:pt x="14" y="251"/>
                </a:lnTo>
                <a:lnTo>
                  <a:pt x="52" y="162"/>
                </a:lnTo>
                <a:lnTo>
                  <a:pt x="0" y="115"/>
                </a:lnTo>
                <a:lnTo>
                  <a:pt x="26" y="2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020000" y="1434960"/>
            <a:ext cx="954000" cy="827280"/>
          </a:xfrm>
          <a:custGeom>
            <a:avLst/>
            <a:gdLst/>
            <a:ahLst/>
            <a:rect l="l" t="t" r="r" b="b"/>
            <a:pathLst>
              <a:path w="601" h="521">
                <a:moveTo>
                  <a:pt x="46" y="349"/>
                </a:moveTo>
                <a:lnTo>
                  <a:pt x="102" y="318"/>
                </a:lnTo>
                <a:lnTo>
                  <a:pt x="179" y="311"/>
                </a:lnTo>
                <a:lnTo>
                  <a:pt x="198" y="284"/>
                </a:lnTo>
                <a:lnTo>
                  <a:pt x="226" y="280"/>
                </a:lnTo>
                <a:lnTo>
                  <a:pt x="241" y="251"/>
                </a:lnTo>
                <a:lnTo>
                  <a:pt x="267" y="240"/>
                </a:lnTo>
                <a:lnTo>
                  <a:pt x="255" y="185"/>
                </a:lnTo>
                <a:lnTo>
                  <a:pt x="239" y="171"/>
                </a:lnTo>
                <a:lnTo>
                  <a:pt x="272" y="127"/>
                </a:lnTo>
                <a:lnTo>
                  <a:pt x="292" y="127"/>
                </a:lnTo>
                <a:lnTo>
                  <a:pt x="362" y="34"/>
                </a:lnTo>
                <a:lnTo>
                  <a:pt x="470" y="0"/>
                </a:lnTo>
                <a:lnTo>
                  <a:pt x="482" y="87"/>
                </a:lnTo>
                <a:lnTo>
                  <a:pt x="487" y="84"/>
                </a:lnTo>
                <a:lnTo>
                  <a:pt x="513" y="114"/>
                </a:lnTo>
                <a:lnTo>
                  <a:pt x="515" y="204"/>
                </a:lnTo>
                <a:lnTo>
                  <a:pt x="547" y="276"/>
                </a:lnTo>
                <a:lnTo>
                  <a:pt x="559" y="371"/>
                </a:lnTo>
                <a:lnTo>
                  <a:pt x="562" y="453"/>
                </a:lnTo>
                <a:lnTo>
                  <a:pt x="600" y="480"/>
                </a:lnTo>
                <a:lnTo>
                  <a:pt x="573" y="520"/>
                </a:lnTo>
                <a:lnTo>
                  <a:pt x="503" y="473"/>
                </a:lnTo>
                <a:lnTo>
                  <a:pt x="467" y="477"/>
                </a:lnTo>
                <a:lnTo>
                  <a:pt x="431" y="466"/>
                </a:lnTo>
                <a:lnTo>
                  <a:pt x="433" y="438"/>
                </a:lnTo>
                <a:lnTo>
                  <a:pt x="410" y="429"/>
                </a:lnTo>
                <a:lnTo>
                  <a:pt x="17" y="509"/>
                </a:lnTo>
                <a:lnTo>
                  <a:pt x="0" y="486"/>
                </a:lnTo>
                <a:lnTo>
                  <a:pt x="60" y="393"/>
                </a:lnTo>
                <a:lnTo>
                  <a:pt x="46" y="349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948440" y="2128680"/>
            <a:ext cx="277920" cy="177840"/>
          </a:xfrm>
          <a:custGeom>
            <a:avLst/>
            <a:gdLst/>
            <a:ahLst/>
            <a:rect l="l" t="t" r="r" b="b"/>
            <a:pathLst>
              <a:path w="175" h="112">
                <a:moveTo>
                  <a:pt x="0" y="81"/>
                </a:moveTo>
                <a:lnTo>
                  <a:pt x="72" y="45"/>
                </a:lnTo>
                <a:lnTo>
                  <a:pt x="142" y="0"/>
                </a:lnTo>
                <a:lnTo>
                  <a:pt x="154" y="1"/>
                </a:lnTo>
                <a:lnTo>
                  <a:pt x="174" y="3"/>
                </a:lnTo>
                <a:lnTo>
                  <a:pt x="106" y="61"/>
                </a:lnTo>
                <a:lnTo>
                  <a:pt x="20" y="111"/>
                </a:lnTo>
                <a:lnTo>
                  <a:pt x="0" y="81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1928880" y="762120"/>
            <a:ext cx="6649920" cy="3857400"/>
            <a:chOff x="1928880" y="762120"/>
            <a:chExt cx="6649920" cy="3857400"/>
          </a:xfrm>
        </p:grpSpPr>
        <p:sp>
          <p:nvSpPr>
            <p:cNvPr id="35" name=""/>
            <p:cNvSpPr/>
            <p:nvPr/>
          </p:nvSpPr>
          <p:spPr>
            <a:xfrm>
              <a:off x="8007480" y="762120"/>
              <a:ext cx="571320" cy="928440"/>
            </a:xfrm>
            <a:custGeom>
              <a:avLst/>
              <a:gdLst/>
              <a:ahLst/>
              <a:rect l="l" t="t" r="r" b="b"/>
              <a:pathLst>
                <a:path w="360" h="585">
                  <a:moveTo>
                    <a:pt x="84" y="18"/>
                  </a:moveTo>
                  <a:lnTo>
                    <a:pt x="31" y="125"/>
                  </a:lnTo>
                  <a:lnTo>
                    <a:pt x="57" y="165"/>
                  </a:lnTo>
                  <a:lnTo>
                    <a:pt x="31" y="215"/>
                  </a:lnTo>
                  <a:lnTo>
                    <a:pt x="47" y="231"/>
                  </a:lnTo>
                  <a:lnTo>
                    <a:pt x="36" y="264"/>
                  </a:lnTo>
                  <a:lnTo>
                    <a:pt x="36" y="318"/>
                  </a:lnTo>
                  <a:lnTo>
                    <a:pt x="0" y="338"/>
                  </a:lnTo>
                  <a:lnTo>
                    <a:pt x="14" y="355"/>
                  </a:lnTo>
                  <a:lnTo>
                    <a:pt x="89" y="558"/>
                  </a:lnTo>
                  <a:lnTo>
                    <a:pt x="149" y="584"/>
                  </a:lnTo>
                  <a:lnTo>
                    <a:pt x="146" y="542"/>
                  </a:lnTo>
                  <a:lnTo>
                    <a:pt x="175" y="509"/>
                  </a:lnTo>
                  <a:lnTo>
                    <a:pt x="165" y="475"/>
                  </a:lnTo>
                  <a:lnTo>
                    <a:pt x="238" y="433"/>
                  </a:lnTo>
                  <a:lnTo>
                    <a:pt x="241" y="377"/>
                  </a:lnTo>
                  <a:lnTo>
                    <a:pt x="284" y="373"/>
                  </a:lnTo>
                  <a:lnTo>
                    <a:pt x="318" y="329"/>
                  </a:lnTo>
                  <a:lnTo>
                    <a:pt x="359" y="300"/>
                  </a:lnTo>
                  <a:lnTo>
                    <a:pt x="359" y="264"/>
                  </a:lnTo>
                  <a:lnTo>
                    <a:pt x="303" y="253"/>
                  </a:lnTo>
                  <a:lnTo>
                    <a:pt x="293" y="213"/>
                  </a:lnTo>
                  <a:lnTo>
                    <a:pt x="236" y="207"/>
                  </a:lnTo>
                  <a:lnTo>
                    <a:pt x="190" y="34"/>
                  </a:lnTo>
                  <a:lnTo>
                    <a:pt x="170" y="0"/>
                  </a:lnTo>
                  <a:lnTo>
                    <a:pt x="113" y="14"/>
                  </a:lnTo>
                  <a:lnTo>
                    <a:pt x="103" y="31"/>
                  </a:lnTo>
                  <a:lnTo>
                    <a:pt x="84" y="18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928880" y="995400"/>
              <a:ext cx="868320" cy="1495440"/>
            </a:xfrm>
            <a:custGeom>
              <a:avLst/>
              <a:gdLst/>
              <a:ahLst/>
              <a:rect l="l" t="t" r="r" b="b"/>
              <a:pathLst>
                <a:path w="547" h="942">
                  <a:moveTo>
                    <a:pt x="132" y="0"/>
                  </a:moveTo>
                  <a:lnTo>
                    <a:pt x="82" y="368"/>
                  </a:lnTo>
                  <a:lnTo>
                    <a:pt x="134" y="446"/>
                  </a:lnTo>
                  <a:lnTo>
                    <a:pt x="53" y="528"/>
                  </a:lnTo>
                  <a:lnTo>
                    <a:pt x="43" y="584"/>
                  </a:lnTo>
                  <a:lnTo>
                    <a:pt x="65" y="624"/>
                  </a:lnTo>
                  <a:lnTo>
                    <a:pt x="43" y="644"/>
                  </a:lnTo>
                  <a:lnTo>
                    <a:pt x="0" y="857"/>
                  </a:lnTo>
                  <a:lnTo>
                    <a:pt x="260" y="906"/>
                  </a:lnTo>
                  <a:lnTo>
                    <a:pt x="507" y="941"/>
                  </a:lnTo>
                  <a:lnTo>
                    <a:pt x="532" y="746"/>
                  </a:lnTo>
                  <a:lnTo>
                    <a:pt x="546" y="639"/>
                  </a:lnTo>
                  <a:lnTo>
                    <a:pt x="522" y="601"/>
                  </a:lnTo>
                  <a:lnTo>
                    <a:pt x="465" y="612"/>
                  </a:lnTo>
                  <a:lnTo>
                    <a:pt x="392" y="621"/>
                  </a:lnTo>
                  <a:lnTo>
                    <a:pt x="378" y="533"/>
                  </a:lnTo>
                  <a:lnTo>
                    <a:pt x="289" y="462"/>
                  </a:lnTo>
                  <a:lnTo>
                    <a:pt x="301" y="417"/>
                  </a:lnTo>
                  <a:lnTo>
                    <a:pt x="310" y="337"/>
                  </a:lnTo>
                  <a:lnTo>
                    <a:pt x="195" y="164"/>
                  </a:lnTo>
                  <a:lnTo>
                    <a:pt x="211" y="11"/>
                  </a:lnTo>
                  <a:lnTo>
                    <a:pt x="132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2195640" y="2432160"/>
              <a:ext cx="804600" cy="1104840"/>
            </a:xfrm>
            <a:custGeom>
              <a:avLst/>
              <a:gdLst/>
              <a:ahLst/>
              <a:rect l="l" t="t" r="r" b="b"/>
              <a:pathLst>
                <a:path w="507" h="696">
                  <a:moveTo>
                    <a:pt x="94" y="0"/>
                  </a:moveTo>
                  <a:lnTo>
                    <a:pt x="342" y="36"/>
                  </a:lnTo>
                  <a:lnTo>
                    <a:pt x="325" y="169"/>
                  </a:lnTo>
                  <a:lnTo>
                    <a:pt x="506" y="187"/>
                  </a:lnTo>
                  <a:lnTo>
                    <a:pt x="457" y="695"/>
                  </a:lnTo>
                  <a:lnTo>
                    <a:pt x="0" y="642"/>
                  </a:lnTo>
                  <a:lnTo>
                    <a:pt x="46" y="318"/>
                  </a:lnTo>
                  <a:lnTo>
                    <a:pt x="94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2703600" y="1890720"/>
              <a:ext cx="1033200" cy="900000"/>
            </a:xfrm>
            <a:custGeom>
              <a:avLst/>
              <a:gdLst/>
              <a:ahLst/>
              <a:rect l="l" t="t" r="r" b="b"/>
              <a:pathLst>
                <a:path w="651" h="567">
                  <a:moveTo>
                    <a:pt x="63" y="0"/>
                  </a:moveTo>
                  <a:lnTo>
                    <a:pt x="39" y="211"/>
                  </a:lnTo>
                  <a:lnTo>
                    <a:pt x="0" y="513"/>
                  </a:lnTo>
                  <a:lnTo>
                    <a:pt x="188" y="530"/>
                  </a:lnTo>
                  <a:lnTo>
                    <a:pt x="627" y="566"/>
                  </a:lnTo>
                  <a:lnTo>
                    <a:pt x="650" y="59"/>
                  </a:lnTo>
                  <a:lnTo>
                    <a:pt x="63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2911320" y="2728800"/>
              <a:ext cx="1078200" cy="854280"/>
            </a:xfrm>
            <a:custGeom>
              <a:avLst/>
              <a:gdLst/>
              <a:ahLst/>
              <a:rect l="l" t="t" r="r" b="b"/>
              <a:pathLst>
                <a:path w="679" h="538">
                  <a:moveTo>
                    <a:pt x="57" y="0"/>
                  </a:moveTo>
                  <a:lnTo>
                    <a:pt x="23" y="322"/>
                  </a:lnTo>
                  <a:lnTo>
                    <a:pt x="0" y="508"/>
                  </a:lnTo>
                  <a:lnTo>
                    <a:pt x="339" y="526"/>
                  </a:lnTo>
                  <a:lnTo>
                    <a:pt x="662" y="537"/>
                  </a:lnTo>
                  <a:lnTo>
                    <a:pt x="672" y="286"/>
                  </a:lnTo>
                  <a:lnTo>
                    <a:pt x="678" y="40"/>
                  </a:lnTo>
                  <a:lnTo>
                    <a:pt x="493" y="36"/>
                  </a:lnTo>
                  <a:lnTo>
                    <a:pt x="57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946160" y="3444840"/>
              <a:ext cx="976320" cy="1154160"/>
            </a:xfrm>
            <a:custGeom>
              <a:avLst/>
              <a:gdLst/>
              <a:ahLst/>
              <a:rect l="l" t="t" r="r" b="b"/>
              <a:pathLst>
                <a:path w="615" h="727">
                  <a:moveTo>
                    <a:pt x="155" y="0"/>
                  </a:moveTo>
                  <a:lnTo>
                    <a:pt x="143" y="95"/>
                  </a:lnTo>
                  <a:lnTo>
                    <a:pt x="90" y="84"/>
                  </a:lnTo>
                  <a:lnTo>
                    <a:pt x="94" y="206"/>
                  </a:lnTo>
                  <a:lnTo>
                    <a:pt x="68" y="229"/>
                  </a:lnTo>
                  <a:lnTo>
                    <a:pt x="106" y="304"/>
                  </a:lnTo>
                  <a:lnTo>
                    <a:pt x="68" y="337"/>
                  </a:lnTo>
                  <a:lnTo>
                    <a:pt x="47" y="391"/>
                  </a:lnTo>
                  <a:lnTo>
                    <a:pt x="18" y="444"/>
                  </a:lnTo>
                  <a:lnTo>
                    <a:pt x="39" y="475"/>
                  </a:lnTo>
                  <a:lnTo>
                    <a:pt x="3" y="488"/>
                  </a:lnTo>
                  <a:lnTo>
                    <a:pt x="0" y="537"/>
                  </a:lnTo>
                  <a:lnTo>
                    <a:pt x="345" y="723"/>
                  </a:lnTo>
                  <a:lnTo>
                    <a:pt x="540" y="726"/>
                  </a:lnTo>
                  <a:lnTo>
                    <a:pt x="614" y="57"/>
                  </a:lnTo>
                  <a:lnTo>
                    <a:pt x="155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795760" y="3525840"/>
              <a:ext cx="1035000" cy="1093680"/>
            </a:xfrm>
            <a:custGeom>
              <a:avLst/>
              <a:gdLst/>
              <a:ahLst/>
              <a:rect l="l" t="t" r="r" b="b"/>
              <a:pathLst>
                <a:path w="652" h="689">
                  <a:moveTo>
                    <a:pt x="79" y="0"/>
                  </a:moveTo>
                  <a:lnTo>
                    <a:pt x="651" y="27"/>
                  </a:lnTo>
                  <a:lnTo>
                    <a:pt x="624" y="635"/>
                  </a:lnTo>
                  <a:lnTo>
                    <a:pt x="438" y="624"/>
                  </a:lnTo>
                  <a:lnTo>
                    <a:pt x="263" y="619"/>
                  </a:lnTo>
                  <a:lnTo>
                    <a:pt x="263" y="642"/>
                  </a:lnTo>
                  <a:lnTo>
                    <a:pt x="118" y="642"/>
                  </a:lnTo>
                  <a:lnTo>
                    <a:pt x="109" y="688"/>
                  </a:lnTo>
                  <a:lnTo>
                    <a:pt x="0" y="673"/>
                  </a:lnTo>
                  <a:lnTo>
                    <a:pt x="61" y="158"/>
                  </a:lnTo>
                  <a:lnTo>
                    <a:pt x="79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736800" y="1168560"/>
              <a:ext cx="1011240" cy="631800"/>
            </a:xfrm>
            <a:custGeom>
              <a:avLst/>
              <a:gdLst/>
              <a:ahLst/>
              <a:rect l="l" t="t" r="r" b="b"/>
              <a:pathLst>
                <a:path w="637" h="398">
                  <a:moveTo>
                    <a:pt x="2" y="0"/>
                  </a:moveTo>
                  <a:lnTo>
                    <a:pt x="534" y="13"/>
                  </a:lnTo>
                  <a:lnTo>
                    <a:pt x="573" y="130"/>
                  </a:lnTo>
                  <a:lnTo>
                    <a:pt x="611" y="219"/>
                  </a:lnTo>
                  <a:lnTo>
                    <a:pt x="636" y="364"/>
                  </a:lnTo>
                  <a:lnTo>
                    <a:pt x="621" y="397"/>
                  </a:lnTo>
                  <a:lnTo>
                    <a:pt x="424" y="392"/>
                  </a:lnTo>
                  <a:lnTo>
                    <a:pt x="0" y="384"/>
                  </a:lnTo>
                  <a:lnTo>
                    <a:pt x="2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710160" y="1776240"/>
              <a:ext cx="1063440" cy="738360"/>
            </a:xfrm>
            <a:custGeom>
              <a:avLst/>
              <a:gdLst/>
              <a:ahLst/>
              <a:rect l="l" t="t" r="r" b="b"/>
              <a:pathLst>
                <a:path w="670" h="465">
                  <a:moveTo>
                    <a:pt x="12" y="0"/>
                  </a:moveTo>
                  <a:lnTo>
                    <a:pt x="10" y="180"/>
                  </a:lnTo>
                  <a:lnTo>
                    <a:pt x="0" y="391"/>
                  </a:lnTo>
                  <a:lnTo>
                    <a:pt x="486" y="398"/>
                  </a:lnTo>
                  <a:lnTo>
                    <a:pt x="537" y="427"/>
                  </a:lnTo>
                  <a:lnTo>
                    <a:pt x="573" y="387"/>
                  </a:lnTo>
                  <a:lnTo>
                    <a:pt x="669" y="464"/>
                  </a:lnTo>
                  <a:lnTo>
                    <a:pt x="655" y="383"/>
                  </a:lnTo>
                  <a:lnTo>
                    <a:pt x="664" y="322"/>
                  </a:lnTo>
                  <a:lnTo>
                    <a:pt x="669" y="111"/>
                  </a:lnTo>
                  <a:lnTo>
                    <a:pt x="626" y="65"/>
                  </a:lnTo>
                  <a:lnTo>
                    <a:pt x="643" y="7"/>
                  </a:lnTo>
                  <a:lnTo>
                    <a:pt x="325" y="5"/>
                  </a:lnTo>
                  <a:lnTo>
                    <a:pt x="12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693960" y="2387520"/>
              <a:ext cx="1266840" cy="608040"/>
            </a:xfrm>
            <a:custGeom>
              <a:avLst/>
              <a:gdLst/>
              <a:ahLst/>
              <a:rect l="l" t="t" r="r" b="b"/>
              <a:pathLst>
                <a:path w="798" h="383">
                  <a:moveTo>
                    <a:pt x="8" y="0"/>
                  </a:moveTo>
                  <a:lnTo>
                    <a:pt x="0" y="253"/>
                  </a:lnTo>
                  <a:lnTo>
                    <a:pt x="179" y="259"/>
                  </a:lnTo>
                  <a:lnTo>
                    <a:pt x="178" y="382"/>
                  </a:lnTo>
                  <a:lnTo>
                    <a:pt x="421" y="379"/>
                  </a:lnTo>
                  <a:lnTo>
                    <a:pt x="638" y="375"/>
                  </a:lnTo>
                  <a:lnTo>
                    <a:pt x="797" y="379"/>
                  </a:lnTo>
                  <a:lnTo>
                    <a:pt x="747" y="271"/>
                  </a:lnTo>
                  <a:lnTo>
                    <a:pt x="713" y="171"/>
                  </a:lnTo>
                  <a:lnTo>
                    <a:pt x="675" y="68"/>
                  </a:lnTo>
                  <a:lnTo>
                    <a:pt x="585" y="2"/>
                  </a:lnTo>
                  <a:lnTo>
                    <a:pt x="544" y="40"/>
                  </a:lnTo>
                  <a:lnTo>
                    <a:pt x="494" y="13"/>
                  </a:lnTo>
                  <a:lnTo>
                    <a:pt x="277" y="6"/>
                  </a:lnTo>
                  <a:lnTo>
                    <a:pt x="8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962520" y="2979720"/>
              <a:ext cx="1114200" cy="606600"/>
            </a:xfrm>
            <a:custGeom>
              <a:avLst/>
              <a:gdLst/>
              <a:ahLst/>
              <a:rect l="l" t="t" r="r" b="b"/>
              <a:pathLst>
                <a:path w="702" h="382">
                  <a:moveTo>
                    <a:pt x="7" y="4"/>
                  </a:moveTo>
                  <a:lnTo>
                    <a:pt x="5" y="222"/>
                  </a:lnTo>
                  <a:lnTo>
                    <a:pt x="0" y="377"/>
                  </a:lnTo>
                  <a:lnTo>
                    <a:pt x="701" y="381"/>
                  </a:lnTo>
                  <a:lnTo>
                    <a:pt x="688" y="182"/>
                  </a:lnTo>
                  <a:lnTo>
                    <a:pt x="688" y="108"/>
                  </a:lnTo>
                  <a:lnTo>
                    <a:pt x="631" y="62"/>
                  </a:lnTo>
                  <a:lnTo>
                    <a:pt x="648" y="22"/>
                  </a:lnTo>
                  <a:lnTo>
                    <a:pt x="624" y="0"/>
                  </a:lnTo>
                  <a:lnTo>
                    <a:pt x="306" y="4"/>
                  </a:lnTo>
                  <a:lnTo>
                    <a:pt x="7" y="4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805360" y="2976480"/>
              <a:ext cx="1106640" cy="655560"/>
            </a:xfrm>
            <a:custGeom>
              <a:avLst/>
              <a:gdLst/>
              <a:ahLst/>
              <a:rect l="l" t="t" r="r" b="b"/>
              <a:pathLst>
                <a:path w="697" h="413">
                  <a:moveTo>
                    <a:pt x="0" y="412"/>
                  </a:moveTo>
                  <a:lnTo>
                    <a:pt x="170" y="386"/>
                  </a:lnTo>
                  <a:lnTo>
                    <a:pt x="170" y="368"/>
                  </a:lnTo>
                  <a:lnTo>
                    <a:pt x="578" y="308"/>
                  </a:lnTo>
                  <a:lnTo>
                    <a:pt x="585" y="277"/>
                  </a:lnTo>
                  <a:lnTo>
                    <a:pt x="645" y="253"/>
                  </a:lnTo>
                  <a:lnTo>
                    <a:pt x="652" y="221"/>
                  </a:lnTo>
                  <a:lnTo>
                    <a:pt x="678" y="210"/>
                  </a:lnTo>
                  <a:lnTo>
                    <a:pt x="696" y="161"/>
                  </a:lnTo>
                  <a:lnTo>
                    <a:pt x="640" y="111"/>
                  </a:lnTo>
                  <a:lnTo>
                    <a:pt x="630" y="46"/>
                  </a:lnTo>
                  <a:lnTo>
                    <a:pt x="585" y="13"/>
                  </a:lnTo>
                  <a:lnTo>
                    <a:pt x="495" y="31"/>
                  </a:lnTo>
                  <a:lnTo>
                    <a:pt x="452" y="2"/>
                  </a:lnTo>
                  <a:lnTo>
                    <a:pt x="411" y="0"/>
                  </a:lnTo>
                  <a:lnTo>
                    <a:pt x="419" y="46"/>
                  </a:lnTo>
                  <a:lnTo>
                    <a:pt x="363" y="70"/>
                  </a:lnTo>
                  <a:lnTo>
                    <a:pt x="325" y="171"/>
                  </a:lnTo>
                  <a:lnTo>
                    <a:pt x="274" y="155"/>
                  </a:lnTo>
                  <a:lnTo>
                    <a:pt x="212" y="193"/>
                  </a:lnTo>
                  <a:lnTo>
                    <a:pt x="134" y="208"/>
                  </a:lnTo>
                  <a:lnTo>
                    <a:pt x="134" y="266"/>
                  </a:lnTo>
                  <a:lnTo>
                    <a:pt x="94" y="264"/>
                  </a:lnTo>
                  <a:lnTo>
                    <a:pt x="96" y="315"/>
                  </a:lnTo>
                  <a:lnTo>
                    <a:pt x="55" y="295"/>
                  </a:lnTo>
                  <a:lnTo>
                    <a:pt x="31" y="304"/>
                  </a:lnTo>
                  <a:lnTo>
                    <a:pt x="52" y="339"/>
                  </a:lnTo>
                  <a:lnTo>
                    <a:pt x="9" y="384"/>
                  </a:lnTo>
                  <a:lnTo>
                    <a:pt x="0" y="412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821640" y="3638520"/>
              <a:ext cx="745920" cy="628560"/>
            </a:xfrm>
            <a:custGeom>
              <a:avLst/>
              <a:gdLst/>
              <a:ahLst/>
              <a:rect l="l" t="t" r="r" b="b"/>
              <a:pathLst>
                <a:path w="470" h="396">
                  <a:moveTo>
                    <a:pt x="17" y="71"/>
                  </a:moveTo>
                  <a:lnTo>
                    <a:pt x="55" y="33"/>
                  </a:lnTo>
                  <a:lnTo>
                    <a:pt x="195" y="0"/>
                  </a:lnTo>
                  <a:lnTo>
                    <a:pt x="238" y="22"/>
                  </a:lnTo>
                  <a:lnTo>
                    <a:pt x="328" y="6"/>
                  </a:lnTo>
                  <a:lnTo>
                    <a:pt x="402" y="62"/>
                  </a:lnTo>
                  <a:lnTo>
                    <a:pt x="469" y="106"/>
                  </a:lnTo>
                  <a:lnTo>
                    <a:pt x="431" y="224"/>
                  </a:lnTo>
                  <a:lnTo>
                    <a:pt x="375" y="284"/>
                  </a:lnTo>
                  <a:lnTo>
                    <a:pt x="313" y="302"/>
                  </a:lnTo>
                  <a:lnTo>
                    <a:pt x="325" y="349"/>
                  </a:lnTo>
                  <a:lnTo>
                    <a:pt x="287" y="395"/>
                  </a:lnTo>
                  <a:lnTo>
                    <a:pt x="215" y="284"/>
                  </a:lnTo>
                  <a:lnTo>
                    <a:pt x="31" y="106"/>
                  </a:lnTo>
                  <a:lnTo>
                    <a:pt x="0" y="106"/>
                  </a:lnTo>
                  <a:lnTo>
                    <a:pt x="17" y="71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675480" y="3208320"/>
              <a:ext cx="1282680" cy="600120"/>
            </a:xfrm>
            <a:custGeom>
              <a:avLst/>
              <a:gdLst/>
              <a:ahLst/>
              <a:rect l="l" t="t" r="r" b="b"/>
              <a:pathLst>
                <a:path w="808" h="378">
                  <a:moveTo>
                    <a:pt x="27" y="278"/>
                  </a:moveTo>
                  <a:lnTo>
                    <a:pt x="0" y="358"/>
                  </a:lnTo>
                  <a:lnTo>
                    <a:pt x="104" y="348"/>
                  </a:lnTo>
                  <a:lnTo>
                    <a:pt x="145" y="311"/>
                  </a:lnTo>
                  <a:lnTo>
                    <a:pt x="287" y="271"/>
                  </a:lnTo>
                  <a:lnTo>
                    <a:pt x="326" y="293"/>
                  </a:lnTo>
                  <a:lnTo>
                    <a:pt x="420" y="278"/>
                  </a:lnTo>
                  <a:lnTo>
                    <a:pt x="420" y="284"/>
                  </a:lnTo>
                  <a:lnTo>
                    <a:pt x="561" y="377"/>
                  </a:lnTo>
                  <a:lnTo>
                    <a:pt x="643" y="349"/>
                  </a:lnTo>
                  <a:lnTo>
                    <a:pt x="689" y="246"/>
                  </a:lnTo>
                  <a:lnTo>
                    <a:pt x="769" y="217"/>
                  </a:lnTo>
                  <a:lnTo>
                    <a:pt x="807" y="140"/>
                  </a:lnTo>
                  <a:lnTo>
                    <a:pt x="805" y="47"/>
                  </a:lnTo>
                  <a:lnTo>
                    <a:pt x="795" y="124"/>
                  </a:lnTo>
                  <a:lnTo>
                    <a:pt x="750" y="189"/>
                  </a:lnTo>
                  <a:lnTo>
                    <a:pt x="733" y="184"/>
                  </a:lnTo>
                  <a:lnTo>
                    <a:pt x="673" y="202"/>
                  </a:lnTo>
                  <a:lnTo>
                    <a:pt x="673" y="180"/>
                  </a:lnTo>
                  <a:lnTo>
                    <a:pt x="733" y="158"/>
                  </a:lnTo>
                  <a:lnTo>
                    <a:pt x="679" y="151"/>
                  </a:lnTo>
                  <a:lnTo>
                    <a:pt x="740" y="131"/>
                  </a:lnTo>
                  <a:lnTo>
                    <a:pt x="764" y="142"/>
                  </a:lnTo>
                  <a:lnTo>
                    <a:pt x="776" y="69"/>
                  </a:lnTo>
                  <a:lnTo>
                    <a:pt x="761" y="53"/>
                  </a:lnTo>
                  <a:lnTo>
                    <a:pt x="687" y="82"/>
                  </a:lnTo>
                  <a:lnTo>
                    <a:pt x="689" y="38"/>
                  </a:lnTo>
                  <a:lnTo>
                    <a:pt x="720" y="49"/>
                  </a:lnTo>
                  <a:lnTo>
                    <a:pt x="761" y="16"/>
                  </a:lnTo>
                  <a:lnTo>
                    <a:pt x="738" y="0"/>
                  </a:lnTo>
                  <a:lnTo>
                    <a:pt x="497" y="58"/>
                  </a:lnTo>
                  <a:lnTo>
                    <a:pt x="201" y="122"/>
                  </a:lnTo>
                  <a:lnTo>
                    <a:pt x="66" y="277"/>
                  </a:lnTo>
                  <a:lnTo>
                    <a:pt x="27" y="278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761240" y="1389240"/>
              <a:ext cx="254160" cy="498240"/>
            </a:xfrm>
            <a:custGeom>
              <a:avLst/>
              <a:gdLst/>
              <a:ahLst/>
              <a:rect l="l" t="t" r="r" b="b"/>
              <a:pathLst>
                <a:path w="160" h="314">
                  <a:moveTo>
                    <a:pt x="0" y="32"/>
                  </a:moveTo>
                  <a:lnTo>
                    <a:pt x="116" y="0"/>
                  </a:lnTo>
                  <a:lnTo>
                    <a:pt x="159" y="85"/>
                  </a:lnTo>
                  <a:lnTo>
                    <a:pt x="137" y="107"/>
                  </a:lnTo>
                  <a:lnTo>
                    <a:pt x="145" y="296"/>
                  </a:lnTo>
                  <a:lnTo>
                    <a:pt x="78" y="313"/>
                  </a:lnTo>
                  <a:lnTo>
                    <a:pt x="46" y="234"/>
                  </a:lnTo>
                  <a:lnTo>
                    <a:pt x="44" y="142"/>
                  </a:lnTo>
                  <a:lnTo>
                    <a:pt x="15" y="114"/>
                  </a:lnTo>
                  <a:lnTo>
                    <a:pt x="0" y="32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883640" y="1776240"/>
              <a:ext cx="538200" cy="260640"/>
            </a:xfrm>
            <a:custGeom>
              <a:avLst/>
              <a:gdLst/>
              <a:ahLst/>
              <a:rect l="l" t="t" r="r" b="b"/>
              <a:pathLst>
                <a:path w="339" h="164">
                  <a:moveTo>
                    <a:pt x="0" y="65"/>
                  </a:moveTo>
                  <a:lnTo>
                    <a:pt x="172" y="20"/>
                  </a:lnTo>
                  <a:lnTo>
                    <a:pt x="193" y="21"/>
                  </a:lnTo>
                  <a:lnTo>
                    <a:pt x="213" y="0"/>
                  </a:lnTo>
                  <a:lnTo>
                    <a:pt x="231" y="10"/>
                  </a:lnTo>
                  <a:lnTo>
                    <a:pt x="210" y="58"/>
                  </a:lnTo>
                  <a:lnTo>
                    <a:pt x="246" y="54"/>
                  </a:lnTo>
                  <a:lnTo>
                    <a:pt x="266" y="91"/>
                  </a:lnTo>
                  <a:lnTo>
                    <a:pt x="290" y="94"/>
                  </a:lnTo>
                  <a:lnTo>
                    <a:pt x="308" y="89"/>
                  </a:lnTo>
                  <a:lnTo>
                    <a:pt x="308" y="69"/>
                  </a:lnTo>
                  <a:lnTo>
                    <a:pt x="278" y="43"/>
                  </a:lnTo>
                  <a:lnTo>
                    <a:pt x="301" y="41"/>
                  </a:lnTo>
                  <a:lnTo>
                    <a:pt x="338" y="96"/>
                  </a:lnTo>
                  <a:lnTo>
                    <a:pt x="302" y="129"/>
                  </a:lnTo>
                  <a:lnTo>
                    <a:pt x="261" y="112"/>
                  </a:lnTo>
                  <a:lnTo>
                    <a:pt x="236" y="152"/>
                  </a:lnTo>
                  <a:lnTo>
                    <a:pt x="184" y="112"/>
                  </a:lnTo>
                  <a:lnTo>
                    <a:pt x="13" y="163"/>
                  </a:lnTo>
                  <a:lnTo>
                    <a:pt x="0" y="65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902720" y="1971720"/>
              <a:ext cx="28080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37"/>
                  </a:moveTo>
                  <a:lnTo>
                    <a:pt x="135" y="0"/>
                  </a:lnTo>
                  <a:lnTo>
                    <a:pt x="176" y="66"/>
                  </a:lnTo>
                  <a:lnTo>
                    <a:pt x="152" y="95"/>
                  </a:lnTo>
                  <a:lnTo>
                    <a:pt x="109" y="84"/>
                  </a:lnTo>
                  <a:lnTo>
                    <a:pt x="42" y="144"/>
                  </a:lnTo>
                  <a:lnTo>
                    <a:pt x="6" y="113"/>
                  </a:lnTo>
                  <a:lnTo>
                    <a:pt x="0" y="37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945560" y="1293840"/>
              <a:ext cx="296640" cy="561960"/>
            </a:xfrm>
            <a:custGeom>
              <a:avLst/>
              <a:gdLst/>
              <a:ahLst/>
              <a:rect l="l" t="t" r="r" b="b"/>
              <a:pathLst>
                <a:path w="187" h="354">
                  <a:moveTo>
                    <a:pt x="39" y="0"/>
                  </a:moveTo>
                  <a:lnTo>
                    <a:pt x="0" y="62"/>
                  </a:lnTo>
                  <a:lnTo>
                    <a:pt x="43" y="143"/>
                  </a:lnTo>
                  <a:lnTo>
                    <a:pt x="17" y="165"/>
                  </a:lnTo>
                  <a:lnTo>
                    <a:pt x="27" y="353"/>
                  </a:lnTo>
                  <a:lnTo>
                    <a:pt x="132" y="325"/>
                  </a:lnTo>
                  <a:lnTo>
                    <a:pt x="159" y="325"/>
                  </a:lnTo>
                  <a:lnTo>
                    <a:pt x="174" y="305"/>
                  </a:lnTo>
                  <a:lnTo>
                    <a:pt x="174" y="271"/>
                  </a:lnTo>
                  <a:lnTo>
                    <a:pt x="186" y="249"/>
                  </a:lnTo>
                  <a:lnTo>
                    <a:pt x="128" y="222"/>
                  </a:lnTo>
                  <a:lnTo>
                    <a:pt x="53" y="16"/>
                  </a:lnTo>
                  <a:lnTo>
                    <a:pt x="39" y="0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8116920" y="1952640"/>
              <a:ext cx="142920" cy="125280"/>
            </a:xfrm>
            <a:custGeom>
              <a:avLst/>
              <a:gdLst/>
              <a:ahLst/>
              <a:rect l="l" t="t" r="r" b="b"/>
              <a:pathLst>
                <a:path w="90" h="79">
                  <a:moveTo>
                    <a:pt x="0" y="12"/>
                  </a:moveTo>
                  <a:lnTo>
                    <a:pt x="37" y="0"/>
                  </a:lnTo>
                  <a:lnTo>
                    <a:pt x="89" y="40"/>
                  </a:lnTo>
                  <a:lnTo>
                    <a:pt x="78" y="50"/>
                  </a:lnTo>
                  <a:lnTo>
                    <a:pt x="53" y="50"/>
                  </a:lnTo>
                  <a:lnTo>
                    <a:pt x="41" y="78"/>
                  </a:lnTo>
                  <a:lnTo>
                    <a:pt x="0" y="12"/>
                  </a:lnTo>
                </a:path>
              </a:pathLst>
            </a:custGeom>
            <a:solidFill>
              <a:srgbClr val="cad7f8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" name=""/>
          <p:cNvSpPr/>
          <p:nvPr/>
        </p:nvSpPr>
        <p:spPr>
          <a:xfrm>
            <a:off x="7815240" y="2898720"/>
            <a:ext cx="77760" cy="141480"/>
          </a:xfrm>
          <a:custGeom>
            <a:avLst/>
            <a:gdLst/>
            <a:ahLst/>
            <a:rect l="l" t="t" r="r" b="b"/>
            <a:pathLst>
              <a:path w="49" h="89">
                <a:moveTo>
                  <a:pt x="0" y="8"/>
                </a:moveTo>
                <a:lnTo>
                  <a:pt x="48" y="0"/>
                </a:lnTo>
                <a:lnTo>
                  <a:pt x="20" y="88"/>
                </a:lnTo>
                <a:lnTo>
                  <a:pt x="2" y="86"/>
                </a:lnTo>
                <a:lnTo>
                  <a:pt x="0" y="8"/>
                </a:lnTo>
              </a:path>
            </a:pathLst>
          </a:custGeom>
          <a:noFill/>
          <a:ln cap="rnd" w="1260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953280" y="457200"/>
            <a:ext cx="7237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State Monitoring Outsource Agreement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72960" y="1343160"/>
            <a:ext cx="8398080" cy="723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9920" indent="-169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Stateside Associates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Monitoring energy issues in our non-core states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Issue teams are staffed by analysts with regulatory or legislative experience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Direct contact with decision making bodies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Analysis regarding legislative or regulatory outlook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Customized website for Enron, with bi-monthly updates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E-mailed or faxed alerts for hot topics / urgent news targeted to specific contacts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40000"/>
              </a:lnSpc>
              <a:buClr>
                <a:srgbClr val="000000"/>
              </a:buClr>
              <a:buFont typeface="Arial Unicode MS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000000"/>
              </a:buClr>
              <a:buFont typeface="Arial Unicode MS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380880" y="762120"/>
            <a:ext cx="6019920" cy="572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Deregulation/Reregulation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Consumer education and protection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Low income energy assistance programs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Renewable portfolio standards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System benefit charges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Rate increase applications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Rate making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Divestiture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Licensing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Market entry and exit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791320" y="771480"/>
            <a:ext cx="3047760" cy="470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Stranded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Aggregation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Generation siting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Net metering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Pilot programs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POLR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Emissions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Divestiture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763720" y="120600"/>
            <a:ext cx="4168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Topics covered: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" descr=""/>
          <p:cNvPicPr/>
          <p:nvPr/>
        </p:nvPicPr>
        <p:blipFill>
          <a:blip r:embed="rId1"/>
          <a:stretch/>
        </p:blipFill>
        <p:spPr>
          <a:xfrm>
            <a:off x="838080" y="723960"/>
            <a:ext cx="7772400" cy="5829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"/>
          <p:cNvSpPr/>
          <p:nvPr/>
        </p:nvSpPr>
        <p:spPr>
          <a:xfrm>
            <a:off x="3210840" y="130320"/>
            <a:ext cx="2645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Enron’s Site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1997-03-12T07:45:08Z</dcterms:created>
  <dc:creator> </dc:creator>
  <dc:description/>
  <dc:language>en-US</dc:language>
  <cp:lastModifiedBy>gdernehl</cp:lastModifiedBy>
  <cp:lastPrinted>1997-03-12T07:53:02Z</cp:lastPrinted>
  <dcterms:modified xsi:type="dcterms:W3CDTF">2001-06-13T14:09:56Z</dcterms:modified>
  <cp:revision>8</cp:revision>
  <dc:subject/>
  <dc:title>blankmap</dc:title>
</cp:coreProperties>
</file>