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034957-2935-45EF-ADF1-4EBE9F93F4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127F4A-554F-4F1F-BAD1-D2D06887C72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457200" y="609480"/>
          <a:ext cx="8534520" cy="6248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609480"/>
                    <a:ext cx="8534520" cy="624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7" name=""/>
          <p:cNvGrpSpPr/>
          <p:nvPr/>
        </p:nvGrpSpPr>
        <p:grpSpPr>
          <a:xfrm>
            <a:off x="762120" y="0"/>
            <a:ext cx="7772400" cy="990720"/>
            <a:chOff x="762120" y="0"/>
            <a:chExt cx="7772400" cy="990720"/>
          </a:xfrm>
        </p:grpSpPr>
        <p:sp>
          <p:nvSpPr>
            <p:cNvPr id="8" name=""/>
            <p:cNvSpPr/>
            <p:nvPr/>
          </p:nvSpPr>
          <p:spPr>
            <a:xfrm>
              <a:off x="762120" y="0"/>
              <a:ext cx="7772400" cy="990720"/>
            </a:xfrm>
            <a:prstGeom prst="bevel">
              <a:avLst>
                <a:gd name="adj" fmla="val 12500"/>
              </a:avLst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219320" y="111240"/>
              <a:ext cx="7010280" cy="771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 Black"/>
                </a:rPr>
                <a:t>Starwood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 Black"/>
                </a:rPr>
                <a:t>US Property Locations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" name=""/>
          <p:cNvGrpSpPr/>
          <p:nvPr/>
        </p:nvGrpSpPr>
        <p:grpSpPr>
          <a:xfrm>
            <a:off x="7848360" y="4800600"/>
            <a:ext cx="1122120" cy="1190160"/>
            <a:chOff x="7848360" y="4800600"/>
            <a:chExt cx="1122120" cy="1190160"/>
          </a:xfrm>
        </p:grpSpPr>
        <p:sp>
          <p:nvSpPr>
            <p:cNvPr id="11" name=""/>
            <p:cNvSpPr/>
            <p:nvPr/>
          </p:nvSpPr>
          <p:spPr>
            <a:xfrm>
              <a:off x="8039160" y="5002200"/>
              <a:ext cx="762120" cy="731880"/>
            </a:xfrm>
            <a:custGeom>
              <a:avLst/>
              <a:gdLst/>
              <a:ahLst/>
              <a:rect l="l" t="t" r="r" b="b"/>
              <a:pathLst>
                <a:path w="480" h="461">
                  <a:moveTo>
                    <a:pt x="0" y="233"/>
                  </a:moveTo>
                  <a:lnTo>
                    <a:pt x="158" y="191"/>
                  </a:lnTo>
                  <a:lnTo>
                    <a:pt x="120" y="117"/>
                  </a:lnTo>
                  <a:lnTo>
                    <a:pt x="196" y="154"/>
                  </a:lnTo>
                  <a:lnTo>
                    <a:pt x="240" y="0"/>
                  </a:lnTo>
                  <a:lnTo>
                    <a:pt x="278" y="154"/>
                  </a:lnTo>
                  <a:lnTo>
                    <a:pt x="360" y="117"/>
                  </a:lnTo>
                  <a:lnTo>
                    <a:pt x="316" y="191"/>
                  </a:lnTo>
                  <a:lnTo>
                    <a:pt x="480" y="233"/>
                  </a:lnTo>
                  <a:lnTo>
                    <a:pt x="316" y="270"/>
                  </a:lnTo>
                  <a:lnTo>
                    <a:pt x="360" y="345"/>
                  </a:lnTo>
                  <a:lnTo>
                    <a:pt x="278" y="308"/>
                  </a:lnTo>
                  <a:lnTo>
                    <a:pt x="240" y="461"/>
                  </a:lnTo>
                  <a:lnTo>
                    <a:pt x="196" y="308"/>
                  </a:lnTo>
                  <a:lnTo>
                    <a:pt x="120" y="345"/>
                  </a:lnTo>
                  <a:lnTo>
                    <a:pt x="158" y="270"/>
                  </a:lnTo>
                  <a:lnTo>
                    <a:pt x="0" y="233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420040" y="5002200"/>
              <a:ext cx="60480" cy="370080"/>
            </a:xfrm>
            <a:custGeom>
              <a:avLst/>
              <a:gdLst/>
              <a:ahLst/>
              <a:rect l="l" t="t" r="r" b="b"/>
              <a:pathLst>
                <a:path w="38" h="233">
                  <a:moveTo>
                    <a:pt x="0" y="0"/>
                  </a:moveTo>
                  <a:lnTo>
                    <a:pt x="0" y="233"/>
                  </a:lnTo>
                  <a:lnTo>
                    <a:pt x="38" y="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420040" y="5372280"/>
              <a:ext cx="381240" cy="58680"/>
            </a:xfrm>
            <a:custGeom>
              <a:avLst/>
              <a:gdLst/>
              <a:ahLst/>
              <a:rect l="l" t="t" r="r" b="b"/>
              <a:pathLst>
                <a:path w="240" h="37">
                  <a:moveTo>
                    <a:pt x="0" y="0"/>
                  </a:moveTo>
                  <a:lnTo>
                    <a:pt x="240" y="0"/>
                  </a:lnTo>
                  <a:lnTo>
                    <a:pt x="76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350200" y="5372280"/>
              <a:ext cx="69840" cy="361800"/>
            </a:xfrm>
            <a:custGeom>
              <a:avLst/>
              <a:gdLst/>
              <a:ahLst/>
              <a:rect l="l" t="t" r="r" b="b"/>
              <a:pathLst>
                <a:path w="44" h="228">
                  <a:moveTo>
                    <a:pt x="44" y="0"/>
                  </a:moveTo>
                  <a:lnTo>
                    <a:pt x="44" y="228"/>
                  </a:lnTo>
                  <a:lnTo>
                    <a:pt x="0" y="75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0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8039160" y="5305320"/>
              <a:ext cx="380880" cy="66960"/>
            </a:xfrm>
            <a:custGeom>
              <a:avLst/>
              <a:gdLst/>
              <a:ahLst/>
              <a:rect l="l" t="t" r="r" b="b"/>
              <a:pathLst>
                <a:path w="240" h="42">
                  <a:moveTo>
                    <a:pt x="240" y="42"/>
                  </a:moveTo>
                  <a:lnTo>
                    <a:pt x="0" y="42"/>
                  </a:lnTo>
                  <a:lnTo>
                    <a:pt x="158" y="0"/>
                  </a:lnTo>
                  <a:lnTo>
                    <a:pt x="240" y="42"/>
                  </a:lnTo>
                  <a:close/>
                </a:path>
              </a:pathLst>
            </a:custGeom>
            <a:solidFill>
              <a:srgbClr val="0000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420040" y="5187960"/>
              <a:ext cx="190800" cy="184320"/>
            </a:xfrm>
            <a:custGeom>
              <a:avLst/>
              <a:gdLst/>
              <a:ahLst/>
              <a:rect l="l" t="t" r="r" b="b"/>
              <a:pathLst>
                <a:path w="120" h="116">
                  <a:moveTo>
                    <a:pt x="0" y="116"/>
                  </a:moveTo>
                  <a:lnTo>
                    <a:pt x="120" y="0"/>
                  </a:lnTo>
                  <a:lnTo>
                    <a:pt x="76" y="74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8420040" y="5372280"/>
              <a:ext cx="190800" cy="177840"/>
            </a:xfrm>
            <a:custGeom>
              <a:avLst/>
              <a:gdLst/>
              <a:ahLst/>
              <a:rect l="l" t="t" r="r" b="b"/>
              <a:pathLst>
                <a:path w="120" h="112">
                  <a:moveTo>
                    <a:pt x="0" y="0"/>
                  </a:moveTo>
                  <a:lnTo>
                    <a:pt x="120" y="112"/>
                  </a:lnTo>
                  <a:lnTo>
                    <a:pt x="38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8229600" y="5372280"/>
              <a:ext cx="190440" cy="177840"/>
            </a:xfrm>
            <a:custGeom>
              <a:avLst/>
              <a:gdLst/>
              <a:ahLst/>
              <a:rect l="l" t="t" r="r" b="b"/>
              <a:pathLst>
                <a:path w="120" h="112">
                  <a:moveTo>
                    <a:pt x="120" y="0"/>
                  </a:moveTo>
                  <a:lnTo>
                    <a:pt x="0" y="112"/>
                  </a:lnTo>
                  <a:lnTo>
                    <a:pt x="38" y="37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0000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8229600" y="5187960"/>
              <a:ext cx="190440" cy="184320"/>
            </a:xfrm>
            <a:custGeom>
              <a:avLst/>
              <a:gdLst/>
              <a:ahLst/>
              <a:rect l="l" t="t" r="r" b="b"/>
              <a:pathLst>
                <a:path w="120" h="116">
                  <a:moveTo>
                    <a:pt x="120" y="116"/>
                  </a:moveTo>
                  <a:lnTo>
                    <a:pt x="0" y="0"/>
                  </a:lnTo>
                  <a:lnTo>
                    <a:pt x="76" y="37"/>
                  </a:lnTo>
                  <a:lnTo>
                    <a:pt x="120" y="116"/>
                  </a:lnTo>
                  <a:close/>
                </a:path>
              </a:pathLst>
            </a:custGeom>
            <a:solidFill>
              <a:srgbClr val="0000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8359560" y="4800600"/>
              <a:ext cx="1296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8860680" y="5313240"/>
              <a:ext cx="1098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7848360" y="5313240"/>
              <a:ext cx="16884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8367120" y="5776920"/>
              <a:ext cx="997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2000-08-30T10:13:33Z</dcterms:created>
  <dc:creator>mhatten</dc:creator>
  <dc:description/>
  <dc:language>en-US</dc:language>
  <cp:lastModifiedBy>pmahoney</cp:lastModifiedBy>
  <cp:lastPrinted>2000-08-30T12:36:43Z</cp:lastPrinted>
  <dcterms:modified xsi:type="dcterms:W3CDTF">2000-08-30T14:29:04Z</dcterms:modified>
  <cp:revision>1</cp:revision>
  <dc:subject/>
  <dc:title>No Slide Title</dc:title>
</cp:coreProperties>
</file>