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5458239-9205-42E1-833A-89463188BEA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08F3F63-FD64-4B72-8300-12B613A0A07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4267080" y="1143000"/>
            <a:ext cx="76320" cy="1752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5715000" y="2133720"/>
            <a:ext cx="76320" cy="1676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267080" y="1143000"/>
            <a:ext cx="1447920" cy="990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019920" y="914400"/>
            <a:ext cx="1295280" cy="990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9-Aug-01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8-Aug-01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7-Aug-01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6-Aug-01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019920" y="762120"/>
            <a:ext cx="129528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Effective Date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019920" y="2209680"/>
            <a:ext cx="1295280" cy="990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Liquids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019920" y="2057400"/>
            <a:ext cx="129528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019920" y="3886200"/>
            <a:ext cx="129528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 – 2 Years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2 – 5 Years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5 + Years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019920" y="3733920"/>
            <a:ext cx="129528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Reference Dates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095880" y="3962520"/>
            <a:ext cx="152640" cy="759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095880" y="4191120"/>
            <a:ext cx="152640" cy="759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095880" y="4343400"/>
            <a:ext cx="15264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019920" y="4952880"/>
            <a:ext cx="129528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Volatility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019920" y="4648320"/>
            <a:ext cx="129528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Curve Type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095880" y="5029200"/>
            <a:ext cx="15264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095880" y="5257800"/>
            <a:ext cx="15264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019920" y="4800600"/>
            <a:ext cx="1295280" cy="15228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one or More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900760" y="239760"/>
            <a:ext cx="1567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 Menus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505320" y="5486400"/>
            <a:ext cx="215640" cy="228600"/>
          </a:xfrm>
          <a:prstGeom prst="rtTriangle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rot="10800000">
            <a:off x="3543120" y="5473440"/>
            <a:ext cx="215640" cy="228600"/>
          </a:xfrm>
          <a:prstGeom prst="rtTriangle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rot="6420000">
            <a:off x="2901240" y="5479920"/>
            <a:ext cx="216000" cy="228600"/>
          </a:xfrm>
          <a:prstGeom prst="rtTriangle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rot="17220000">
            <a:off x="2914560" y="5504760"/>
            <a:ext cx="215640" cy="228600"/>
          </a:xfrm>
          <a:prstGeom prst="rtTriangle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82320" y="181080"/>
            <a:ext cx="1773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Basic 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04920" y="685800"/>
            <a:ext cx="2971800" cy="1600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1)  Sub Menus gives added selections to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Main Menu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*  Portfolio search against the entire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portfolio list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*  User-selectable Calendar Days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Since Last Update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" name=""/>
          <p:cNvGrpSpPr/>
          <p:nvPr/>
        </p:nvGrpSpPr>
        <p:grpSpPr>
          <a:xfrm>
            <a:off x="1927800" y="2861640"/>
            <a:ext cx="3839040" cy="2580840"/>
            <a:chOff x="1927800" y="2861640"/>
            <a:chExt cx="3839040" cy="2580840"/>
          </a:xfrm>
        </p:grpSpPr>
        <p:sp>
          <p:nvSpPr>
            <p:cNvPr id="30" name=""/>
            <p:cNvSpPr/>
            <p:nvPr/>
          </p:nvSpPr>
          <p:spPr>
            <a:xfrm flipV="1">
              <a:off x="1927800" y="2861640"/>
              <a:ext cx="2424600" cy="1594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 flipV="1">
              <a:off x="2282040" y="3107520"/>
              <a:ext cx="2424240" cy="1594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 flipV="1">
              <a:off x="2635920" y="3355200"/>
              <a:ext cx="2424240" cy="1594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 flipV="1">
              <a:off x="2988360" y="3601440"/>
              <a:ext cx="2424240" cy="1594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 flipV="1">
              <a:off x="3342240" y="3847320"/>
              <a:ext cx="2424600" cy="1594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4351680" y="2861640"/>
              <a:ext cx="1415160" cy="9853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1927800" y="4457160"/>
              <a:ext cx="1414800" cy="9853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" name=""/>
          <p:cNvSpPr/>
          <p:nvPr/>
        </p:nvSpPr>
        <p:spPr>
          <a:xfrm>
            <a:off x="7543800" y="3886200"/>
            <a:ext cx="137160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21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42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543800" y="3581280"/>
            <a:ext cx="1371600" cy="30492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Since Last Update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7315200" y="41911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7467480" y="1050840"/>
            <a:ext cx="1468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 Menus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019920" y="3200400"/>
            <a:ext cx="1295280" cy="38088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here for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portfolios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543800" y="1905120"/>
            <a:ext cx="1371600" cy="1066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Find: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AGG-GAS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AGG-LIQUIDS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AGG-PWR-II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7543800" y="1600200"/>
            <a:ext cx="1371600" cy="30492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Search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8001000" y="1981080"/>
            <a:ext cx="762120" cy="152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543800" y="220968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8686800" y="2209680"/>
            <a:ext cx="22860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8686800" y="2209680"/>
            <a:ext cx="228600" cy="152640"/>
          </a:xfrm>
          <a:prstGeom prst="triangle">
            <a:avLst>
              <a:gd name="adj" fmla="val 50000"/>
            </a:avLst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" bIns="4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rot="10800000">
            <a:off x="8686440" y="2819160"/>
            <a:ext cx="228600" cy="152280"/>
          </a:xfrm>
          <a:prstGeom prst="triangle">
            <a:avLst>
              <a:gd name="adj" fmla="val 50000"/>
            </a:avLst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" bIns="3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V="1">
            <a:off x="7315200" y="2666520"/>
            <a:ext cx="22860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"/>
          <p:cNvGrpSpPr/>
          <p:nvPr/>
        </p:nvGrpSpPr>
        <p:grpSpPr>
          <a:xfrm>
            <a:off x="1927800" y="2861640"/>
            <a:ext cx="3839040" cy="2580840"/>
            <a:chOff x="1927800" y="2861640"/>
            <a:chExt cx="3839040" cy="2580840"/>
          </a:xfrm>
        </p:grpSpPr>
        <p:sp>
          <p:nvSpPr>
            <p:cNvPr id="51" name=""/>
            <p:cNvSpPr/>
            <p:nvPr/>
          </p:nvSpPr>
          <p:spPr>
            <a:xfrm flipV="1">
              <a:off x="1927800" y="2861640"/>
              <a:ext cx="2424600" cy="1594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 flipV="1">
              <a:off x="2282040" y="3107520"/>
              <a:ext cx="2424240" cy="1594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 flipV="1">
              <a:off x="2635920" y="3355200"/>
              <a:ext cx="2424240" cy="1594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 flipV="1">
              <a:off x="2988360" y="3601440"/>
              <a:ext cx="2424240" cy="1594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 flipV="1">
              <a:off x="3342240" y="3847320"/>
              <a:ext cx="2424600" cy="1594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4351680" y="2861640"/>
              <a:ext cx="1415160" cy="9853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1927800" y="4457160"/>
              <a:ext cx="1414800" cy="9853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8" name=""/>
          <p:cNvSpPr/>
          <p:nvPr/>
        </p:nvSpPr>
        <p:spPr>
          <a:xfrm>
            <a:off x="4267080" y="1143000"/>
            <a:ext cx="76320" cy="1752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715000" y="2133720"/>
            <a:ext cx="76320" cy="1676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267080" y="1143000"/>
            <a:ext cx="1447920" cy="990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900760" y="239760"/>
            <a:ext cx="1567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 Menus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505320" y="5486400"/>
            <a:ext cx="215640" cy="228600"/>
          </a:xfrm>
          <a:prstGeom prst="rtTriangle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rot="10800000">
            <a:off x="3543120" y="5473440"/>
            <a:ext cx="215640" cy="228600"/>
          </a:xfrm>
          <a:prstGeom prst="rtTriangle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rot="6420000">
            <a:off x="2901240" y="5479920"/>
            <a:ext cx="216000" cy="228600"/>
          </a:xfrm>
          <a:prstGeom prst="rtTriangle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rot="17220000">
            <a:off x="2914560" y="5504760"/>
            <a:ext cx="215640" cy="228600"/>
          </a:xfrm>
          <a:prstGeom prst="rtTriangle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018840" y="914400"/>
            <a:ext cx="943560" cy="307440"/>
          </a:xfrm>
          <a:prstGeom prst="rect">
            <a:avLst/>
          </a:prstGeom>
          <a:solidFill>
            <a:srgbClr val="ff0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9-Aug-01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020280" y="2209680"/>
            <a:ext cx="824760" cy="307440"/>
          </a:xfrm>
          <a:prstGeom prst="rect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248160" y="3898800"/>
            <a:ext cx="913680" cy="597240"/>
          </a:xfrm>
          <a:prstGeom prst="rect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 – 2 Years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– 5 Years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 + Years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249240" y="4952880"/>
            <a:ext cx="553680" cy="276840"/>
          </a:xfrm>
          <a:prstGeom prst="rect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rot="18867600">
            <a:off x="1488960" y="4589280"/>
            <a:ext cx="1161720" cy="124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NGI-SOCAL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IF-ELPO/SJ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rot="3357600">
            <a:off x="4574520" y="3510720"/>
            <a:ext cx="689040" cy="25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Feb-02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Jan-02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rot="2101800">
            <a:off x="4169880" y="3123360"/>
            <a:ext cx="1846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NG  NGI-SOCAL IF-ELPO/SJ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019920" y="914400"/>
            <a:ext cx="1295280" cy="990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8-Aug-01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7-Aug-01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6-Aug-01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019920" y="762120"/>
            <a:ext cx="129528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Effective Date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6019920" y="2209680"/>
            <a:ext cx="1295280" cy="990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Liquids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6019920" y="2057400"/>
            <a:ext cx="129528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019920" y="3886200"/>
            <a:ext cx="129528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019920" y="3733920"/>
            <a:ext cx="129528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Reference Dates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095880" y="3962520"/>
            <a:ext cx="152640" cy="759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095880" y="4191120"/>
            <a:ext cx="152640" cy="759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095880" y="4343400"/>
            <a:ext cx="15264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019920" y="4952880"/>
            <a:ext cx="129528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Volatility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019920" y="4648320"/>
            <a:ext cx="129528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Curve Type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095880" y="5029200"/>
            <a:ext cx="15264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095880" y="5257800"/>
            <a:ext cx="15264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019920" y="4800600"/>
            <a:ext cx="1295280" cy="15228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one or More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7543800" y="3886200"/>
            <a:ext cx="137160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7543800" y="3581280"/>
            <a:ext cx="1371600" cy="30492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Since Last Update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315200" y="41911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7697520" y="3898800"/>
            <a:ext cx="336600" cy="597240"/>
          </a:xfrm>
          <a:prstGeom prst="rect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7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82320" y="181080"/>
            <a:ext cx="2263680" cy="73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 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Menu Explanations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638680" y="914400"/>
            <a:ext cx="304920" cy="30492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638680" y="2209680"/>
            <a:ext cx="304920" cy="30492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638680" y="4038480"/>
            <a:ext cx="304920" cy="30492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8077320" y="4038480"/>
            <a:ext cx="304560" cy="30492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638680" y="5029200"/>
            <a:ext cx="304920" cy="30492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04920" y="914400"/>
            <a:ext cx="3124080" cy="2895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1)  Only one Effective Date can be selected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2)  Only one Portfolio can be selected - the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initial box shows “alias names” while the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button brings up a search list similar to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the Credit chart list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3)  One or more of the three choices for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Reference Dates can be selected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4)  The pre-defined “Calendar Days” which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correspond to each Reference Date can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be changed by the user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5)  Price and/or Volatility can be selected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019920" y="3200400"/>
            <a:ext cx="1295280" cy="38088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here for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portfolios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7467480" y="1050840"/>
            <a:ext cx="1468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 Menus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7543800" y="1905120"/>
            <a:ext cx="1371600" cy="1066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Find: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AGG-GAS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AGG-LIQUIDS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AGG-PWR-II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7543800" y="1600200"/>
            <a:ext cx="1371600" cy="30492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Search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8001000" y="1981080"/>
            <a:ext cx="762120" cy="152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543800" y="220968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8686800" y="2209680"/>
            <a:ext cx="22860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8686800" y="2209680"/>
            <a:ext cx="228600" cy="152640"/>
          </a:xfrm>
          <a:prstGeom prst="triangle">
            <a:avLst>
              <a:gd name="adj" fmla="val 50000"/>
            </a:avLst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" bIns="4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rot="10800000">
            <a:off x="8686440" y="2819160"/>
            <a:ext cx="228600" cy="152280"/>
          </a:xfrm>
          <a:prstGeom prst="triangle">
            <a:avLst>
              <a:gd name="adj" fmla="val 50000"/>
            </a:avLst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" bIns="3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V="1">
            <a:off x="7315200" y="2666520"/>
            <a:ext cx="22860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"/>
          <p:cNvGrpSpPr/>
          <p:nvPr/>
        </p:nvGrpSpPr>
        <p:grpSpPr>
          <a:xfrm>
            <a:off x="1927800" y="2861640"/>
            <a:ext cx="3839040" cy="2580840"/>
            <a:chOff x="1927800" y="2861640"/>
            <a:chExt cx="3839040" cy="2580840"/>
          </a:xfrm>
        </p:grpSpPr>
        <p:sp>
          <p:nvSpPr>
            <p:cNvPr id="109" name=""/>
            <p:cNvSpPr/>
            <p:nvPr/>
          </p:nvSpPr>
          <p:spPr>
            <a:xfrm flipV="1">
              <a:off x="1927800" y="2861640"/>
              <a:ext cx="2424600" cy="1594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 flipV="1">
              <a:off x="2282040" y="3107520"/>
              <a:ext cx="2424240" cy="1594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 flipV="1">
              <a:off x="2635920" y="3355200"/>
              <a:ext cx="2424240" cy="1594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 flipV="1">
              <a:off x="2988360" y="3601440"/>
              <a:ext cx="2424240" cy="1594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 flipV="1">
              <a:off x="3342240" y="3847320"/>
              <a:ext cx="2424600" cy="1594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4351680" y="2861640"/>
              <a:ext cx="1415160" cy="9853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1927800" y="4457160"/>
              <a:ext cx="1414800" cy="9853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6" name=""/>
          <p:cNvSpPr/>
          <p:nvPr/>
        </p:nvSpPr>
        <p:spPr>
          <a:xfrm>
            <a:off x="4267080" y="1143000"/>
            <a:ext cx="76320" cy="1752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5715000" y="2133720"/>
            <a:ext cx="76320" cy="1676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4267080" y="1143000"/>
            <a:ext cx="1447920" cy="990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900760" y="239760"/>
            <a:ext cx="1567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 Menus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505320" y="5486400"/>
            <a:ext cx="215640" cy="228600"/>
          </a:xfrm>
          <a:prstGeom prst="rtTriangle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 rot="10800000">
            <a:off x="3543120" y="5473440"/>
            <a:ext cx="215640" cy="228600"/>
          </a:xfrm>
          <a:prstGeom prst="rtTriangle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rot="6420000">
            <a:off x="2901240" y="5479920"/>
            <a:ext cx="216000" cy="228600"/>
          </a:xfrm>
          <a:prstGeom prst="rtTriangle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 rot="17220000">
            <a:off x="2914560" y="5504760"/>
            <a:ext cx="215640" cy="228600"/>
          </a:xfrm>
          <a:prstGeom prst="rtTriangle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6018840" y="914400"/>
            <a:ext cx="943560" cy="307440"/>
          </a:xfrm>
          <a:prstGeom prst="rect">
            <a:avLst/>
          </a:prstGeom>
          <a:solidFill>
            <a:srgbClr val="ff0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9-Aug-01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020280" y="2209680"/>
            <a:ext cx="824760" cy="307440"/>
          </a:xfrm>
          <a:prstGeom prst="rect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6248160" y="3898800"/>
            <a:ext cx="913680" cy="597240"/>
          </a:xfrm>
          <a:prstGeom prst="rect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 – 2 Years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– 5 Years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 + Years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6249240" y="4952880"/>
            <a:ext cx="553680" cy="276840"/>
          </a:xfrm>
          <a:prstGeom prst="rect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 rot="18867600">
            <a:off x="1488960" y="4589280"/>
            <a:ext cx="1161720" cy="124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NGI-SOCAL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IF-ELPO/SJ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 rot="3357600">
            <a:off x="4574520" y="3510720"/>
            <a:ext cx="689040" cy="25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Feb-02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Jan-02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rot="2101800">
            <a:off x="4169880" y="3123360"/>
            <a:ext cx="1846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NG  NGI-SOCAL IF-ELPO/SJ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019920" y="914400"/>
            <a:ext cx="1295280" cy="990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8-Aug-01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7-Aug-01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6-Aug-01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6019920" y="762120"/>
            <a:ext cx="129528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Effective Date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6019920" y="2209680"/>
            <a:ext cx="1295280" cy="990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Liquids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019920" y="2057400"/>
            <a:ext cx="129528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019920" y="3886200"/>
            <a:ext cx="129528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6019920" y="3733920"/>
            <a:ext cx="129528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Reference Dates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6095880" y="3962520"/>
            <a:ext cx="152640" cy="759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6095880" y="4191120"/>
            <a:ext cx="152640" cy="759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095880" y="4343400"/>
            <a:ext cx="15264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6019920" y="4952880"/>
            <a:ext cx="129528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Volatility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6019920" y="4648320"/>
            <a:ext cx="129528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Curve Type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6095880" y="5029200"/>
            <a:ext cx="15264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6095880" y="5257800"/>
            <a:ext cx="15264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6019920" y="4800600"/>
            <a:ext cx="1295280" cy="15228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one or More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7543800" y="3886200"/>
            <a:ext cx="137160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543800" y="3581280"/>
            <a:ext cx="1371600" cy="30492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Since Last Update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7315200" y="41911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7697520" y="3898800"/>
            <a:ext cx="336600" cy="597240"/>
          </a:xfrm>
          <a:prstGeom prst="rect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7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381960" y="181080"/>
            <a:ext cx="2861280" cy="73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 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Basic View Explanations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1219320" y="5638680"/>
            <a:ext cx="304560" cy="30492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5029200" y="5105520"/>
            <a:ext cx="304920" cy="30456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304920" y="914400"/>
            <a:ext cx="3124080" cy="1447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1)  Curves for the Portfolio which meet the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criteria are shown on floor and panel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2)  Reference Dates which meet the criteria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(if only 0-2 Years were selected then only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the first 24 Reference months would be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shown)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4876920" y="2743200"/>
            <a:ext cx="304560" cy="30492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019920" y="3200400"/>
            <a:ext cx="1295280" cy="38088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here for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portfolios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7467480" y="1050840"/>
            <a:ext cx="1468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 Menus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7543800" y="1905120"/>
            <a:ext cx="1371600" cy="1066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Find: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AGG-GAS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AGG-LIQUIDS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AGG-PWR-II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7543800" y="1600200"/>
            <a:ext cx="1371600" cy="30492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Search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8001000" y="1981080"/>
            <a:ext cx="762120" cy="152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7543800" y="220968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8686800" y="2209680"/>
            <a:ext cx="22860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8686800" y="2209680"/>
            <a:ext cx="228600" cy="152640"/>
          </a:xfrm>
          <a:prstGeom prst="triangle">
            <a:avLst>
              <a:gd name="adj" fmla="val 50000"/>
            </a:avLst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" bIns="4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 rot="10800000">
            <a:off x="8686440" y="2819160"/>
            <a:ext cx="228600" cy="152280"/>
          </a:xfrm>
          <a:prstGeom prst="triangle">
            <a:avLst>
              <a:gd name="adj" fmla="val 50000"/>
            </a:avLst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" bIns="3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 flipV="1">
            <a:off x="7315200" y="2666520"/>
            <a:ext cx="22860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" name=""/>
          <p:cNvGrpSpPr/>
          <p:nvPr/>
        </p:nvGrpSpPr>
        <p:grpSpPr>
          <a:xfrm>
            <a:off x="1927800" y="2861640"/>
            <a:ext cx="3839040" cy="2580840"/>
            <a:chOff x="1927800" y="2861640"/>
            <a:chExt cx="3839040" cy="2580840"/>
          </a:xfrm>
        </p:grpSpPr>
        <p:sp>
          <p:nvSpPr>
            <p:cNvPr id="165" name=""/>
            <p:cNvSpPr/>
            <p:nvPr/>
          </p:nvSpPr>
          <p:spPr>
            <a:xfrm flipV="1">
              <a:off x="1927800" y="2861640"/>
              <a:ext cx="2424600" cy="1594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 flipV="1">
              <a:off x="2282040" y="3107520"/>
              <a:ext cx="2424240" cy="1594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 flipV="1">
              <a:off x="2635920" y="3355200"/>
              <a:ext cx="2424240" cy="1594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 flipV="1">
              <a:off x="2988360" y="3601440"/>
              <a:ext cx="2424240" cy="1594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 flipV="1">
              <a:off x="3342240" y="3847320"/>
              <a:ext cx="2424600" cy="1594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4351680" y="2861640"/>
              <a:ext cx="1415160" cy="9853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1927800" y="4457160"/>
              <a:ext cx="1414800" cy="9853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2" name=""/>
          <p:cNvSpPr/>
          <p:nvPr/>
        </p:nvSpPr>
        <p:spPr>
          <a:xfrm>
            <a:off x="5900760" y="239760"/>
            <a:ext cx="1567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 Menus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3505320" y="5486400"/>
            <a:ext cx="215640" cy="228600"/>
          </a:xfrm>
          <a:prstGeom prst="rtTriangle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 rot="10800000">
            <a:off x="3543120" y="5473440"/>
            <a:ext cx="215640" cy="228600"/>
          </a:xfrm>
          <a:prstGeom prst="rtTriangle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 rot="6420000">
            <a:off x="2901240" y="5479920"/>
            <a:ext cx="216000" cy="228600"/>
          </a:xfrm>
          <a:prstGeom prst="rtTriangle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 rot="17220000">
            <a:off x="2914560" y="5504760"/>
            <a:ext cx="215640" cy="228600"/>
          </a:xfrm>
          <a:prstGeom prst="rtTriangle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018840" y="914400"/>
            <a:ext cx="943560" cy="307440"/>
          </a:xfrm>
          <a:prstGeom prst="rect">
            <a:avLst/>
          </a:prstGeom>
          <a:solidFill>
            <a:srgbClr val="ff0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9-Aug-01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6248160" y="3898800"/>
            <a:ext cx="913680" cy="597240"/>
          </a:xfrm>
          <a:prstGeom prst="rect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 – 2 Years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– 5 Years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 + Years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6249240" y="4952880"/>
            <a:ext cx="553680" cy="276840"/>
          </a:xfrm>
          <a:prstGeom prst="rect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 rot="18867600">
            <a:off x="1488960" y="4589280"/>
            <a:ext cx="1161720" cy="124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NGI-SOCAL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IF-ELPO/SJ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 rot="3357600">
            <a:off x="4574520" y="3510720"/>
            <a:ext cx="689040" cy="25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Feb-02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Jan-02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6019920" y="914400"/>
            <a:ext cx="1295280" cy="990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8-Aug-01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7-Aug-01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6-Aug-01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6019920" y="762120"/>
            <a:ext cx="129528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Effective Date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6019920" y="3886200"/>
            <a:ext cx="129528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6019920" y="3733920"/>
            <a:ext cx="129528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Reference Dates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6095880" y="3962520"/>
            <a:ext cx="152640" cy="759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6095880" y="4191120"/>
            <a:ext cx="152640" cy="759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6095880" y="4343400"/>
            <a:ext cx="15264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6019920" y="4952880"/>
            <a:ext cx="129528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Volatility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6019920" y="4648320"/>
            <a:ext cx="129528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Curve Type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6095880" y="5029200"/>
            <a:ext cx="15264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6095880" y="5257800"/>
            <a:ext cx="15264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6019920" y="4800600"/>
            <a:ext cx="1295280" cy="15228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one or More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7543800" y="3886200"/>
            <a:ext cx="137160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7543800" y="3581280"/>
            <a:ext cx="1371600" cy="30492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Since Last Update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7315200" y="41911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7697520" y="3898800"/>
            <a:ext cx="336600" cy="597240"/>
          </a:xfrm>
          <a:prstGeom prst="rect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7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382320" y="181080"/>
            <a:ext cx="3915360" cy="73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 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Detailed View Explanations - Floor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1447920" y="4191120"/>
            <a:ext cx="304560" cy="30456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304920" y="914400"/>
            <a:ext cx="3581280" cy="2286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1)  The height of the bars reflects the number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of Calendar Days Since Last Update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2)  Brushing gives the following information: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Curve Code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Book Type Code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Reference Date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 Last Update Occurred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Days Since Last Update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Previous Value (Before Last Update)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Value (Since Last Update)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Delta Position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 rot="8845200">
            <a:off x="1904400" y="3961800"/>
            <a:ext cx="228600" cy="2286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 rot="8845200">
            <a:off x="2208960" y="3809160"/>
            <a:ext cx="228600" cy="2286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 rot="8845200">
            <a:off x="2513880" y="3580560"/>
            <a:ext cx="228600" cy="2286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 rot="8845200">
            <a:off x="2818800" y="3428280"/>
            <a:ext cx="228600" cy="2286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2514600" y="4572000"/>
            <a:ext cx="3048120" cy="1828800"/>
          </a:xfrm>
          <a:prstGeom prst="rect">
            <a:avLst/>
          </a:prstGeom>
          <a:solidFill>
            <a:srgbClr val="99cc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 Type Code:  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 Date:  1-Sep-01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Last Update:  6-July-01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Days Since Last Update:  33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Previous Value:  $3.25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Value:   $3.20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Delta Position:  100,000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4952880" y="4876920"/>
            <a:ext cx="304920" cy="30456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6020280" y="2209680"/>
            <a:ext cx="824760" cy="307440"/>
          </a:xfrm>
          <a:prstGeom prst="rect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6019920" y="2209680"/>
            <a:ext cx="1295280" cy="990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Liquids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6019920" y="2057400"/>
            <a:ext cx="129528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6019920" y="3200400"/>
            <a:ext cx="1295280" cy="38088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here for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portfolios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7467480" y="1050840"/>
            <a:ext cx="1468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 Menus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7543800" y="1905120"/>
            <a:ext cx="1371600" cy="1066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Find: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AGG-GAS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AGG-LIQUIDS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AGG-PWR-II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7543800" y="1600200"/>
            <a:ext cx="1371600" cy="30492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Search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8001000" y="1981080"/>
            <a:ext cx="762120" cy="152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7543800" y="220968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8686800" y="2209680"/>
            <a:ext cx="22860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8686800" y="2209680"/>
            <a:ext cx="228600" cy="152640"/>
          </a:xfrm>
          <a:prstGeom prst="triangle">
            <a:avLst>
              <a:gd name="adj" fmla="val 50000"/>
            </a:avLst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" bIns="4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 rot="10800000">
            <a:off x="8686440" y="2819160"/>
            <a:ext cx="228600" cy="152280"/>
          </a:xfrm>
          <a:prstGeom prst="triangle">
            <a:avLst>
              <a:gd name="adj" fmla="val 50000"/>
            </a:avLst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" bIns="3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 flipV="1">
            <a:off x="7315200" y="2666520"/>
            <a:ext cx="22860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"/>
          <p:cNvSpPr/>
          <p:nvPr/>
        </p:nvSpPr>
        <p:spPr>
          <a:xfrm>
            <a:off x="4267080" y="1143000"/>
            <a:ext cx="76320" cy="1752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5715000" y="2133720"/>
            <a:ext cx="76320" cy="1752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4267080" y="1143000"/>
            <a:ext cx="1447920" cy="990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5900760" y="239760"/>
            <a:ext cx="1567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 Menus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6018840" y="914400"/>
            <a:ext cx="943560" cy="307440"/>
          </a:xfrm>
          <a:prstGeom prst="rect">
            <a:avLst/>
          </a:prstGeom>
          <a:solidFill>
            <a:srgbClr val="ff0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9-Aug-01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6248160" y="3898800"/>
            <a:ext cx="913680" cy="597240"/>
          </a:xfrm>
          <a:prstGeom prst="rect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 – 2 Years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– 5 Years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 + Years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6249240" y="4952880"/>
            <a:ext cx="553680" cy="276840"/>
          </a:xfrm>
          <a:prstGeom prst="rect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 rot="2101800">
            <a:off x="4169880" y="3123360"/>
            <a:ext cx="1846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NG  NGI-SOCAL IF-ELPO/SJ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6019920" y="914400"/>
            <a:ext cx="1295280" cy="990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8-Aug-01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7-Aug-01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6-Aug-01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6019920" y="762120"/>
            <a:ext cx="129528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Effective Date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6019920" y="3886200"/>
            <a:ext cx="129528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6019920" y="3733920"/>
            <a:ext cx="129528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Reference Dates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6095880" y="3962520"/>
            <a:ext cx="152640" cy="759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6095880" y="4191120"/>
            <a:ext cx="152640" cy="759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6095880" y="4343400"/>
            <a:ext cx="15264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6019920" y="4952880"/>
            <a:ext cx="129528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Volatility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6019920" y="4648320"/>
            <a:ext cx="129528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Curve Type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6095880" y="5029200"/>
            <a:ext cx="15264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6095880" y="5257800"/>
            <a:ext cx="15264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6019920" y="4800600"/>
            <a:ext cx="1295280" cy="15228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one or More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7543800" y="3886200"/>
            <a:ext cx="137160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7543800" y="3581280"/>
            <a:ext cx="1371600" cy="30492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Since Last Update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7315200" y="41911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7697520" y="3898800"/>
            <a:ext cx="336600" cy="597240"/>
          </a:xfrm>
          <a:prstGeom prst="rect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7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304920" y="914400"/>
            <a:ext cx="3581280" cy="2362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1)  The height of the bars reflects the % 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“stale” reference months against total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reference months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2) Brushing gives the following information: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Curve Code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Book Type Code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Stale Reference Months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 of Stale to Total Reference Months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Stale Amount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Delta Position Across All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Stale Reference Months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5105520" y="2209680"/>
            <a:ext cx="304560" cy="30492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381960" y="181080"/>
            <a:ext cx="3953880" cy="73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 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Detailed View Explanations - Panel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4343400" y="2895480"/>
            <a:ext cx="1447920" cy="990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8" name=""/>
          <p:cNvGrpSpPr/>
          <p:nvPr/>
        </p:nvGrpSpPr>
        <p:grpSpPr>
          <a:xfrm>
            <a:off x="4419720" y="1905120"/>
            <a:ext cx="152280" cy="914400"/>
            <a:chOff x="4419720" y="1905120"/>
            <a:chExt cx="152280" cy="914400"/>
          </a:xfrm>
        </p:grpSpPr>
        <p:sp>
          <p:nvSpPr>
            <p:cNvPr id="249" name=""/>
            <p:cNvSpPr/>
            <p:nvPr/>
          </p:nvSpPr>
          <p:spPr>
            <a:xfrm>
              <a:off x="4419720" y="1905120"/>
              <a:ext cx="0" cy="7617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4572000" y="2057400"/>
              <a:ext cx="0" cy="7621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4419720" y="1905120"/>
              <a:ext cx="152280" cy="1522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4419720" y="2666880"/>
              <a:ext cx="152280" cy="1526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3" name=""/>
          <p:cNvGrpSpPr/>
          <p:nvPr/>
        </p:nvGrpSpPr>
        <p:grpSpPr>
          <a:xfrm>
            <a:off x="4876920" y="2209680"/>
            <a:ext cx="152280" cy="914400"/>
            <a:chOff x="4876920" y="2209680"/>
            <a:chExt cx="152280" cy="914400"/>
          </a:xfrm>
        </p:grpSpPr>
        <p:sp>
          <p:nvSpPr>
            <p:cNvPr id="254" name=""/>
            <p:cNvSpPr/>
            <p:nvPr/>
          </p:nvSpPr>
          <p:spPr>
            <a:xfrm>
              <a:off x="4876920" y="2209680"/>
              <a:ext cx="0" cy="7617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5029200" y="2361960"/>
              <a:ext cx="0" cy="7621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4876920" y="2209680"/>
              <a:ext cx="152280" cy="1522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4876920" y="2971440"/>
              <a:ext cx="152280" cy="1526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8" name=""/>
          <p:cNvGrpSpPr/>
          <p:nvPr/>
        </p:nvGrpSpPr>
        <p:grpSpPr>
          <a:xfrm>
            <a:off x="5410080" y="2590920"/>
            <a:ext cx="152280" cy="914400"/>
            <a:chOff x="5410080" y="2590920"/>
            <a:chExt cx="152280" cy="914400"/>
          </a:xfrm>
        </p:grpSpPr>
        <p:sp>
          <p:nvSpPr>
            <p:cNvPr id="259" name=""/>
            <p:cNvSpPr/>
            <p:nvPr/>
          </p:nvSpPr>
          <p:spPr>
            <a:xfrm>
              <a:off x="5410080" y="2590920"/>
              <a:ext cx="0" cy="7617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5562360" y="2743200"/>
              <a:ext cx="0" cy="7621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5410080" y="2590920"/>
              <a:ext cx="152280" cy="1522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5410080" y="3352680"/>
              <a:ext cx="152280" cy="1526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63" name=""/>
          <p:cNvSpPr/>
          <p:nvPr/>
        </p:nvSpPr>
        <p:spPr>
          <a:xfrm>
            <a:off x="685800" y="4267080"/>
            <a:ext cx="3048120" cy="1447920"/>
          </a:xfrm>
          <a:prstGeom prst="rect">
            <a:avLst/>
          </a:prstGeom>
          <a:solidFill>
            <a:srgbClr val="99cc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 Type Code:  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 Stale Months:   14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Stale % of Total Months:  50%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Stale Amount:  $3.25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Delta Position:  100,000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3505320" y="4876920"/>
            <a:ext cx="304560" cy="30456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6020280" y="2209680"/>
            <a:ext cx="824760" cy="307440"/>
          </a:xfrm>
          <a:prstGeom prst="rect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6019920" y="2209680"/>
            <a:ext cx="1295280" cy="990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Liquids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6019920" y="2057400"/>
            <a:ext cx="129528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6019920" y="3200400"/>
            <a:ext cx="1295280" cy="38088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here for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portfolios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7467480" y="1050840"/>
            <a:ext cx="1468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 Menus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7543800" y="1905120"/>
            <a:ext cx="1371600" cy="1066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Find: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AGG-GAS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AGG-LIQUIDS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AGG-PWR-II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7543800" y="1600200"/>
            <a:ext cx="1371600" cy="30492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Search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8001000" y="1981080"/>
            <a:ext cx="762120" cy="152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7543800" y="220968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8686800" y="2209680"/>
            <a:ext cx="22860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8686800" y="2209680"/>
            <a:ext cx="228600" cy="152640"/>
          </a:xfrm>
          <a:prstGeom prst="triangle">
            <a:avLst>
              <a:gd name="adj" fmla="val 50000"/>
            </a:avLst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" bIns="4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 rot="10800000">
            <a:off x="8686440" y="2819160"/>
            <a:ext cx="228600" cy="152280"/>
          </a:xfrm>
          <a:prstGeom prst="triangle">
            <a:avLst>
              <a:gd name="adj" fmla="val 50000"/>
            </a:avLst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" bIns="3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 flipV="1">
            <a:off x="7315200" y="2666520"/>
            <a:ext cx="22860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"/>
          <p:cNvSpPr/>
          <p:nvPr/>
        </p:nvSpPr>
        <p:spPr>
          <a:xfrm>
            <a:off x="5900760" y="239760"/>
            <a:ext cx="1567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 Menus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6018840" y="914400"/>
            <a:ext cx="943560" cy="307440"/>
          </a:xfrm>
          <a:prstGeom prst="rect">
            <a:avLst/>
          </a:prstGeom>
          <a:solidFill>
            <a:srgbClr val="ff0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9-Aug-01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6248160" y="3898800"/>
            <a:ext cx="913680" cy="597240"/>
          </a:xfrm>
          <a:prstGeom prst="rect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 – 2 Years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– 5 Years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 + Years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6249240" y="4952880"/>
            <a:ext cx="553680" cy="276840"/>
          </a:xfrm>
          <a:prstGeom prst="rect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6019920" y="914400"/>
            <a:ext cx="1295280" cy="990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8-Aug-01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7-Aug-01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6-Aug-01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6019920" y="762120"/>
            <a:ext cx="129528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Effective Date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6019920" y="3886200"/>
            <a:ext cx="129528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6019920" y="3733920"/>
            <a:ext cx="129528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Reference Dates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6095880" y="3962520"/>
            <a:ext cx="152640" cy="759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6095880" y="4191120"/>
            <a:ext cx="152640" cy="759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6095880" y="4343400"/>
            <a:ext cx="15264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6019920" y="4952880"/>
            <a:ext cx="129528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Volatility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6019920" y="4648320"/>
            <a:ext cx="129528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Curve Type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6095880" y="5029200"/>
            <a:ext cx="15264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6095880" y="5257800"/>
            <a:ext cx="15264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6019920" y="4800600"/>
            <a:ext cx="1295280" cy="15228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one or More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7543800" y="3886200"/>
            <a:ext cx="137160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7543800" y="3581280"/>
            <a:ext cx="1371600" cy="30492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Since Last Update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7315200" y="41911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7697520" y="3898800"/>
            <a:ext cx="336600" cy="597240"/>
          </a:xfrm>
          <a:prstGeom prst="rect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7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382320" y="181080"/>
            <a:ext cx="2327760" cy="73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 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Query Explanations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7920" y="1090440"/>
            <a:ext cx="6151320" cy="448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When a user selects the portfolio a query is made against the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same table used for the Curve Query tool to generate a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distinct list of curves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The curves derived from the query are used for a second query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against the RMS_CURVE_STATIC_MASTER and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RMS_CURVE_STATIC_DETAIL tables using the criteria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defined in the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Reference Dates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section to refine the list.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The refined list is queried against RMS_OPEN_POSITION to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obtain the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Delta Position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and against RMS_CURVE_DETAILS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to provide the Book Type Code, Number of Stale Months,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Percent of Stale Months against Total Reference Months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and Average Stale Amount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By selecting the curve(s) and Price and/or Volatility, a query 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made against RMS_CURVE_DETAILS to provide the entire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term structure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6020280" y="2209680"/>
            <a:ext cx="824760" cy="307440"/>
          </a:xfrm>
          <a:prstGeom prst="rect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6019920" y="2209680"/>
            <a:ext cx="1295280" cy="990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Liquids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6019920" y="2057400"/>
            <a:ext cx="129528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6019920" y="3200400"/>
            <a:ext cx="1295280" cy="38088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here for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portfolios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7467480" y="1050840"/>
            <a:ext cx="1468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 Menus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7543800" y="1905120"/>
            <a:ext cx="1371600" cy="1066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Find: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AGG-GAS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AGG-LIQUIDS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AGG-PWR-II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7543800" y="1600200"/>
            <a:ext cx="1371600" cy="30492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Search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8001000" y="1981080"/>
            <a:ext cx="762120" cy="152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7543800" y="220968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8686800" y="2209680"/>
            <a:ext cx="22860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8686800" y="2209680"/>
            <a:ext cx="228600" cy="152640"/>
          </a:xfrm>
          <a:prstGeom prst="triangle">
            <a:avLst>
              <a:gd name="adj" fmla="val 50000"/>
            </a:avLst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" bIns="4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 rot="10800000">
            <a:off x="8686440" y="2819160"/>
            <a:ext cx="228600" cy="152280"/>
          </a:xfrm>
          <a:prstGeom prst="triangle">
            <a:avLst>
              <a:gd name="adj" fmla="val 50000"/>
            </a:avLst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" bIns="3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 flipV="1">
            <a:off x="7315200" y="2666520"/>
            <a:ext cx="22860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2001-02-15T14:16:50Z</dcterms:created>
  <dc:creator>Matthew Adams</dc:creator>
  <dc:description/>
  <dc:language>en-US</dc:language>
  <cp:lastModifiedBy>madams</cp:lastModifiedBy>
  <cp:lastPrinted>2001-02-15T16:55:52Z</cp:lastPrinted>
  <dcterms:modified xsi:type="dcterms:W3CDTF">2001-08-24T11:04:57Z</dcterms:modified>
  <cp:revision>114</cp:revision>
  <dc:subject/>
  <dc:title>No Slide Title</dc:title>
</cp:coreProperties>
</file>