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1B499BA-0EAF-4BE7-B1EE-E4189AF1D2C1}"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2FA8F90-32B3-4191-8A9A-BBB626AF04E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wmf"/><Relationship Id="rId4" Type="http://schemas.openxmlformats.org/officeDocument/2006/relationships/image" Target="../media/image4.wmf"/><Relationship Id="rId5"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1830600" y="457200"/>
            <a:ext cx="486684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Dear Parents of Lambs, Bunnies &amp; Honey Bees:</a:t>
            </a:r>
            <a:endParaRPr b="0" lang="en-US" sz="1800" strike="noStrike" u="none">
              <a:solidFill>
                <a:srgbClr val="000000"/>
              </a:solidFill>
              <a:effectLst/>
              <a:uFillTx/>
              <a:latin typeface="Times New Roman"/>
            </a:endParaRPr>
          </a:p>
        </p:txBody>
      </p:sp>
      <p:sp>
        <p:nvSpPr>
          <p:cNvPr id="6" name=""/>
          <p:cNvSpPr/>
          <p:nvPr/>
        </p:nvSpPr>
        <p:spPr>
          <a:xfrm>
            <a:off x="1219320" y="1066680"/>
            <a:ext cx="6476760" cy="52120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 Luke’s has requested voluntary contributions from parents in assembling several themed Class Baskets to be auctioned at the </a:t>
            </a:r>
            <a:r>
              <a:rPr b="1" i="1" lang="en-US" sz="1600" strike="noStrike" u="none">
                <a:solidFill>
                  <a:srgbClr val="000000"/>
                </a:solidFill>
                <a:effectLst/>
                <a:uFillTx/>
                <a:latin typeface="Times New Roman"/>
              </a:rPr>
              <a:t>Bugs &amp; Boogie</a:t>
            </a:r>
            <a:r>
              <a:rPr b="0" lang="en-US" sz="1600" strike="noStrike" u="none">
                <a:solidFill>
                  <a:srgbClr val="000000"/>
                </a:solidFill>
                <a:effectLst/>
                <a:uFillTx/>
                <a:latin typeface="Times New Roman"/>
              </a:rPr>
              <a:t> fundraiser.  This is just one of many opportunities for parents to participate in the fundraiser.</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Lisa Watson &amp; Lindy Donoho (Honey Bee room parents) have volunteered to collect donations and purchase items for the “Bed Bugs Basket” assigned to the Lambs, Bunnies &amp; Honey Bees.  The basket will include items such as</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 child’s rocker, bedside lamp, bug pajamas, bedtime books, night light, bug blanket and more…</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Any ideas you may have or inside scoop on locating bug-themed items would be greatly appreciated!  </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you wish to contribute funds toward the purchase of items for the basket, please place checks or money in the “Bed Bugs Basket” envelope on the door of your child’s classroom.  Donations of $10-15 are requested.  Please make checks payable to:  Lindy Donoho.</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you have suggestions or questions, please contact:</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Lisa Watson at (713)544-5763 or Lindy Donoho at (713)853-6007.</a:t>
            </a:r>
            <a:endParaRPr b="0" lang="en-US" sz="1600" strike="noStrike" u="none">
              <a:solidFill>
                <a:srgbClr val="000000"/>
              </a:solidFill>
              <a:effectLst/>
              <a:uFillTx/>
              <a:latin typeface="Times New Roman"/>
            </a:endParaRPr>
          </a:p>
        </p:txBody>
      </p:sp>
      <p:pic>
        <p:nvPicPr>
          <p:cNvPr id="7" name="an00018a" descr=""/>
          <p:cNvPicPr/>
          <p:nvPr/>
        </p:nvPicPr>
        <p:blipFill>
          <a:blip r:embed="rId1"/>
          <a:stretch/>
        </p:blipFill>
        <p:spPr>
          <a:xfrm>
            <a:off x="609480" y="304920"/>
            <a:ext cx="1143000" cy="650880"/>
          </a:xfrm>
          <a:prstGeom prst="rect">
            <a:avLst/>
          </a:prstGeom>
          <a:noFill/>
          <a:ln w="0">
            <a:noFill/>
          </a:ln>
        </p:spPr>
      </p:pic>
      <p:pic>
        <p:nvPicPr>
          <p:cNvPr id="8" name="wb00803_" descr=""/>
          <p:cNvPicPr/>
          <p:nvPr/>
        </p:nvPicPr>
        <p:blipFill>
          <a:blip r:embed="rId2"/>
          <a:stretch/>
        </p:blipFill>
        <p:spPr>
          <a:xfrm>
            <a:off x="3124080" y="3276720"/>
            <a:ext cx="479520" cy="503280"/>
          </a:xfrm>
          <a:prstGeom prst="rect">
            <a:avLst/>
          </a:prstGeom>
          <a:noFill/>
          <a:ln w="0">
            <a:noFill/>
          </a:ln>
        </p:spPr>
      </p:pic>
      <p:pic>
        <p:nvPicPr>
          <p:cNvPr id="9" name="AN00207_" descr=""/>
          <p:cNvPicPr/>
          <p:nvPr/>
        </p:nvPicPr>
        <p:blipFill>
          <a:blip r:embed="rId3"/>
          <a:stretch/>
        </p:blipFill>
        <p:spPr>
          <a:xfrm>
            <a:off x="7620120" y="304920"/>
            <a:ext cx="914400" cy="1190520"/>
          </a:xfrm>
          <a:prstGeom prst="rect">
            <a:avLst/>
          </a:prstGeom>
          <a:noFill/>
          <a:ln w="0">
            <a:noFill/>
          </a:ln>
        </p:spPr>
      </p:pic>
      <p:pic>
        <p:nvPicPr>
          <p:cNvPr id="10" name="PE06292_" descr=""/>
          <p:cNvPicPr/>
          <p:nvPr/>
        </p:nvPicPr>
        <p:blipFill>
          <a:blip r:embed="rId4"/>
          <a:stretch/>
        </p:blipFill>
        <p:spPr>
          <a:xfrm>
            <a:off x="6477120" y="5334120"/>
            <a:ext cx="2116080" cy="137304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1" name="AN00207_" descr=""/>
          <p:cNvPicPr/>
          <p:nvPr/>
        </p:nvPicPr>
        <p:blipFill>
          <a:blip r:embed="rId1"/>
          <a:stretch/>
        </p:blipFill>
        <p:spPr>
          <a:xfrm>
            <a:off x="5486400" y="2743200"/>
            <a:ext cx="3022560" cy="3468600"/>
          </a:xfrm>
          <a:prstGeom prst="rect">
            <a:avLst/>
          </a:prstGeom>
          <a:noFill/>
          <a:ln w="0">
            <a:noFill/>
          </a:ln>
        </p:spPr>
      </p:pic>
      <p:sp>
        <p:nvSpPr>
          <p:cNvPr id="12" name=""/>
          <p:cNvSpPr/>
          <p:nvPr/>
        </p:nvSpPr>
        <p:spPr>
          <a:xfrm>
            <a:off x="838080" y="457200"/>
            <a:ext cx="4430880" cy="25329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Please place contributions</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for the</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“BED BUGS BASKET”</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 this envelope.</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Thank you!</a:t>
            </a:r>
            <a:endParaRPr b="0" lang="en-US" sz="3200" strike="noStrike" u="none">
              <a:solidFill>
                <a:srgbClr val="000000"/>
              </a:solidFill>
              <a:effectLst/>
              <a:uFillTx/>
              <a:latin typeface="Times New Roman"/>
            </a:endParaRPr>
          </a:p>
        </p:txBody>
      </p:sp>
      <p:sp>
        <p:nvSpPr>
          <p:cNvPr id="13" name=""/>
          <p:cNvSpPr/>
          <p:nvPr/>
        </p:nvSpPr>
        <p:spPr>
          <a:xfrm flipV="1" rot="10800000">
            <a:off x="304560" y="227520"/>
            <a:ext cx="5257800" cy="3048120"/>
          </a:xfrm>
          <a:prstGeom prst="wedgeRoundRectCallout">
            <a:avLst>
              <a:gd name="adj1" fmla="val -48884"/>
              <a:gd name="adj2" fmla="val 63745"/>
              <a:gd name="adj3" fmla="val 16667"/>
            </a:avLst>
          </a:prstGeom>
          <a:no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
          <p:cNvSpPr/>
          <p:nvPr/>
        </p:nvSpPr>
        <p:spPr>
          <a:xfrm>
            <a:off x="228600" y="6248520"/>
            <a:ext cx="693432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Contacts:  Lisa Watson (713) 544-5763 or Lindy Donoho (713) 853-6007</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2002-03-01T14:00:11Z</dcterms:created>
  <dc:creator>ldonoho</dc:creator>
  <dc:description/>
  <dc:language>en-US</dc:language>
  <cp:lastModifiedBy>ldonoho</cp:lastModifiedBy>
  <dcterms:modified xsi:type="dcterms:W3CDTF">2002-03-01T15:12:11Z</dcterms:modified>
  <cp:revision>13</cp:revision>
  <dc:subject/>
  <dc:title>PowerPoint Presentation</dc:title>
</cp:coreProperties>
</file>