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D798AD-B3F8-47BA-9725-4B8C2D6420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2133720"/>
            <a:ext cx="582948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440" y="8127720"/>
            <a:ext cx="14288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 8,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400480" y="8127720"/>
            <a:ext cx="2171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200200" y="8127720"/>
            <a:ext cx="14288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453DD7-EF14-42C9-B58E-4EAC7E6D960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-41400" y="8331120"/>
          <a:ext cx="711360" cy="711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-41400" y="8331120"/>
                    <a:ext cx="711360" cy="71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571680" y="8636040"/>
            <a:ext cx="622908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85840" y="406440"/>
            <a:ext cx="6286320" cy="1015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533520" y="1219320"/>
          <a:ext cx="6811920" cy="6221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219320"/>
                    <a:ext cx="6811920" cy="622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610560" y="533520"/>
            <a:ext cx="3312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Lender’s Risks - Cuiaba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19B12C-E6BA-4007-99C2-C55C7253B16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1999-09-22T20:29:08Z</dcterms:created>
  <dc:creator>EI</dc:creator>
  <dc:description/>
  <dc:language>en-US</dc:language>
  <cp:lastModifiedBy>Enron Technology</cp:lastModifiedBy>
  <cp:lastPrinted>2000-07-13T20:04:29Z</cp:lastPrinted>
  <dcterms:modified xsi:type="dcterms:W3CDTF">2000-09-08T17:36:58Z</dcterms:modified>
  <cp:revision>42</cp:revision>
  <dc:subject/>
  <dc:title>Cuiabá Integrated Energy Project</dc:title>
</cp:coreProperties>
</file>