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9194800" cy="70342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B12909-E058-4D2D-9374-E285151EC83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0948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E5EAA0-010D-45E6-B9B3-74406C1BEA1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914400" y="6095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 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200040" y="60958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933960" y="60958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201A010-DFEE-4404-A02F-BC183D35629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762120" y="6477120"/>
            <a:ext cx="830556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 Integrated Energy Project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345960" indent="-34596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 Bank Indemnity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CB Indemnity - Covers: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Disallowance of US$ Accounts (either onshore or offshore)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Disallowance of F/X for cross guarantee among 3 borrowers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US$ Accounts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 realigned to minimize exposure to 5 days of devaluation exposure or less (Lenders considering accepting this risk but more time needed to get Hermes consent)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devaluation of liquidation proceeds or an offtaker termination payments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Cross Guarantee indemnity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 collateralization can occur  at Cayman level and Brazilian Borrowers pre-aaproved to move distributable cash to Caycos, (thus mitigating issue in most cases)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Indemnity only applicable to amounts actually held by Brazilian Borrowers (includes actual receipt of any termination payments)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Lenders required to pursue CB appoval prior to requesting indemnification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Lenders not covered if general exchange moratorium exists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Reais released to sponsors when US$ support provided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CE4705-3534-4231-A16E-188F27F275B8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 Integrated Energy Project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345960" indent="-34596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Standby Fuel Arrangements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YPF Contract terminates if CP’s not met by May 4,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Approvals for 20 year export by Bolivian affiliate not expected prior to May 4,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Approvals are CP for our financing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provides for fuel requirements until May 4,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YPF contract terminated, Enron has one year to arrange replacement supply while acting as interim supplier and having traditional performance LD’s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unable to arrange acceptable replacement by May 4, 2002 then back-up obligation converts to a debt guarantee and Enron has an additional year to arrange acceptable replacement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Justification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YPF Contract is currently US$.40 / mmcf out of the money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Since YPF contract negotiated over [6 TCF] of gas discovered in Bolivia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Creates exclusive preferential option for Enron to capture US$.40/mmcf on 50% of Cuiaba I supply  if YPF falters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Recapitalization occurs after 12 months if debt guarantee triggered (Enron foreclosure as remedy for failure of sponsors to participate)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9D379D-41AE-460C-B060-2616B469D98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 Integrated Energy Project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345960" indent="-34596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Price Differential Agreement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Prevents TBS non-payment resulting from EPE fuel payments not exceeding YPF price.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&amp; Shell provide floor  through loan maturity (15 years)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Justification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&amp; Shell  capture value of in the money 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Avoids Enron &amp; Shell wrap of YPF and transporter obligations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Keeps upside benefits from flowing to Furnas under Economic Equilibrium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3DCB1E-A348-463D-ACD5-0BD0830597D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 Integrated Energy Project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345960" indent="-34596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Liquidity Facility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(previously approved)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Liquidity for delays in obtaining economic equilibrium adjustments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Drawable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Justification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Condition for lender involvement since US$ indexing not available in Brazil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190079-9FE3-431C-BE99-9FD77E66293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457200" y="1295280"/>
          <a:ext cx="8572680" cy="4788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95280"/>
                    <a:ext cx="8572680" cy="478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" name=""/>
          <p:cNvSpPr/>
          <p:nvPr/>
        </p:nvSpPr>
        <p:spPr>
          <a:xfrm>
            <a:off x="2421720" y="-34920"/>
            <a:ext cx="425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 Integrated Energy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2DBC77-6900-4D98-B158-CECF0FE05C1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1600200" y="800280"/>
          <a:ext cx="5956200" cy="65656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800280"/>
                    <a:ext cx="5956200" cy="656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F6DEE9-5E87-4FF9-8D37-9450E33762B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1999-09-22T20:29:08Z</dcterms:created>
  <dc:creator>EI</dc:creator>
  <dc:description/>
  <dc:language>en-US</dc:language>
  <cp:lastModifiedBy>Enron Technology</cp:lastModifiedBy>
  <cp:lastPrinted>2000-07-13T20:04:29Z</cp:lastPrinted>
  <dcterms:modified xsi:type="dcterms:W3CDTF">2000-12-04T14:12:34Z</dcterms:modified>
  <cp:revision>43</cp:revision>
  <dc:subject/>
  <dc:title>Cuiabá Integrated Energy Project</dc:title>
</cp:coreProperties>
</file>