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9194800" cy="7034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8AB27F-0E18-4693-BD22-4165CC4790A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7682AD-9E90-4367-9171-54A48A93080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91440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 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2000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933960" y="6095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6C3B19-58A6-4981-B8B0-404C7D85CC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Bank Indemnity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CB Indemnity - Covers: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Disallowance of US$ Accounts (either onshore or offshore)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Disallowance of F/X for cross guarantee among 3 borrowers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US$ Accounts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realigned to minimize exposure to 5 days of devaluation exposure or less (Lenders considering accepting this risk but more time needed to get Hermes consent)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devaluation of liquidation proceeds or an off-taker termination 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Cross Guarantee indemnity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 collateralization can occur  at Cayman level and Brazilian Borrowers pre-aproved to move distributable cash to Caycos, (thus mitigating issue in most cases)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Indemnity only applicable to amounts actually held by Brazilian Borrowers (includes actual receipt of any termination payments)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Lenders required to pursue CB appoval prior to requesting indemnification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Lenders not covered if general exchange moratorium exists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Reais released to sponsors when US$ support provided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7E9230-6FA8-4ADB-80BC-CF918F36A76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Standby Fuel Arrangements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YPF Contract terminates if CP’s not met by May 4,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Approvals for 20 year export by Bolivian affiliate not expected prior to May 4,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Approvals are CP for our financing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provides for fuel requirements until May 4,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YPF contract terminated, Enron has one year to arrange replacement supply while acting as interim supplier and having traditional performance LD’s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unable to arrange acceptable replacement by May 4, 2002 then back-up obligation converts to a debt guarantee and Enron has an additional year to arrange acceptable replacement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YPF Contract is currently US$.40 / mmcf out of the money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Since YPF contract negotiated over [6 TCF] of gas discovered in Bolivia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Creates exclusive preferential option for Enron to capture US$.40/mmcf on 50% of Cuiaba I supply  if YPF falters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Recapitalization occurs after 12 months if debt guarantee triggered (Enron foreclosure as remedy for failure of sponsors to participate)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7DF23D-C5AE-41F5-B686-4FF34E66BCB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Price Differential Agreement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Prevents TBS non-payment resulting from EPE fuel payments not exceeding YPF price.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&amp; Shell provide floor  through loan maturity (15 years)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&amp; Shell  capture value of in the money 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Avoids Enron &amp; Shell wrap of YPF and transporter obligations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Keeps upside benefits from flowing to Furnas under Economic Equilibrium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F5233D-3AE9-4615-ADC8-4C981313173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Liquidity Facility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Liquidity for delays in obtaining economic equilibrium adjustments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Drawable as liquidity for the extended time frame involved in using the economic equilibrium instead of US$ indexing for devaluation protection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Condition for lender involvement since US$ indexing not available in 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4BAFCA-5D02-4673-82B9-0BF47442007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571680" y="1752480"/>
          <a:ext cx="8572320" cy="4788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1680" y="1752480"/>
                    <a:ext cx="8572320" cy="47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2441160" y="482760"/>
            <a:ext cx="4923360" cy="7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Sponsor Support Detail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71489E-069C-43D6-B3D5-0C732BEAB49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685800" y="1219320"/>
          <a:ext cx="8788320" cy="4660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219320"/>
                    <a:ext cx="8788320" cy="466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2441160" y="482760"/>
            <a:ext cx="492336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Contingent Equity 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694AF9-25E5-4F7C-AFE4-365C9F31896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2133720" y="1295280"/>
          <a:ext cx="6476760" cy="63216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1295280"/>
                    <a:ext cx="6476760" cy="632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2441160" y="304920"/>
            <a:ext cx="4923360" cy="7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 Integrated Energy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Sponsor Support Detail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904EF6-13DB-403D-BD45-C5A8E0C3D51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1600200" y="800280"/>
          <a:ext cx="5956200" cy="6565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800280"/>
                    <a:ext cx="5956200" cy="656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D5C96B-EE96-4F67-A348-0B29B641738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1999-09-22T20:29:08Z</dcterms:created>
  <dc:creator>EI</dc:creator>
  <dc:description/>
  <dc:language>en-US</dc:language>
  <cp:lastModifiedBy>Enron Technology</cp:lastModifiedBy>
  <cp:lastPrinted>2000-12-04T17:23:51Z</cp:lastPrinted>
  <dcterms:modified xsi:type="dcterms:W3CDTF">2000-12-04T17:38:31Z</dcterms:modified>
  <cp:revision>50</cp:revision>
  <dc:subject/>
  <dc:title>Cuiabá Integrated Energy Project</dc:title>
</cp:coreProperties>
</file>