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2C16BA-7CC0-4F2D-B655-CEAD8682BF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F922BF-9AFC-4C9F-8A17-DDA17C86D0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_COLOR_R" descr=""/>
          <p:cNvPicPr/>
          <p:nvPr/>
        </p:nvPicPr>
        <p:blipFill>
          <a:blip r:embed="rId1"/>
          <a:stretch/>
        </p:blipFill>
        <p:spPr>
          <a:xfrm>
            <a:off x="1371600" y="304920"/>
            <a:ext cx="838080" cy="83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 rot="10800000">
            <a:off x="988920" y="1903320"/>
            <a:ext cx="1460520" cy="594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Georgia"/>
              </a:rPr>
              <a:t>East Coast Power Swap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0"/>
            <a:ext cx="0" cy="9144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666880" y="0"/>
            <a:ext cx="0" cy="9144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2000-10-23T20:51:23Z</dcterms:created>
  <dc:creator>sstrong</dc:creator>
  <dc:description/>
  <dc:language>en-US</dc:language>
  <cp:lastModifiedBy>nmendez</cp:lastModifiedBy>
  <cp:lastPrinted>2000-10-27T12:16:46Z</cp:lastPrinted>
  <dcterms:modified xsi:type="dcterms:W3CDTF">2001-05-11T19:27:24Z</dcterms:modified>
  <cp:revision>4</cp:revision>
  <dc:subject/>
  <dc:title>No Slide Title</dc:title>
</cp:coreProperties>
</file>