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png" ContentType="image/png"/>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4.xlsx" ContentType="application/vnd.openxmlformats-officedocument.spreadsheetml.sheet"/>
  <Override PartName="/ppt/embeddings/oleObject2.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embeddings/oleObject3.xlsx" ContentType="application/vnd.openxmlformats-officedocument.spreadsheetml.sheet"/>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2.xml" ContentType="application/vnd.openxmlformats-officedocument.presentationml.slide+xml"/>
  <Override PartName="/ppt/slides/slide26.xml" ContentType="application/vnd.openxmlformats-officedocument.presentationml.slide+xml"/>
  <Override PartName="/ppt/slides/slide63.xml" ContentType="application/vnd.openxmlformats-officedocument.presentationml.slide+xml"/>
  <Override PartName="/ppt/slides/slide27.xml" ContentType="application/vnd.openxmlformats-officedocument.presentationml.slide+xml"/>
  <Override PartName="/ppt/slides/slide64.xml" ContentType="application/vnd.openxmlformats-officedocument.presentationml.slide+xml"/>
  <Override PartName="/ppt/slides/slide28.xml" ContentType="application/vnd.openxmlformats-officedocument.presentationml.slide+xml"/>
  <Override PartName="/ppt/slides/slide70.xml" ContentType="application/vnd.openxmlformats-officedocument.presentationml.slide+xml"/>
  <Override PartName="/ppt/slides/slide65.xml" ContentType="application/vnd.openxmlformats-officedocument.presentationml.slide+xml"/>
  <Override PartName="/ppt/slides/slide29.xml" ContentType="application/vnd.openxmlformats-officedocument.presentationml.slide+xml"/>
  <Override PartName="/ppt/slides/_rels/slide13.xml.rels" ContentType="application/vnd.openxmlformats-package.relationships+xml"/>
  <Override PartName="/ppt/slides/_rels/slide5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5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82.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2.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16.xml.rels" ContentType="application/vnd.openxmlformats-package.relationships+xml"/>
  <Override PartName="/ppt/slides/_rels/slide81.xml.rels" ContentType="application/vnd.openxmlformats-package.relationships+xml"/>
  <Override PartName="/ppt/slides/_rels/slide62.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30.xml.rels" ContentType="application/vnd.openxmlformats-package.relationships+xml"/>
  <Override PartName="/ppt/slides/_rels/slide67.xml.rels" ContentType="application/vnd.openxmlformats-package.relationships+xml"/>
  <Override PartName="/ppt/slides/_rels/slide31.xml.rels" ContentType="application/vnd.openxmlformats-package.relationships+xml"/>
  <Override PartName="/ppt/slides/_rels/slide68.xml.rels" ContentType="application/vnd.openxmlformats-package.relationships+xml"/>
  <Override PartName="/ppt/slides/_rels/slide32.xml.rels" ContentType="application/vnd.openxmlformats-package.relationships+xml"/>
  <Override PartName="/ppt/slides/_rels/slide69.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56.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43.xml.rels" ContentType="application/vnd.openxmlformats-package.relationships+xml"/>
  <Override PartName="/ppt/slides/_rels/slide54.xml.rels" ContentType="application/vnd.openxmlformats-package.relationships+xml"/>
  <Override PartName="/ppt/slides/_rels/slide42.xml.rels" ContentType="application/vnd.openxmlformats-package.relationships+xml"/>
  <Override PartName="/ppt/slides/_rels/slide79.xml.rels" ContentType="application/vnd.openxmlformats-package.relationships+xml"/>
  <Override PartName="/ppt/slides/_rels/slide53.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78.xml.rels" ContentType="application/vnd.openxmlformats-package.relationships+xml"/>
  <Override PartName="/ppt/slides/_rels/slide52.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77.xml.rels" ContentType="application/vnd.openxmlformats-package.relationships+xml"/>
  <Override PartName="/ppt/slides/_rels/slide14.xml.rels" ContentType="application/vnd.openxmlformats-package.relationships+xml"/>
  <Override PartName="/ppt/slides/_rels/slide51.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3.xml.rels" ContentType="application/vnd.openxmlformats-package.relationships+xml"/>
  <Override PartName="/ppt/slides/_rels/slide27.xml.rels" ContentType="application/vnd.openxmlformats-package.relationships+xml"/>
  <Override PartName="/ppt/slides/_rels/slide64.xml.rels" ContentType="application/vnd.openxmlformats-package.relationships+xml"/>
  <Override PartName="/ppt/slides/_rels/slide28.xml.rels" ContentType="application/vnd.openxmlformats-package.relationships+xml"/>
  <Override PartName="/ppt/slides/_rels/slide70.xml.rels" ContentType="application/vnd.openxmlformats-package.relationships+xml"/>
  <Override PartName="/ppt/slides/_rels/slide65.xml.rels" ContentType="application/vnd.openxmlformats-package.relationships+xml"/>
  <Override PartName="/ppt/slides/_rels/slide71.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6.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80.xml.rels" ContentType="application/vnd.openxmlformats-package.relationships+xml"/>
  <Override PartName="/ppt/slides/_rels/slide1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6.xml.rels" ContentType="application/vnd.openxmlformats-package.relationships+xml"/>
  <Override PartName="/ppt/slides/_rels/slide75.xml.rels" ContentType="application/vnd.openxmlformats-package.relationships+xml"/>
  <Override PartName="/ppt/slides/_rels/slide74.xml.rels" ContentType="application/vnd.openxmlformats-package.relationships+xml"/>
  <Override PartName="/ppt/slides/_rels/slide73.xml.rels" ContentType="application/vnd.openxmlformats-package.relationships+xml"/>
  <Override PartName="/ppt/slides/_rels/slide72.xml.rels" ContentType="application/vnd.openxmlformats-package.relationships+xml"/>
  <Override PartName="/ppt/slides/_rels/slide46.xml.rels" ContentType="application/vnd.openxmlformats-package.relationships+xml"/>
  <Override PartName="/ppt/slides/slide71.xml" ContentType="application/vnd.openxmlformats-officedocument.presentationml.slide+xml"/>
  <Override PartName="/ppt/slides/slide66.xml" ContentType="application/vnd.openxmlformats-officedocument.presentationml.slide+xml"/>
  <Override PartName="/ppt/slides/slide79.xml" ContentType="application/vnd.openxmlformats-officedocument.presentationml.slide+xml"/>
  <Override PartName="/ppt/slides/slide67.xml" ContentType="application/vnd.openxmlformats-officedocument.presentationml.slide+xml"/>
  <Override PartName="/ppt/slides/slide15.xml" ContentType="application/vnd.openxmlformats-officedocument.presentationml.slide+xml"/>
  <Override PartName="/ppt/slides/slide80.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75.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slide69.xml" ContentType="application/vnd.openxmlformats-officedocument.presentationml.slide+xml"/>
  <Override PartName="/ppt/slides/slide68.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8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82.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Slides/_rels/notesSlide68.xml.rels" ContentType="application/vnd.openxmlformats-package.relationships+xml"/>
  <Override PartName="/ppt/notesSlides/_rels/notesSlide73.xml.rels" ContentType="application/vnd.openxmlformats-package.relationships+xml"/>
  <Override PartName="/ppt/notesSlides/_rels/notesSlide26.xml.rels" ContentType="application/vnd.openxmlformats-package.relationships+xml"/>
  <Override PartName="/ppt/notesSlides/_rels/notesSlide63.xml.rels" ContentType="application/vnd.openxmlformats-package.relationships+xml"/>
  <Override PartName="/ppt/notesSlides/_rels/notesSlide67.xml.rels" ContentType="application/vnd.openxmlformats-package.relationships+xml"/>
  <Override PartName="/ppt/notesSlides/_rels/notesSlide61.xml.rels" ContentType="application/vnd.openxmlformats-package.relationships+xml"/>
  <Override PartName="/ppt/notesSlides/_rels/notesSlide59.xml.rels" ContentType="application/vnd.openxmlformats-package.relationships+xml"/>
  <Override PartName="/ppt/notesSlides/_rels/notesSlide60.xml.rels" ContentType="application/vnd.openxmlformats-package.relationships+xml"/>
  <Override PartName="/ppt/notesSlides/_rels/notesSlide62.xml.rels" ContentType="application/vnd.openxmlformats-package.relationships+xml"/>
  <Override PartName="/ppt/notesSlides/_rels/notesSlide28.xml.rels" ContentType="application/vnd.openxmlformats-package.relationships+xml"/>
  <Override PartName="/ppt/notesSlides/_rels/notesSlide65.xml.rels" ContentType="application/vnd.openxmlformats-package.relationships+xml"/>
  <Override PartName="/ppt/notesSlides/_rels/notesSlide66.xml.rels" ContentType="application/vnd.openxmlformats-package.relationships+xml"/>
  <Override PartName="/ppt/notesSlides/_rels/notesSlide31.xml.rels" ContentType="application/vnd.openxmlformats-package.relationships+xml"/>
  <Override PartName="/ppt/notesSlides/_rels/notesSlide29.xml.rels" ContentType="application/vnd.openxmlformats-package.relationships+xml"/>
  <Override PartName="/ppt/notesSlides/notesSlide68.xml" ContentType="application/vnd.openxmlformats-officedocument.presentationml.notesSlide+xml"/>
  <Override PartName="/ppt/notesSlides/notesSlide73.xml" ContentType="application/vnd.openxmlformats-officedocument.presentationml.notesSlide+xml"/>
  <Override PartName="/ppt/notesSlides/notesSlide26.xml" ContentType="application/vnd.openxmlformats-officedocument.presentationml.notesSlide+xml"/>
  <Override PartName="/ppt/notesSlides/notesSlide63.xml" ContentType="application/vnd.openxmlformats-officedocument.presentationml.notesSlide+xml"/>
  <Override PartName="/ppt/notesSlides/notesSlide67.xml" ContentType="application/vnd.openxmlformats-officedocument.presentationml.notesSlide+xml"/>
  <Override PartName="/ppt/notesSlides/notesSlide61.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2.xml" ContentType="application/vnd.openxmlformats-officedocument.presentationml.notesSlide+xml"/>
  <Override PartName="/ppt/notesSlides/notesSlide28.xml" ContentType="application/vnd.openxmlformats-officedocument.presentationml.notesSlide+xml"/>
  <Override PartName="/ppt/notesSlides/notesSlide65.xml" ContentType="application/vnd.openxmlformats-officedocument.presentationml.notesSlide+xml"/>
  <Override PartName="/ppt/notesSlides/notesSlide31.xml" ContentType="application/vnd.openxmlformats-officedocument.presentationml.notesSlide+xml"/>
  <Override PartName="/ppt/notesSlides/notesSlide29.xml" ContentType="application/vnd.openxmlformats-officedocument.presentationml.notesSlide+xml"/>
  <Override PartName="/ppt/notesSlides/notesSlide6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0" r:id="rId78"/>
    <p:sldId id="331" r:id="rId79"/>
    <p:sldId id="332" r:id="rId80"/>
    <p:sldId id="333" r:id="rId81"/>
    <p:sldId id="334" r:id="rId82"/>
    <p:sldId id="335" r:id="rId83"/>
    <p:sldId id="336" r:id="rId84"/>
    <p:sldId id="337" r:id="rId85"/>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80" Type="http://schemas.openxmlformats.org/officeDocument/2006/relationships/slide" Target="slides/slide77.xml"/><Relationship Id="rId81" Type="http://schemas.openxmlformats.org/officeDocument/2006/relationships/slide" Target="slides/slide78.xml"/><Relationship Id="rId82" Type="http://schemas.openxmlformats.org/officeDocument/2006/relationships/slide" Target="slides/slide79.xml"/><Relationship Id="rId83" Type="http://schemas.openxmlformats.org/officeDocument/2006/relationships/slide" Target="slides/slide80.xml"/><Relationship Id="rId84" Type="http://schemas.openxmlformats.org/officeDocument/2006/relationships/slide" Target="slides/slide81.xml"/><Relationship Id="rId85" Type="http://schemas.openxmlformats.org/officeDocument/2006/relationships/slide" Target="slides/slide82.xml"/><Relationship Id="rId8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ff"/>
              </a:solidFill>
              <a:effectLst/>
              <a:uFillTx/>
              <a:latin typeface="Arial"/>
            </a:endParaRPr>
          </a:p>
        </p:txBody>
      </p:sp>
      <p:sp>
        <p:nvSpPr>
          <p:cNvPr id="43" name="PlaceHolder 1"/>
          <p:cNvSpPr>
            <a:spLocks noGrp="1"/>
          </p:cNvSpPr>
          <p:nvPr>
            <p:ph type="hdr"/>
          </p:nvPr>
        </p:nvSpPr>
        <p:spPr>
          <a:xfrm>
            <a:off x="-360" y="-360"/>
            <a:ext cx="2940120" cy="444600"/>
          </a:xfrm>
          <a:prstGeom prst="rect">
            <a:avLst/>
          </a:prstGeom>
          <a:noFill/>
          <a:ln w="0">
            <a:noFill/>
          </a:ln>
        </p:spPr>
        <p:txBody>
          <a:bodyPr lIns="88560" rIns="88560" tIns="44280" bIns="44280" anchor="t">
            <a:noAutofit/>
          </a:bodyPr>
          <a:p>
            <a:pPr marL="216000" indent="0">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44" name="PlaceHolder 2"/>
          <p:cNvSpPr>
            <a:spLocks noGrp="1"/>
          </p:cNvSpPr>
          <p:nvPr>
            <p:ph type="dt" idx="7"/>
          </p:nvPr>
        </p:nvSpPr>
        <p:spPr>
          <a:xfrm>
            <a:off x="3894120" y="-360"/>
            <a:ext cx="2938320" cy="444600"/>
          </a:xfrm>
          <a:prstGeom prst="rect">
            <a:avLst/>
          </a:prstGeom>
          <a:noFill/>
          <a:ln w="0">
            <a:noFill/>
          </a:ln>
        </p:spPr>
        <p:txBody>
          <a:bodyPr lIns="88560" rIns="88560" tIns="44280" bIns="44280" anchor="t">
            <a:noAutofit/>
          </a:bodyPr>
          <a:lstStyle>
            <a:lvl1pPr marL="216000" indent="0" algn="r">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defRPr b="0" lang="en-US" sz="1200" strike="noStrike" u="none">
                <a:solidFill>
                  <a:srgbClr val="000000"/>
                </a:solidFill>
                <a:effectLst/>
                <a:uFillTx/>
                <a:latin typeface="Times New Roman"/>
              </a:defRPr>
            </a:lvl1pPr>
          </a:lstStyle>
          <a:p>
            <a:pPr marL="216000" indent="0" algn="r">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45" name="PlaceHolder 3"/>
          <p:cNvSpPr>
            <a:spLocks noGrp="1"/>
          </p:cNvSpPr>
          <p:nvPr>
            <p:ph type="sldImg"/>
          </p:nvPr>
        </p:nvSpPr>
        <p:spPr>
          <a:xfrm>
            <a:off x="1136520" y="667800"/>
            <a:ext cx="4633920" cy="34750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de821"/>
                </a:solidFill>
                <a:effectLst/>
                <a:uFillTx/>
                <a:latin typeface="Arial"/>
              </a:rPr>
              <a:t>Click to move the slide</a:t>
            </a:r>
            <a:endParaRPr b="1" i="1" lang="en-US" sz="2200" strike="noStrike" u="none">
              <a:solidFill>
                <a:srgbClr val="fde821"/>
              </a:solidFill>
              <a:effectLst/>
              <a:uFillTx/>
              <a:latin typeface="Arial"/>
            </a:endParaRPr>
          </a:p>
        </p:txBody>
      </p:sp>
      <p:sp>
        <p:nvSpPr>
          <p:cNvPr id="46" name="PlaceHolder 4"/>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47" name="PlaceHolder 5"/>
          <p:cNvSpPr>
            <a:spLocks noGrp="1"/>
          </p:cNvSpPr>
          <p:nvPr>
            <p:ph type="ftr" idx="8"/>
          </p:nvPr>
        </p:nvSpPr>
        <p:spPr>
          <a:xfrm>
            <a:off x="-360" y="8736120"/>
            <a:ext cx="2940120" cy="444240"/>
          </a:xfrm>
          <a:prstGeom prst="rect">
            <a:avLst/>
          </a:prstGeom>
          <a:noFill/>
          <a:ln w="0">
            <a:noFill/>
          </a:ln>
        </p:spPr>
        <p:txBody>
          <a:bodyPr lIns="88560" rIns="88560" tIns="44280" bIns="44280" anchor="b">
            <a:noAutofit/>
          </a:bodyPr>
          <a:lstStyle>
            <a:lvl1pPr marL="216000" indent="0">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defRPr b="0" lang="en-US" sz="1200" strike="noStrike" u="none">
                <a:solidFill>
                  <a:srgbClr val="000000"/>
                </a:solidFill>
                <a:effectLst/>
                <a:uFillTx/>
                <a:latin typeface="Times New Roman"/>
              </a:defRPr>
            </a:lvl1pPr>
          </a:lstStyle>
          <a:p>
            <a:pPr marL="216000" indent="0">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48" name="PlaceHolder 6"/>
          <p:cNvSpPr>
            <a:spLocks noGrp="1"/>
          </p:cNvSpPr>
          <p:nvPr>
            <p:ph type="sldNum" idx="9"/>
          </p:nvPr>
        </p:nvSpPr>
        <p:spPr>
          <a:xfrm>
            <a:off x="3894120" y="8736120"/>
            <a:ext cx="2938320" cy="444240"/>
          </a:xfrm>
          <a:prstGeom prst="rect">
            <a:avLst/>
          </a:prstGeom>
          <a:noFill/>
          <a:ln w="0">
            <a:noFill/>
          </a:ln>
        </p:spPr>
        <p:txBody>
          <a:bodyPr lIns="88560" rIns="88560" tIns="44280" bIns="44280" anchor="b">
            <a:noAutofit/>
          </a:bodyPr>
          <a:lstStyle>
            <a:lvl1pPr marL="216000" indent="0" algn="r">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defRPr b="0" lang="en-US" sz="1200" strike="noStrike" u="none">
                <a:solidFill>
                  <a:srgbClr val="000000"/>
                </a:solidFill>
                <a:effectLst/>
                <a:uFillTx/>
                <a:latin typeface="Times New Roman"/>
              </a:defRPr>
            </a:lvl1pPr>
          </a:lstStyle>
          <a:p>
            <a:pPr marL="216000" indent="0" algn="r">
              <a:buNone/>
              <a:tabLst>
                <a:tab algn="l" pos="0"/>
                <a:tab algn="l" pos="884160"/>
                <a:tab algn="l" pos="1768320"/>
                <a:tab algn="l" pos="2652840"/>
                <a:tab algn="l" pos="3537000"/>
                <a:tab algn="l" pos="4421160"/>
                <a:tab algn="l" pos="5305320"/>
                <a:tab algn="l" pos="6189840"/>
                <a:tab algn="l" pos="7074000"/>
                <a:tab algn="l" pos="7958160"/>
                <a:tab algn="l" pos="8842320"/>
                <a:tab algn="l" pos="9726480"/>
                <a:tab algn="l" pos="10611000"/>
              </a:tabLst>
            </a:pPr>
            <a:fld id="{B6151F0B-6637-454B-A5B1-6FDE03EE259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_rels/notesSlide29.xml.rels><?xml version="1.0" encoding="UTF-8"?>
<Relationships xmlns="http://schemas.openxmlformats.org/package/2006/relationships"><Relationship Id="rId1" Type="http://schemas.openxmlformats.org/officeDocument/2006/relationships/slide" Target="../slides/slide29.xml"/><Relationship Id="rId2" Type="http://schemas.openxmlformats.org/officeDocument/2006/relationships/notesMaster" Target="../notesMasters/notesMaster1.xml"/>
</Relationships>
</file>

<file path=ppt/notesSlides/_rels/notesSlide31.xml.rels><?xml version="1.0" encoding="UTF-8"?>
<Relationships xmlns="http://schemas.openxmlformats.org/package/2006/relationships"><Relationship Id="rId1" Type="http://schemas.openxmlformats.org/officeDocument/2006/relationships/slide" Target="../slides/slide31.xml"/><Relationship Id="rId2" Type="http://schemas.openxmlformats.org/officeDocument/2006/relationships/notesMaster" Target="../notesMasters/notesMaster1.xml"/>
</Relationships>
</file>

<file path=ppt/notesSlides/_rels/notesSlide59.xml.rels><?xml version="1.0" encoding="UTF-8"?>
<Relationships xmlns="http://schemas.openxmlformats.org/package/2006/relationships"><Relationship Id="rId1" Type="http://schemas.openxmlformats.org/officeDocument/2006/relationships/slide" Target="../slides/slide59.xml"/><Relationship Id="rId2" Type="http://schemas.openxmlformats.org/officeDocument/2006/relationships/notesMaster" Target="../notesMasters/notesMaster1.xml"/>
</Relationships>
</file>

<file path=ppt/notesSlides/_rels/notesSlide60.xml.rels><?xml version="1.0" encoding="UTF-8"?>
<Relationships xmlns="http://schemas.openxmlformats.org/package/2006/relationships"><Relationship Id="rId1" Type="http://schemas.openxmlformats.org/officeDocument/2006/relationships/slide" Target="../slides/slide60.xml"/><Relationship Id="rId2" Type="http://schemas.openxmlformats.org/officeDocument/2006/relationships/notesMaster" Target="../notesMasters/notesMaster1.xml"/>
</Relationships>
</file>

<file path=ppt/notesSlides/_rels/notesSlide61.xml.rels><?xml version="1.0" encoding="UTF-8"?>
<Relationships xmlns="http://schemas.openxmlformats.org/package/2006/relationships"><Relationship Id="rId1" Type="http://schemas.openxmlformats.org/officeDocument/2006/relationships/slide" Target="../slides/slide61.xml"/><Relationship Id="rId2" Type="http://schemas.openxmlformats.org/officeDocument/2006/relationships/notesMaster" Target="../notesMasters/notesMaster1.xml"/>
</Relationships>
</file>

<file path=ppt/notesSlides/_rels/notesSlide62.xml.rels><?xml version="1.0" encoding="UTF-8"?>
<Relationships xmlns="http://schemas.openxmlformats.org/package/2006/relationships"><Relationship Id="rId1" Type="http://schemas.openxmlformats.org/officeDocument/2006/relationships/slide" Target="../slides/slide62.xml"/><Relationship Id="rId2" Type="http://schemas.openxmlformats.org/officeDocument/2006/relationships/notesMaster" Target="../notesMasters/notesMaster1.xml"/>
</Relationships>
</file>

<file path=ppt/notesSlides/_rels/notesSlide63.xml.rels><?xml version="1.0" encoding="UTF-8"?>
<Relationships xmlns="http://schemas.openxmlformats.org/package/2006/relationships"><Relationship Id="rId1" Type="http://schemas.openxmlformats.org/officeDocument/2006/relationships/slide" Target="../slides/slide63.xml"/><Relationship Id="rId2" Type="http://schemas.openxmlformats.org/officeDocument/2006/relationships/notesMaster" Target="../notesMasters/notesMaster1.xml"/>
</Relationships>
</file>

<file path=ppt/notesSlides/_rels/notesSlide65.xml.rels><?xml version="1.0" encoding="UTF-8"?>
<Relationships xmlns="http://schemas.openxmlformats.org/package/2006/relationships"><Relationship Id="rId1" Type="http://schemas.openxmlformats.org/officeDocument/2006/relationships/slide" Target="../slides/slide65.xml"/><Relationship Id="rId2" Type="http://schemas.openxmlformats.org/officeDocument/2006/relationships/notesMaster" Target="../notesMasters/notesMaster1.xml"/>
</Relationships>
</file>

<file path=ppt/notesSlides/_rels/notesSlide66.xml.rels><?xml version="1.0" encoding="UTF-8"?>
<Relationships xmlns="http://schemas.openxmlformats.org/package/2006/relationships"><Relationship Id="rId1" Type="http://schemas.openxmlformats.org/officeDocument/2006/relationships/slide" Target="../slides/slide66.xml"/><Relationship Id="rId2" Type="http://schemas.openxmlformats.org/officeDocument/2006/relationships/notesMaster" Target="../notesMasters/notesMaster1.xml"/>
</Relationships>
</file>

<file path=ppt/notesSlides/_rels/notesSlide67.xml.rels><?xml version="1.0" encoding="UTF-8"?>
<Relationships xmlns="http://schemas.openxmlformats.org/package/2006/relationships"><Relationship Id="rId1" Type="http://schemas.openxmlformats.org/officeDocument/2006/relationships/slide" Target="../slides/slide67.xml"/><Relationship Id="rId2" Type="http://schemas.openxmlformats.org/officeDocument/2006/relationships/notesMaster" Target="../notesMasters/notesMaster1.xml"/>
</Relationships>
</file>

<file path=ppt/notesSlides/_rels/notesSlide68.xml.rels><?xml version="1.0" encoding="UTF-8"?>
<Relationships xmlns="http://schemas.openxmlformats.org/package/2006/relationships"><Relationship Id="rId1" Type="http://schemas.openxmlformats.org/officeDocument/2006/relationships/slide" Target="../slides/slide68.xml"/><Relationship Id="rId2" Type="http://schemas.openxmlformats.org/officeDocument/2006/relationships/notesMaster" Target="../notesMasters/notesMaster1.xml"/>
</Relationships>
</file>

<file path=ppt/notesSlides/_rels/notesSlide73.xml.rels><?xml version="1.0" encoding="UTF-8"?>
<Relationships xmlns="http://schemas.openxmlformats.org/package/2006/relationships"><Relationship Id="rId1" Type="http://schemas.openxmlformats.org/officeDocument/2006/relationships/slide" Target="../slides/slide73.xml"/><Relationship Id="rId2" Type="http://schemas.openxmlformats.org/officeDocument/2006/relationships/notesMaster" Target="../notesMasters/notesMaster1.xml"/>
</Relationship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8" name="PlaceHolder 1"/>
          <p:cNvSpPr>
            <a:spLocks noGrp="1"/>
          </p:cNvSpPr>
          <p:nvPr>
            <p:ph type="sldImg"/>
          </p:nvPr>
        </p:nvSpPr>
        <p:spPr>
          <a:xfrm>
            <a:off x="1135080" y="666720"/>
            <a:ext cx="4638600" cy="3478320"/>
          </a:xfrm>
          <a:prstGeom prst="rect">
            <a:avLst/>
          </a:prstGeom>
          <a:ln w="0">
            <a:noFill/>
          </a:ln>
        </p:spPr>
      </p:sp>
      <p:sp>
        <p:nvSpPr>
          <p:cNvPr id="599" name="PlaceHolder 2"/>
          <p:cNvSpPr>
            <a:spLocks noGrp="1"/>
          </p:cNvSpPr>
          <p:nvPr>
            <p:ph type="body"/>
          </p:nvPr>
        </p:nvSpPr>
        <p:spPr>
          <a:xfrm>
            <a:off x="880560" y="4367160"/>
            <a:ext cx="5070600" cy="414648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ITSC will not fix all the ills of the electric transmission grid, nor will it cure AIDS.  It is more can to the bread on the peanut butter sandwich  -- not sexy, limited purpose, does its job well.</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We're trying be pragmatic here -- looking at issues that everyone can agree are important issues and that everyone knows in their heart what the right answers are.  These are (1) assuring the transmission service that is sold will actually be delivered -- by determining where electrons will flow and how much capacity there is to move them in that path and (2) assuring that once we have the physics down we are screw up things because we are not communicating effectively and acting consistently at the seems.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 practice the art of the doable.  There may valid issues that you will hear about in this conference and elsewhere that need to be addressed in the course of RTO formation.  We want to fast-track those issues that cannot wait for the others to be resolved and that can be resolved on a parallel path.</a:t>
            </a:r>
            <a:endParaRPr b="0" lang="en-US" sz="1200" strike="noStrike" u="none">
              <a:solidFill>
                <a:srgbClr val="000000"/>
              </a:solidFill>
              <a:effectLst/>
              <a:uFillTx/>
              <a:latin typeface="Arial"/>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0" name="PlaceHolder 1"/>
          <p:cNvSpPr>
            <a:spLocks noGrp="1"/>
          </p:cNvSpPr>
          <p:nvPr>
            <p:ph type="sldImg"/>
          </p:nvPr>
        </p:nvSpPr>
        <p:spPr>
          <a:xfrm>
            <a:off x="1135080" y="689040"/>
            <a:ext cx="4589280" cy="3441600"/>
          </a:xfrm>
          <a:prstGeom prst="rect">
            <a:avLst/>
          </a:prstGeom>
          <a:ln w="0">
            <a:noFill/>
          </a:ln>
        </p:spPr>
      </p:sp>
      <p:sp>
        <p:nvSpPr>
          <p:cNvPr id="601" name="PlaceHolder 2"/>
          <p:cNvSpPr>
            <a:spLocks noGrp="1"/>
          </p:cNvSpPr>
          <p:nvPr>
            <p:ph type="body"/>
          </p:nvPr>
        </p:nvSpPr>
        <p:spPr>
          <a:xfrm>
            <a:off x="914400" y="4361040"/>
            <a:ext cx="5029200" cy="413064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 Formation -  separate generation from transmission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Reliable Access - TLRs, ATC, CBM</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Comparable Access - working with many on this -- realistically, Congress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ITSC - art of the doable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LMP -  contain, modify to get hubs/zones, firm physicals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2" name="PlaceHolder 1"/>
          <p:cNvSpPr>
            <a:spLocks noGrp="1"/>
          </p:cNvSpPr>
          <p:nvPr>
            <p:ph type="sldImg"/>
          </p:nvPr>
        </p:nvSpPr>
        <p:spPr>
          <a:xfrm>
            <a:off x="1135080" y="689040"/>
            <a:ext cx="4589280" cy="3441600"/>
          </a:xfrm>
          <a:prstGeom prst="rect">
            <a:avLst/>
          </a:prstGeom>
          <a:ln w="0">
            <a:noFill/>
          </a:ln>
        </p:spPr>
      </p:sp>
      <p:sp>
        <p:nvSpPr>
          <p:cNvPr id="603" name="PlaceHolder 2"/>
          <p:cNvSpPr>
            <a:spLocks noGrp="1"/>
          </p:cNvSpPr>
          <p:nvPr>
            <p:ph type="body"/>
          </p:nvPr>
        </p:nvSpPr>
        <p:spPr>
          <a:xfrm>
            <a:off x="914400" y="4361040"/>
            <a:ext cx="5029200" cy="413064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 Formation -  separate generation from transmission</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Reliable Access - TLRs, ATC, CBM</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Comparable Access - working with many on this -- realistically, Congress </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ITSC - art of the doable</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LMP -  contain, modify to get hubs/zones, firm physicals</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4" name="PlaceHolder 1"/>
          <p:cNvSpPr>
            <a:spLocks noGrp="1"/>
          </p:cNvSpPr>
          <p:nvPr>
            <p:ph type="sldImg"/>
          </p:nvPr>
        </p:nvSpPr>
        <p:spPr>
          <a:xfrm>
            <a:off x="1135080" y="689040"/>
            <a:ext cx="4589280" cy="3441600"/>
          </a:xfrm>
          <a:prstGeom prst="rect">
            <a:avLst/>
          </a:prstGeom>
          <a:ln w="0">
            <a:noFill/>
          </a:ln>
        </p:spPr>
      </p:sp>
      <p:sp>
        <p:nvSpPr>
          <p:cNvPr id="605" name="PlaceHolder 2"/>
          <p:cNvSpPr>
            <a:spLocks noGrp="1"/>
          </p:cNvSpPr>
          <p:nvPr>
            <p:ph type="body"/>
          </p:nvPr>
        </p:nvSpPr>
        <p:spPr>
          <a:xfrm>
            <a:off x="914400" y="4361040"/>
            <a:ext cx="5029200" cy="413064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Gas NOPR -Kept NT&amp;C and auction out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Got segmeneting</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Didn’t get Primary w/in Path</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Didn’t want contemporaneous reporting</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Dangers Lurking:</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Non-Conforming Agreements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Hourly Rates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Dumbdown</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funny money issues</a:t>
            </a:r>
            <a:endParaRPr b="0" lang="en-US" sz="1200" strike="noStrike" u="none">
              <a:solidFill>
                <a:srgbClr val="000000"/>
              </a:solidFill>
              <a:effectLst/>
              <a:uFillTx/>
              <a:latin typeface="Arial"/>
            </a:endParaRPr>
          </a:p>
          <a:p>
            <a:pPr lvl="1" marL="457200"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6" name="PlaceHolder 1"/>
          <p:cNvSpPr>
            <a:spLocks noGrp="1"/>
          </p:cNvSpPr>
          <p:nvPr>
            <p:ph type="sldImg"/>
          </p:nvPr>
        </p:nvSpPr>
        <p:spPr>
          <a:xfrm>
            <a:off x="1136520" y="668160"/>
            <a:ext cx="4633920" cy="3475080"/>
          </a:xfrm>
          <a:prstGeom prst="rect">
            <a:avLst/>
          </a:prstGeom>
          <a:ln w="0">
            <a:noFill/>
          </a:ln>
        </p:spPr>
      </p:sp>
      <p:sp>
        <p:nvSpPr>
          <p:cNvPr id="607"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  creativity of the market controls, not rules made by the regulators -- who knows where things wil lead</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Regulaotry:</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Give ‘ em credit -- they are out to rid the word of command and control :  Query, were they aver really willing to commant and could they control?</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Incentives: IROR</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Orange Stick -- 436, ROE, etc   Sloppy at best, still need to figure out the incentive to do what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Compliance; huge police fleet -- national pastime is beating the system</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Legislative - IUO’s paradise -- </a:t>
            </a:r>
            <a:endParaRPr b="0" lang="en-US" sz="1200" strike="noStrike" u="none">
              <a:solidFill>
                <a:srgbClr val="000000"/>
              </a:solidFill>
              <a:effectLst/>
              <a:uFillTx/>
              <a:latin typeface="Arial"/>
            </a:endParaRP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8" name="PlaceHolder 1"/>
          <p:cNvSpPr>
            <a:spLocks noGrp="1"/>
          </p:cNvSpPr>
          <p:nvPr>
            <p:ph type="sldImg"/>
          </p:nvPr>
        </p:nvSpPr>
        <p:spPr>
          <a:xfrm>
            <a:off x="1136520" y="668160"/>
            <a:ext cx="4633920" cy="3475080"/>
          </a:xfrm>
          <a:prstGeom prst="rect">
            <a:avLst/>
          </a:prstGeom>
          <a:ln w="0">
            <a:noFill/>
          </a:ln>
        </p:spPr>
      </p:sp>
      <p:sp>
        <p:nvSpPr>
          <p:cNvPr id="609"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1st Vision:  Aniken Skywalker -- starts out benign, but you all know what happens in later episodes.</a:t>
            </a:r>
            <a:endParaRPr b="0" lang="en-US" sz="2800" strike="noStrike" u="none">
              <a:solidFill>
                <a:srgbClr val="000000"/>
              </a:solidFill>
              <a:effectLst/>
              <a:uFillTx/>
              <a:latin typeface="Arial"/>
            </a:endParaRPr>
          </a:p>
          <a:p>
            <a:pPr indent="0">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indent="0">
              <a:spcBef>
                <a:spcPts val="10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2-Level Implementation: Reality is different on different planets, and in different states</a:t>
            </a:r>
            <a:endParaRPr b="0" lang="en-US" sz="2800" strike="noStrike" u="none">
              <a:solidFill>
                <a:srgbClr val="000000"/>
              </a:solidFill>
              <a:effectLst/>
              <a:uFillTx/>
              <a:latin typeface="Arial"/>
            </a:endParaRP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0" name="PlaceHolder 1"/>
          <p:cNvSpPr>
            <a:spLocks noGrp="1"/>
          </p:cNvSpPr>
          <p:nvPr>
            <p:ph type="sldImg"/>
          </p:nvPr>
        </p:nvSpPr>
        <p:spPr>
          <a:xfrm>
            <a:off x="1136520" y="668160"/>
            <a:ext cx="4633920" cy="3475080"/>
          </a:xfrm>
          <a:prstGeom prst="rect">
            <a:avLst/>
          </a:prstGeom>
          <a:ln w="0">
            <a:noFill/>
          </a:ln>
        </p:spPr>
      </p:sp>
      <p:sp>
        <p:nvSpPr>
          <p:cNvPr id="611"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Be suspect of "broken" simply because someone is making a profit</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Price signals can come from a variety of source, e.g. Gas and Megawatt Daily</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Every industry has middlemen.  Check the data on marketing costs</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Need competitors to have competition</a:t>
            </a:r>
            <a:endParaRPr b="0" lang="en-US" sz="2000" strike="noStrike" u="none">
              <a:solidFill>
                <a:srgbClr val="000000"/>
              </a:solidFill>
              <a:effectLst/>
              <a:uFillTx/>
              <a:latin typeface="Arial"/>
            </a:endParaRP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2" name="PlaceHolder 1"/>
          <p:cNvSpPr>
            <a:spLocks noGrp="1"/>
          </p:cNvSpPr>
          <p:nvPr>
            <p:ph type="sldImg"/>
          </p:nvPr>
        </p:nvSpPr>
        <p:spPr>
          <a:xfrm>
            <a:off x="1136520" y="668160"/>
            <a:ext cx="4633920" cy="3475080"/>
          </a:xfrm>
          <a:prstGeom prst="rect">
            <a:avLst/>
          </a:prstGeom>
          <a:ln w="0">
            <a:noFill/>
          </a:ln>
        </p:spPr>
      </p:sp>
      <p:sp>
        <p:nvSpPr>
          <p:cNvPr id="613"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Tariff books that I’m embarrassed not to recycle.</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Compare power versus gas</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How many people are making a living off of defining ancillary services?</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Liquidity? Annual, monthly, daily, hourly? No way </a:t>
            </a:r>
            <a:endParaRPr b="0" lang="en-US" sz="20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He who has the most frequent flier Mlles wins</a:t>
            </a:r>
            <a:endParaRPr b="0" lang="en-US" sz="2000" strike="noStrike" u="none">
              <a:solidFill>
                <a:srgbClr val="000000"/>
              </a:solidFill>
              <a:effectLst/>
              <a:uFillTx/>
              <a:latin typeface="Arial"/>
            </a:endParaRP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4" name="PlaceHolder 1"/>
          <p:cNvSpPr>
            <a:spLocks noGrp="1"/>
          </p:cNvSpPr>
          <p:nvPr>
            <p:ph type="sldImg"/>
          </p:nvPr>
        </p:nvSpPr>
        <p:spPr>
          <a:xfrm>
            <a:off x="1136520" y="668160"/>
            <a:ext cx="4633920" cy="3475080"/>
          </a:xfrm>
          <a:prstGeom prst="rect">
            <a:avLst/>
          </a:prstGeom>
          <a:ln w="0">
            <a:noFill/>
          </a:ln>
        </p:spPr>
      </p:sp>
      <p:sp>
        <p:nvSpPr>
          <p:cNvPr id="615"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Price Caps:  Remember the “WIN” buttons from the Ford and Carter eras?  After price caps!!  Sad thing is that those who are putting price caps in place were alive and probably politically active then -- </a:t>
            </a:r>
            <a:endParaRPr b="0" lang="en-US" sz="1400" strike="noStrike" u="none">
              <a:solidFill>
                <a:srgbClr val="000000"/>
              </a:solidFill>
              <a:effectLst/>
              <a:uFillTx/>
              <a:latin typeface="Arial"/>
            </a:endParaRPr>
          </a:p>
          <a:p>
            <a:pPr lvl="1" marL="457200"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Perhaps labeling them as Nixonites will cure this strange fetish!</a:t>
            </a:r>
            <a:endParaRPr b="0" lang="en-US" sz="1400" strike="noStrike" u="none">
              <a:solidFill>
                <a:srgbClr val="000000"/>
              </a:solidFill>
              <a:effectLst/>
              <a:uFillTx/>
              <a:latin typeface="Arial"/>
            </a:endParaRPr>
          </a:p>
          <a:p>
            <a:pPr lvl="1" marL="457200"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Max-Gen Emergencies: the only emergency is the perception that if prices momentarily spike , the voters will remember the spike, but not their actual bills -- GET A GRIP!</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Retroactive Pricing Adjustments-  How would you like it if you sold your house in a seller’s market  then got a bill from the buyer saying -- oops the price was too high!  </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Lack of Transmission Rate Certainty</a:t>
            </a:r>
            <a:endParaRPr b="0" lang="en-US" sz="1400" strike="noStrike" u="none">
              <a:solidFill>
                <a:srgbClr val="000000"/>
              </a:solidFill>
              <a:effectLst/>
              <a:uFillTx/>
              <a:latin typeface="Arial"/>
            </a:endParaRP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PlaceHolder 1"/>
          <p:cNvSpPr>
            <a:spLocks noGrp="1"/>
          </p:cNvSpPr>
          <p:nvPr>
            <p:ph type="sldImg"/>
          </p:nvPr>
        </p:nvSpPr>
        <p:spPr>
          <a:xfrm>
            <a:off x="1136520" y="668160"/>
            <a:ext cx="4633920" cy="3475080"/>
          </a:xfrm>
          <a:prstGeom prst="rect">
            <a:avLst/>
          </a:prstGeom>
          <a:ln w="0">
            <a:noFill/>
          </a:ln>
        </p:spPr>
      </p:sp>
      <p:sp>
        <p:nvSpPr>
          <p:cNvPr id="617"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Gaming:  What American does not try to beat the system????  Yet this is always viewed as “bad”</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BOTTOM LINE: Get used to it, make a system that makes gaming a positive, not a negative -- </a:t>
            </a:r>
            <a:endParaRPr b="0" lang="en-US" sz="1600" strike="noStrike" u="none">
              <a:solidFill>
                <a:srgbClr val="000000"/>
              </a:solidFill>
              <a:effectLst/>
              <a:uFillTx/>
              <a:latin typeface="Arial"/>
            </a:endParaRPr>
          </a:p>
          <a:p>
            <a:pPr lvl="1" marL="457200"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 is gamed?  The manufactured market;  the game should be to satisfy the customer!!</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20-plus tariff revisions: Hokey Pokey advertisement!</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Reliability:  Gas example</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PJM example</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Stealth C&amp;C: ISOs!!</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8" name="PlaceHolder 1"/>
          <p:cNvSpPr>
            <a:spLocks noGrp="1"/>
          </p:cNvSpPr>
          <p:nvPr>
            <p:ph type="sldImg"/>
          </p:nvPr>
        </p:nvSpPr>
        <p:spPr>
          <a:xfrm>
            <a:off x="1136520" y="668160"/>
            <a:ext cx="4633920" cy="3475080"/>
          </a:xfrm>
          <a:prstGeom prst="rect">
            <a:avLst/>
          </a:prstGeom>
          <a:ln w="0">
            <a:noFill/>
          </a:ln>
        </p:spPr>
      </p:sp>
      <p:sp>
        <p:nvSpPr>
          <p:cNvPr id="619" name="PlaceHolder 2"/>
          <p:cNvSpPr>
            <a:spLocks noGrp="1"/>
          </p:cNvSpPr>
          <p:nvPr>
            <p:ph type="body"/>
          </p:nvPr>
        </p:nvSpPr>
        <p:spPr>
          <a:xfrm>
            <a:off x="304920" y="4367160"/>
            <a:ext cx="6324480" cy="4813200"/>
          </a:xfrm>
          <a:prstGeom prst="rect">
            <a:avLst/>
          </a:prstGeom>
          <a:noFill/>
          <a:ln w="0">
            <a:noFill/>
          </a:ln>
        </p:spPr>
        <p:txBody>
          <a:bodyPr lIns="88560" rIns="88560" tIns="44280" bIns="44280" anchor="t">
            <a:noAutofit/>
          </a:bodyPr>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Vigilante Market Surveillance </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457200"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MSC that declare market power exercise every time someone bids above marginal cost!</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457200"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Does United Airlines exercise market power when it doesn’t sell the last seat on the plane for the price of the snacK?</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Lack of Faith in Markets </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457200"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Taking NE power to PJM</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Local Resistance</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457200"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We don’t want our low-price power chasing high priced markets.</a:t>
            </a:r>
            <a:endParaRPr b="0" lang="en-US" sz="1400" strike="noStrike" u="none">
              <a:solidFill>
                <a:srgbClr val="000000"/>
              </a:solidFill>
              <a:effectLst/>
              <a:uFillTx/>
              <a:latin typeface="Arial"/>
            </a:endParaRPr>
          </a:p>
          <a:p>
            <a:pPr indent="0">
              <a:lnSpc>
                <a:spcPct val="100000"/>
              </a:lnSpc>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sldImg"/>
          </p:nvPr>
        </p:nvSpPr>
        <p:spPr>
          <a:xfrm>
            <a:off x="1136520" y="668160"/>
            <a:ext cx="4633920" cy="3475080"/>
          </a:xfrm>
          <a:prstGeom prst="rect">
            <a:avLst/>
          </a:prstGeom>
          <a:ln w="0">
            <a:noFill/>
          </a:ln>
        </p:spPr>
      </p:sp>
      <p:sp>
        <p:nvSpPr>
          <p:cNvPr id="621"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Software Developers’ Windfall</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Rebundled Monopoly?</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Funny money</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Convergence Monopoly</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Funny Money</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Policing Burden</a:t>
            </a: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indent="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Production Declines</a:t>
            </a:r>
            <a:endParaRPr b="0" lang="en-US" sz="2000" strike="noStrike" u="none">
              <a:solidFill>
                <a:srgbClr val="000000"/>
              </a:solidFill>
              <a:effectLst/>
              <a:uFillTx/>
              <a:latin typeface="Arial"/>
            </a:endParaRPr>
          </a:p>
          <a:p>
            <a:pPr indent="0">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Black"/>
              </a:rPr>
              <a:t>	</a:t>
            </a:r>
            <a:r>
              <a:rPr b="1" lang="en-US" sz="2000" strike="noStrike" u="none">
                <a:solidFill>
                  <a:srgbClr val="000000"/>
                </a:solidFill>
                <a:effectLst/>
                <a:uFillTx/>
                <a:latin typeface="Arial"/>
              </a:rPr>
              <a:t>price caps, uncertainty</a:t>
            </a:r>
            <a:endParaRPr b="0" lang="en-US" sz="2000" strike="noStrike" u="none">
              <a:solidFill>
                <a:srgbClr val="000000"/>
              </a:solidFill>
              <a:effectLst/>
              <a:uFillTx/>
              <a:latin typeface="Arial"/>
            </a:endParaRP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2" name="PlaceHolder 1"/>
          <p:cNvSpPr>
            <a:spLocks noGrp="1"/>
          </p:cNvSpPr>
          <p:nvPr>
            <p:ph type="sldImg"/>
          </p:nvPr>
        </p:nvSpPr>
        <p:spPr>
          <a:xfrm>
            <a:off x="1136520" y="668160"/>
            <a:ext cx="4633920" cy="3475080"/>
          </a:xfrm>
          <a:prstGeom prst="rect">
            <a:avLst/>
          </a:prstGeom>
          <a:ln w="0">
            <a:noFill/>
          </a:ln>
        </p:spPr>
      </p:sp>
      <p:sp>
        <p:nvSpPr>
          <p:cNvPr id="623"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Market Balkanization</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Max-Gen Emergency</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Decreased Liquidity</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Mandated use of certain tools</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NY as an example</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Higher Prices</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Fewer supplies for markets to chase</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Reduced Reliability</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result of less liquidity</a:t>
            </a:r>
            <a:endParaRPr b="0" lang="en-US" sz="1600" strike="noStrike" u="none">
              <a:solidFill>
                <a:srgbClr val="000000"/>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4" name="PlaceHolder 1"/>
          <p:cNvSpPr>
            <a:spLocks noGrp="1"/>
          </p:cNvSpPr>
          <p:nvPr>
            <p:ph type="sldImg"/>
          </p:nvPr>
        </p:nvSpPr>
        <p:spPr>
          <a:xfrm>
            <a:off x="1136520" y="668160"/>
            <a:ext cx="4633920" cy="3475080"/>
          </a:xfrm>
          <a:prstGeom prst="rect">
            <a:avLst/>
          </a:prstGeom>
          <a:ln w="0">
            <a:noFill/>
          </a:ln>
        </p:spPr>
      </p:sp>
      <p:sp>
        <p:nvSpPr>
          <p:cNvPr id="625" name="PlaceHolder 2"/>
          <p:cNvSpPr>
            <a:spLocks noGrp="1"/>
          </p:cNvSpPr>
          <p:nvPr>
            <p:ph type="body"/>
          </p:nvPr>
        </p:nvSpPr>
        <p:spPr>
          <a:xfrm>
            <a:off x="880560" y="4367160"/>
            <a:ext cx="5070600" cy="4145040"/>
          </a:xfrm>
          <a:prstGeom prst="rect">
            <a:avLst/>
          </a:prstGeom>
          <a:noFill/>
          <a:ln w="0">
            <a:noFill/>
          </a:ln>
        </p:spPr>
        <p:txBody>
          <a:bodyPr lIns="88560" rIns="88560" tIns="44280" bIns="44280" anchor="t">
            <a:noAutofit/>
          </a:bodyPr>
          <a:p>
            <a:pPr indent="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Can’t regulate in reliability by command -- look at the gas curtailments of the 70’s</a:t>
            </a:r>
            <a:endParaRPr b="0" lang="en-US" sz="2400" strike="noStrike" u="none">
              <a:solidFill>
                <a:srgbClr val="000000"/>
              </a:solidFill>
              <a:effectLst/>
              <a:uFillTx/>
              <a:latin typeface="Arial"/>
            </a:endParaRPr>
          </a:p>
          <a:p>
            <a:pPr indent="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indent="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indent="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Can’t burn those certificates</a:t>
            </a:r>
            <a:endParaRPr b="0" lang="en-US" sz="24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0b3d90"/>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pic>
        <p:nvPicPr>
          <p:cNvPr id="3" name="" descr=""/>
          <p:cNvPicPr/>
          <p:nvPr/>
        </p:nvPicPr>
        <p:blipFill>
          <a:blip r:embed="rId2"/>
          <a:stretch/>
        </p:blipFill>
        <p:spPr>
          <a:xfrm>
            <a:off x="7537320" y="5931000"/>
            <a:ext cx="1324080" cy="679320"/>
          </a:xfrm>
          <a:prstGeom prst="rect">
            <a:avLst/>
          </a:prstGeom>
          <a:noFill/>
          <a:ln w="0">
            <a:noFill/>
          </a:ln>
        </p:spPr>
      </p:pic>
      <p:sp>
        <p:nvSpPr>
          <p:cNvPr id="4" name="PlaceHolder 2"/>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Click to edit the title text format</a:t>
            </a:r>
            <a:endParaRPr b="0" i="1" lang="en-US" sz="2700" strike="noStrike" u="none">
              <a:solidFill>
                <a:srgbClr val="fde821"/>
              </a:solidFill>
              <a:effectLst/>
              <a:uFillTx/>
              <a:latin typeface="Arial Black"/>
            </a:endParaRPr>
          </a:p>
        </p:txBody>
      </p:sp>
      <p:sp>
        <p:nvSpPr>
          <p:cNvPr id="5" name="PlaceHolder 3"/>
          <p:cNvSpPr>
            <a:spLocks noGrp="1"/>
          </p:cNvSpPr>
          <p:nvPr>
            <p:ph type="body"/>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Click to edit the outline text format</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Second Outline Level</a:t>
            </a:r>
            <a:endParaRPr b="1" lang="en-US" sz="2600" strike="noStrike" u="none">
              <a:solidFill>
                <a:srgbClr val="ffffff"/>
              </a:solidFill>
              <a:effectLst/>
              <a:uFillTx/>
              <a:latin typeface="Arial"/>
            </a:endParaRPr>
          </a:p>
          <a:p>
            <a:pPr lvl="2" marL="1143000" indent="-22860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Third Outline Level</a:t>
            </a:r>
            <a:endParaRPr b="1" lang="en-US" sz="2600" strike="noStrike" u="none">
              <a:solidFill>
                <a:srgbClr val="ffffff"/>
              </a:solidFill>
              <a:effectLst/>
              <a:uFillTx/>
              <a:latin typeface="Arial"/>
            </a:endParaRPr>
          </a:p>
          <a:p>
            <a:pPr lvl="3" marL="1600200" indent="-22860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Fourth Outline Level</a:t>
            </a:r>
            <a:endParaRPr b="1" lang="en-US" sz="2600" strike="noStrike" u="none">
              <a:solidFill>
                <a:srgbClr val="ffffff"/>
              </a:solidFill>
              <a:effectLst/>
              <a:uFillTx/>
              <a:latin typeface="Arial"/>
            </a:endParaRPr>
          </a:p>
          <a:p>
            <a:pPr lvl="4" marL="2057400" indent="-228600">
              <a:spcBef>
                <a:spcPts val="649"/>
              </a:spcBef>
              <a:buClr>
                <a:srgbClr val="fd9d1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Fifth Outline Level</a:t>
            </a:r>
            <a:endParaRPr b="1" lang="en-US" sz="2600" strike="noStrike" u="none">
              <a:solidFill>
                <a:srgbClr val="ffffff"/>
              </a:solidFill>
              <a:effectLst/>
              <a:uFillTx/>
              <a:latin typeface="Arial"/>
            </a:endParaRPr>
          </a:p>
          <a:p>
            <a:pPr lvl="5"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Sixth Outline Level</a:t>
            </a:r>
            <a:endParaRPr b="1" lang="en-US" sz="2600" strike="noStrike" u="none">
              <a:solidFill>
                <a:srgbClr val="ffffff"/>
              </a:solidFill>
              <a:effectLst/>
              <a:uFillTx/>
              <a:latin typeface="Arial"/>
            </a:endParaRPr>
          </a:p>
          <a:p>
            <a:pPr lvl="6"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Seventh Outline Level</a:t>
            </a:r>
            <a:endParaRPr b="1" lang="en-US" sz="26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solidFill>
          <a:srgbClr val="0b3d90"/>
        </a:solidFill>
      </p:bgPr>
    </p:bg>
    <p:spTree>
      <p:nvGrpSpPr>
        <p:cNvPr id="1" name=""/>
        <p:cNvGrpSpPr/>
        <p:nvPr/>
      </p:nvGrpSpPr>
      <p:grpSpPr>
        <a:xfrm>
          <a:off x="0" y="0"/>
          <a:ext cx="0" cy="0"/>
          <a:chOff x="0" y="0"/>
          <a:chExt cx="0" cy="0"/>
        </a:xfrm>
      </p:grpSpPr>
      <p:sp>
        <p:nvSpPr>
          <p:cNvPr id="6" name="PlaceHolder 1"/>
          <p:cNvSpPr>
            <a:spLocks noGrp="1"/>
          </p:cNvSpPr>
          <p:nvPr>
            <p:ph type="dt" idx="2"/>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pic>
        <p:nvPicPr>
          <p:cNvPr id="7" name="" descr=""/>
          <p:cNvPicPr/>
          <p:nvPr/>
        </p:nvPicPr>
        <p:blipFill>
          <a:blip r:embed="rId2"/>
          <a:stretch/>
        </p:blipFill>
        <p:spPr>
          <a:xfrm>
            <a:off x="7537320" y="5931000"/>
            <a:ext cx="1324080" cy="679320"/>
          </a:xfrm>
          <a:prstGeom prst="rect">
            <a:avLst/>
          </a:prstGeom>
          <a:noFill/>
          <a:ln w="0">
            <a:noFill/>
          </a:ln>
        </p:spPr>
      </p:pic>
      <p:sp>
        <p:nvSpPr>
          <p:cNvPr id="8" name="PlaceHolder 2"/>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Click to edit the title text format</a:t>
            </a:r>
            <a:endParaRPr b="0" i="1" lang="en-US" sz="2700" strike="noStrike" u="none">
              <a:solidFill>
                <a:srgbClr val="fde821"/>
              </a:solidFill>
              <a:effectLst/>
              <a:uFillTx/>
              <a:latin typeface="Arial Black"/>
            </a:endParaRPr>
          </a:p>
        </p:txBody>
      </p:sp>
      <p:sp>
        <p:nvSpPr>
          <p:cNvPr id="9" name="PlaceHolder 3"/>
          <p:cNvSpPr>
            <a:spLocks noGrp="1"/>
          </p:cNvSpPr>
          <p:nvPr>
            <p:ph type="body"/>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Click to edit the outline text format</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Second Outline Level</a:t>
            </a:r>
            <a:endParaRPr b="1" lang="en-US" sz="2600" strike="noStrike" u="none">
              <a:solidFill>
                <a:srgbClr val="ffffff"/>
              </a:solidFill>
              <a:effectLst/>
              <a:uFillTx/>
              <a:latin typeface="Arial"/>
            </a:endParaRPr>
          </a:p>
          <a:p>
            <a:pPr lvl="2" marL="1143000" indent="-22860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Third Outline Level</a:t>
            </a:r>
            <a:endParaRPr b="1" lang="en-US" sz="2600" strike="noStrike" u="none">
              <a:solidFill>
                <a:srgbClr val="ffffff"/>
              </a:solidFill>
              <a:effectLst/>
              <a:uFillTx/>
              <a:latin typeface="Arial"/>
            </a:endParaRPr>
          </a:p>
          <a:p>
            <a:pPr lvl="3" marL="1600200" indent="-22860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Fourth Outline Level</a:t>
            </a:r>
            <a:endParaRPr b="1" lang="en-US" sz="2600" strike="noStrike" u="none">
              <a:solidFill>
                <a:srgbClr val="ffffff"/>
              </a:solidFill>
              <a:effectLst/>
              <a:uFillTx/>
              <a:latin typeface="Arial"/>
            </a:endParaRPr>
          </a:p>
          <a:p>
            <a:pPr lvl="4" marL="2057400" indent="-228600">
              <a:spcBef>
                <a:spcPts val="649"/>
              </a:spcBef>
              <a:buClr>
                <a:srgbClr val="fd9d1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Fifth Outline Level</a:t>
            </a:r>
            <a:endParaRPr b="1" lang="en-US" sz="2600" strike="noStrike" u="none">
              <a:solidFill>
                <a:srgbClr val="ffffff"/>
              </a:solidFill>
              <a:effectLst/>
              <a:uFillTx/>
              <a:latin typeface="Arial"/>
            </a:endParaRPr>
          </a:p>
          <a:p>
            <a:pPr lvl="5"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Sixth Outline Level</a:t>
            </a:r>
            <a:endParaRPr b="1" lang="en-US" sz="2600" strike="noStrike" u="none">
              <a:solidFill>
                <a:srgbClr val="ffffff"/>
              </a:solidFill>
              <a:effectLst/>
              <a:uFillTx/>
              <a:latin typeface="Arial"/>
            </a:endParaRPr>
          </a:p>
          <a:p>
            <a:pPr lvl="6"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Seventh Outline Level</a:t>
            </a:r>
            <a:endParaRPr b="1" lang="en-US" sz="26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0b3d90"/>
        </a:solidFill>
      </p:bgPr>
    </p:bg>
    <p:spTree>
      <p:nvGrpSpPr>
        <p:cNvPr id="1" name=""/>
        <p:cNvGrpSpPr/>
        <p:nvPr/>
      </p:nvGrpSpPr>
      <p:grpSpPr>
        <a:xfrm>
          <a:off x="0" y="0"/>
          <a:ext cx="0" cy="0"/>
          <a:chOff x="0" y="0"/>
          <a:chExt cx="0" cy="0"/>
        </a:xfrm>
      </p:grpSpPr>
      <p:sp>
        <p:nvSpPr>
          <p:cNvPr id="10" name="PlaceHolder 1"/>
          <p:cNvSpPr>
            <a:spLocks noGrp="1"/>
          </p:cNvSpPr>
          <p:nvPr>
            <p:ph type="dt" idx="3"/>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pic>
        <p:nvPicPr>
          <p:cNvPr id="11" name="" descr=""/>
          <p:cNvPicPr/>
          <p:nvPr/>
        </p:nvPicPr>
        <p:blipFill>
          <a:blip r:embed="rId2"/>
          <a:stretch/>
        </p:blipFill>
        <p:spPr>
          <a:xfrm>
            <a:off x="7537320" y="5931000"/>
            <a:ext cx="1324080" cy="679320"/>
          </a:xfrm>
          <a:prstGeom prst="rect">
            <a:avLst/>
          </a:prstGeom>
          <a:noFill/>
          <a:ln w="0">
            <a:noFill/>
          </a:ln>
        </p:spPr>
      </p:pic>
      <p:sp>
        <p:nvSpPr>
          <p:cNvPr id="12" name="PlaceHolder 2"/>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Click to edit the title text format</a:t>
            </a:r>
            <a:endParaRPr b="0" i="1" lang="en-US" sz="2700" strike="noStrike" u="none">
              <a:solidFill>
                <a:srgbClr val="fde821"/>
              </a:solidFill>
              <a:effectLst/>
              <a:uFillTx/>
              <a:latin typeface="Arial Black"/>
            </a:endParaRPr>
          </a:p>
        </p:txBody>
      </p:sp>
      <p:sp>
        <p:nvSpPr>
          <p:cNvPr id="13" name="PlaceHolder 3"/>
          <p:cNvSpPr>
            <a:spLocks noGrp="1"/>
          </p:cNvSpPr>
          <p:nvPr>
            <p:ph type="body"/>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Click to edit the outline text format</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Second Outline Level</a:t>
            </a:r>
            <a:endParaRPr b="1" lang="en-US" sz="2600" strike="noStrike" u="none">
              <a:solidFill>
                <a:srgbClr val="ffffff"/>
              </a:solidFill>
              <a:effectLst/>
              <a:uFillTx/>
              <a:latin typeface="Arial"/>
            </a:endParaRPr>
          </a:p>
          <a:p>
            <a:pPr lvl="2" marL="1143000" indent="-22860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Third Outline Level</a:t>
            </a:r>
            <a:endParaRPr b="1" lang="en-US" sz="2600" strike="noStrike" u="none">
              <a:solidFill>
                <a:srgbClr val="ffffff"/>
              </a:solidFill>
              <a:effectLst/>
              <a:uFillTx/>
              <a:latin typeface="Arial"/>
            </a:endParaRPr>
          </a:p>
          <a:p>
            <a:pPr lvl="3" marL="1600200" indent="-22860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Fourth Outline Level</a:t>
            </a:r>
            <a:endParaRPr b="1" lang="en-US" sz="2600" strike="noStrike" u="none">
              <a:solidFill>
                <a:srgbClr val="ffffff"/>
              </a:solidFill>
              <a:effectLst/>
              <a:uFillTx/>
              <a:latin typeface="Arial"/>
            </a:endParaRPr>
          </a:p>
          <a:p>
            <a:pPr lvl="4" marL="2057400" indent="-228600">
              <a:spcBef>
                <a:spcPts val="649"/>
              </a:spcBef>
              <a:buClr>
                <a:srgbClr val="fd9d1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Fifth Outline Level</a:t>
            </a:r>
            <a:endParaRPr b="1" lang="en-US" sz="2600" strike="noStrike" u="none">
              <a:solidFill>
                <a:srgbClr val="ffffff"/>
              </a:solidFill>
              <a:effectLst/>
              <a:uFillTx/>
              <a:latin typeface="Arial"/>
            </a:endParaRPr>
          </a:p>
          <a:p>
            <a:pPr lvl="5"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Sixth Outline Level</a:t>
            </a:r>
            <a:endParaRPr b="1" lang="en-US" sz="2600" strike="noStrike" u="none">
              <a:solidFill>
                <a:srgbClr val="ffffff"/>
              </a:solidFill>
              <a:effectLst/>
              <a:uFillTx/>
              <a:latin typeface="Arial"/>
            </a:endParaRPr>
          </a:p>
          <a:p>
            <a:pPr lvl="6"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Seventh Outline Level</a:t>
            </a:r>
            <a:endParaRPr b="1" lang="en-US" sz="26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0b3d90"/>
        </a:solidFill>
      </p:bgPr>
    </p:bg>
    <p:spTree>
      <p:nvGrpSpPr>
        <p:cNvPr id="1" name=""/>
        <p:cNvGrpSpPr/>
        <p:nvPr/>
      </p:nvGrpSpPr>
      <p:grpSpPr>
        <a:xfrm>
          <a:off x="0" y="0"/>
          <a:ext cx="0" cy="0"/>
          <a:chOff x="0" y="0"/>
          <a:chExt cx="0" cy="0"/>
        </a:xfrm>
      </p:grpSpPr>
      <p:sp>
        <p:nvSpPr>
          <p:cNvPr id="14" name="PlaceHolder 1"/>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pic>
        <p:nvPicPr>
          <p:cNvPr id="15" name="" descr=""/>
          <p:cNvPicPr/>
          <p:nvPr/>
        </p:nvPicPr>
        <p:blipFill>
          <a:blip r:embed="rId2"/>
          <a:stretch/>
        </p:blipFill>
        <p:spPr>
          <a:xfrm>
            <a:off x="7537320" y="5931000"/>
            <a:ext cx="1324080" cy="679320"/>
          </a:xfrm>
          <a:prstGeom prst="rect">
            <a:avLst/>
          </a:prstGeom>
          <a:noFill/>
          <a:ln w="0">
            <a:noFill/>
          </a:ln>
        </p:spPr>
      </p:pic>
      <p:sp>
        <p:nvSpPr>
          <p:cNvPr id="16" name="PlaceHolder 2"/>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Click to edit the title text format</a:t>
            </a:r>
            <a:endParaRPr b="0" i="1" lang="en-US" sz="2700" strike="noStrike" u="none">
              <a:solidFill>
                <a:srgbClr val="fde821"/>
              </a:solidFill>
              <a:effectLst/>
              <a:uFillTx/>
              <a:latin typeface="Arial Black"/>
            </a:endParaRPr>
          </a:p>
        </p:txBody>
      </p:sp>
      <p:sp>
        <p:nvSpPr>
          <p:cNvPr id="17" name="PlaceHolder 3"/>
          <p:cNvSpPr>
            <a:spLocks noGrp="1"/>
          </p:cNvSpPr>
          <p:nvPr>
            <p:ph type="body"/>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Click to edit the outline text format</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Second Outline Level</a:t>
            </a:r>
            <a:endParaRPr b="1" lang="en-US" sz="2600" strike="noStrike" u="none">
              <a:solidFill>
                <a:srgbClr val="ffffff"/>
              </a:solidFill>
              <a:effectLst/>
              <a:uFillTx/>
              <a:latin typeface="Arial"/>
            </a:endParaRPr>
          </a:p>
          <a:p>
            <a:pPr lvl="2" marL="1143000" indent="-22860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Third Outline Level</a:t>
            </a:r>
            <a:endParaRPr b="1" lang="en-US" sz="2600" strike="noStrike" u="none">
              <a:solidFill>
                <a:srgbClr val="ffffff"/>
              </a:solidFill>
              <a:effectLst/>
              <a:uFillTx/>
              <a:latin typeface="Arial"/>
            </a:endParaRPr>
          </a:p>
          <a:p>
            <a:pPr lvl="3" marL="1600200" indent="-22860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Fourth Outline Level</a:t>
            </a:r>
            <a:endParaRPr b="1" lang="en-US" sz="2600" strike="noStrike" u="none">
              <a:solidFill>
                <a:srgbClr val="ffffff"/>
              </a:solidFill>
              <a:effectLst/>
              <a:uFillTx/>
              <a:latin typeface="Arial"/>
            </a:endParaRPr>
          </a:p>
          <a:p>
            <a:pPr lvl="4" marL="2057400" indent="-228600">
              <a:spcBef>
                <a:spcPts val="649"/>
              </a:spcBef>
              <a:buClr>
                <a:srgbClr val="fd9d1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Fifth Outline Level</a:t>
            </a:r>
            <a:endParaRPr b="1" lang="en-US" sz="2600" strike="noStrike" u="none">
              <a:solidFill>
                <a:srgbClr val="ffffff"/>
              </a:solidFill>
              <a:effectLst/>
              <a:uFillTx/>
              <a:latin typeface="Arial"/>
            </a:endParaRPr>
          </a:p>
          <a:p>
            <a:pPr lvl="5"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Sixth Outline Level</a:t>
            </a:r>
            <a:endParaRPr b="1" lang="en-US" sz="2600" strike="noStrike" u="none">
              <a:solidFill>
                <a:srgbClr val="ffffff"/>
              </a:solidFill>
              <a:effectLst/>
              <a:uFillTx/>
              <a:latin typeface="Arial"/>
            </a:endParaRPr>
          </a:p>
          <a:p>
            <a:pPr lvl="6"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Seventh Outline Level</a:t>
            </a:r>
            <a:endParaRPr b="1" lang="en-US" sz="26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b3d90"/>
        </a:solidFill>
      </p:bgPr>
    </p:bg>
    <p:spTree>
      <p:nvGrpSpPr>
        <p:cNvPr id="1" name=""/>
        <p:cNvGrpSpPr/>
        <p:nvPr/>
      </p:nvGrpSpPr>
      <p:grpSpPr>
        <a:xfrm>
          <a:off x="0" y="0"/>
          <a:ext cx="0" cy="0"/>
          <a:chOff x="0" y="0"/>
          <a:chExt cx="0" cy="0"/>
        </a:xfrm>
      </p:grpSpPr>
      <p:sp>
        <p:nvSpPr>
          <p:cNvPr id="18" name="PlaceHolder 1"/>
          <p:cNvSpPr>
            <a:spLocks noGrp="1"/>
          </p:cNvSpPr>
          <p:nvPr>
            <p:ph type="dt" idx="5"/>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1"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pic>
        <p:nvPicPr>
          <p:cNvPr id="19" name="" descr=""/>
          <p:cNvPicPr/>
          <p:nvPr/>
        </p:nvPicPr>
        <p:blipFill>
          <a:blip r:embed="rId2"/>
          <a:stretch/>
        </p:blipFill>
        <p:spPr>
          <a:xfrm>
            <a:off x="7537320" y="5931000"/>
            <a:ext cx="1324080" cy="679320"/>
          </a:xfrm>
          <a:prstGeom prst="rect">
            <a:avLst/>
          </a:prstGeom>
          <a:noFill/>
          <a:ln w="0">
            <a:noFill/>
          </a:ln>
        </p:spPr>
      </p:pic>
      <p:sp>
        <p:nvSpPr>
          <p:cNvPr id="20" name="PlaceHolder 2"/>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Click to edit the title text format</a:t>
            </a:r>
            <a:endParaRPr b="0" i="1" lang="en-US" sz="2700" strike="noStrike" u="none">
              <a:solidFill>
                <a:srgbClr val="fde821"/>
              </a:solidFill>
              <a:effectLst/>
              <a:uFillTx/>
              <a:latin typeface="Arial Black"/>
            </a:endParaRPr>
          </a:p>
        </p:txBody>
      </p:sp>
      <p:sp>
        <p:nvSpPr>
          <p:cNvPr id="21" name="PlaceHolder 3"/>
          <p:cNvSpPr>
            <a:spLocks noGrp="1"/>
          </p:cNvSpPr>
          <p:nvPr>
            <p:ph type="body"/>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Click to edit the outline text format</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Second Outline Level</a:t>
            </a:r>
            <a:endParaRPr b="1" lang="en-US" sz="2600" strike="noStrike" u="none">
              <a:solidFill>
                <a:srgbClr val="ffffff"/>
              </a:solidFill>
              <a:effectLst/>
              <a:uFillTx/>
              <a:latin typeface="Arial"/>
            </a:endParaRPr>
          </a:p>
          <a:p>
            <a:pPr lvl="2" marL="1143000" indent="-22860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Third Outline Level</a:t>
            </a:r>
            <a:endParaRPr b="1" lang="en-US" sz="2600" strike="noStrike" u="none">
              <a:solidFill>
                <a:srgbClr val="ffffff"/>
              </a:solidFill>
              <a:effectLst/>
              <a:uFillTx/>
              <a:latin typeface="Arial"/>
            </a:endParaRPr>
          </a:p>
          <a:p>
            <a:pPr lvl="3" marL="1600200" indent="-22860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Fourth Outline Level</a:t>
            </a:r>
            <a:endParaRPr b="1" lang="en-US" sz="2600" strike="noStrike" u="none">
              <a:solidFill>
                <a:srgbClr val="ffffff"/>
              </a:solidFill>
              <a:effectLst/>
              <a:uFillTx/>
              <a:latin typeface="Arial"/>
            </a:endParaRPr>
          </a:p>
          <a:p>
            <a:pPr lvl="4" marL="2057400" indent="-228600">
              <a:spcBef>
                <a:spcPts val="649"/>
              </a:spcBef>
              <a:buClr>
                <a:srgbClr val="fd9d12"/>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Fifth Outline Level</a:t>
            </a:r>
            <a:endParaRPr b="1" lang="en-US" sz="2600" strike="noStrike" u="none">
              <a:solidFill>
                <a:srgbClr val="ffffff"/>
              </a:solidFill>
              <a:effectLst/>
              <a:uFillTx/>
              <a:latin typeface="Arial"/>
            </a:endParaRPr>
          </a:p>
          <a:p>
            <a:pPr lvl="5"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Sixth Outline Level</a:t>
            </a:r>
            <a:endParaRPr b="1" lang="en-US" sz="2600" strike="noStrike" u="none">
              <a:solidFill>
                <a:srgbClr val="ffffff"/>
              </a:solidFill>
              <a:effectLst/>
              <a:uFillTx/>
              <a:latin typeface="Arial"/>
            </a:endParaRPr>
          </a:p>
          <a:p>
            <a:pPr lvl="6" marL="2057400" indent="-228600">
              <a:spcBef>
                <a:spcPts val="64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Seventh Outline Level</a:t>
            </a:r>
            <a:endParaRPr b="1" lang="en-US" sz="26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b3d90"/>
        </a:solidFill>
      </p:bgPr>
    </p:bg>
    <p:spTree>
      <p:nvGrpSpPr>
        <p:cNvPr id="1" name=""/>
        <p:cNvGrpSpPr/>
        <p:nvPr/>
      </p:nvGrpSpPr>
      <p:grpSpPr>
        <a:xfrm>
          <a:off x="0" y="0"/>
          <a:ext cx="0" cy="0"/>
          <a:chOff x="0" y="0"/>
          <a:chExt cx="0" cy="0"/>
        </a:xfrm>
      </p:grpSpPr>
      <p:sp>
        <p:nvSpPr>
          <p:cNvPr id="22" name="PlaceHolder 1"/>
          <p:cNvSpPr>
            <a:spLocks noGrp="1"/>
          </p:cNvSpPr>
          <p:nvPr>
            <p:ph type="dt" idx="6"/>
          </p:nvPr>
        </p:nvSpPr>
        <p:spPr>
          <a:xfrm>
            <a:off x="5734080" y="6210360"/>
            <a:ext cx="189720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sp>
        <p:nvSpPr>
          <p:cNvPr id="23" name=""/>
          <p:cNvSpPr/>
          <p:nvPr/>
        </p:nvSpPr>
        <p:spPr>
          <a:xfrm>
            <a:off x="0" y="5881680"/>
            <a:ext cx="9144000" cy="97632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24" name=""/>
          <p:cNvSpPr/>
          <p:nvPr/>
        </p:nvSpPr>
        <p:spPr>
          <a:xfrm>
            <a:off x="0" y="6221520"/>
            <a:ext cx="6629400" cy="163440"/>
          </a:xfrm>
          <a:prstGeom prst="rect">
            <a:avLst/>
          </a:prstGeom>
          <a:gradFill rotWithShape="0">
            <a:gsLst>
              <a:gs pos="0">
                <a:srgbClr val="000000"/>
              </a:gs>
              <a:gs pos="100000">
                <a:srgbClr val="af1a12"/>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grpSp>
        <p:nvGrpSpPr>
          <p:cNvPr id="25" name=""/>
          <p:cNvGrpSpPr/>
          <p:nvPr/>
        </p:nvGrpSpPr>
        <p:grpSpPr>
          <a:xfrm>
            <a:off x="6108840" y="633240"/>
            <a:ext cx="1113840" cy="1047600"/>
            <a:chOff x="6108840" y="633240"/>
            <a:chExt cx="1113840" cy="1047600"/>
          </a:xfrm>
        </p:grpSpPr>
        <p:sp>
          <p:nvSpPr>
            <p:cNvPr id="26" name=""/>
            <p:cNvSpPr/>
            <p:nvPr/>
          </p:nvSpPr>
          <p:spPr>
            <a:xfrm>
              <a:off x="6132600" y="1177200"/>
              <a:ext cx="1066320" cy="503640"/>
            </a:xfrm>
            <a:custGeom>
              <a:avLst/>
              <a:gdLst/>
              <a:ahLst/>
              <a:rect l="l" t="t" r="r" b="b"/>
              <a:pathLst>
                <a:path w="941" h="471">
                  <a:moveTo>
                    <a:pt x="471" y="0"/>
                  </a:moveTo>
                  <a:lnTo>
                    <a:pt x="0" y="471"/>
                  </a:lnTo>
                  <a:lnTo>
                    <a:pt x="941" y="471"/>
                  </a:lnTo>
                  <a:lnTo>
                    <a:pt x="471" y="0"/>
                  </a:lnTo>
                  <a:lnTo>
                    <a:pt x="471"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7" name=""/>
            <p:cNvSpPr/>
            <p:nvPr/>
          </p:nvSpPr>
          <p:spPr>
            <a:xfrm>
              <a:off x="6108840" y="655560"/>
              <a:ext cx="539280" cy="1009440"/>
            </a:xfrm>
            <a:custGeom>
              <a:avLst/>
              <a:gdLst/>
              <a:ahLst/>
              <a:rect l="l" t="t" r="r" b="b"/>
              <a:pathLst>
                <a:path w="476" h="944">
                  <a:moveTo>
                    <a:pt x="0" y="0"/>
                  </a:moveTo>
                  <a:lnTo>
                    <a:pt x="0" y="944"/>
                  </a:lnTo>
                  <a:lnTo>
                    <a:pt x="476" y="472"/>
                  </a:lnTo>
                  <a:lnTo>
                    <a:pt x="0" y="0"/>
                  </a:lnTo>
                  <a:lnTo>
                    <a:pt x="0"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 name=""/>
            <p:cNvSpPr/>
            <p:nvPr/>
          </p:nvSpPr>
          <p:spPr>
            <a:xfrm>
              <a:off x="6707160" y="633240"/>
              <a:ext cx="515520" cy="487440"/>
            </a:xfrm>
            <a:custGeom>
              <a:avLst/>
              <a:gdLst/>
              <a:ahLst/>
              <a:rect l="l" t="t" r="r" b="b"/>
              <a:pathLst>
                <a:path w="455" h="456">
                  <a:moveTo>
                    <a:pt x="0" y="0"/>
                  </a:moveTo>
                  <a:lnTo>
                    <a:pt x="455" y="456"/>
                  </a:lnTo>
                  <a:lnTo>
                    <a:pt x="455" y="0"/>
                  </a:lnTo>
                  <a:lnTo>
                    <a:pt x="0" y="0"/>
                  </a:lnTo>
                  <a:lnTo>
                    <a:pt x="0"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 name=""/>
            <p:cNvSpPr/>
            <p:nvPr/>
          </p:nvSpPr>
          <p:spPr>
            <a:xfrm>
              <a:off x="6406920" y="638280"/>
              <a:ext cx="527040" cy="499320"/>
            </a:xfrm>
            <a:custGeom>
              <a:avLst/>
              <a:gdLst/>
              <a:ahLst/>
              <a:rect l="l" t="t" r="r" b="b"/>
              <a:pathLst>
                <a:path w="465" h="467">
                  <a:moveTo>
                    <a:pt x="230" y="0"/>
                  </a:moveTo>
                  <a:lnTo>
                    <a:pt x="0" y="231"/>
                  </a:lnTo>
                  <a:lnTo>
                    <a:pt x="230" y="467"/>
                  </a:lnTo>
                  <a:lnTo>
                    <a:pt x="465" y="231"/>
                  </a:lnTo>
                  <a:lnTo>
                    <a:pt x="230" y="0"/>
                  </a:lnTo>
                  <a:close/>
                </a:path>
              </a:pathLst>
            </a:custGeom>
            <a:solidFill>
              <a:srgbClr val="af1a12"/>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 name=""/>
            <p:cNvSpPr/>
            <p:nvPr/>
          </p:nvSpPr>
          <p:spPr>
            <a:xfrm>
              <a:off x="6406920" y="638280"/>
              <a:ext cx="527040" cy="499320"/>
            </a:xfrm>
            <a:custGeom>
              <a:avLst/>
              <a:gdLst/>
              <a:ahLst/>
              <a:rect l="l" t="t" r="r" b="b"/>
              <a:pathLst>
                <a:path w="465" h="467">
                  <a:moveTo>
                    <a:pt x="230" y="0"/>
                  </a:moveTo>
                  <a:lnTo>
                    <a:pt x="0" y="231"/>
                  </a:lnTo>
                  <a:lnTo>
                    <a:pt x="230" y="467"/>
                  </a:lnTo>
                  <a:lnTo>
                    <a:pt x="465" y="231"/>
                  </a:lnTo>
                  <a:lnTo>
                    <a:pt x="230" y="0"/>
                  </a:lnTo>
                  <a:lnTo>
                    <a:pt x="230"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 name=""/>
            <p:cNvSpPr/>
            <p:nvPr/>
          </p:nvSpPr>
          <p:spPr>
            <a:xfrm>
              <a:off x="6132600" y="633240"/>
              <a:ext cx="498600" cy="235080"/>
            </a:xfrm>
            <a:custGeom>
              <a:avLst/>
              <a:gdLst/>
              <a:ahLst/>
              <a:rect l="l" t="t" r="r" b="b"/>
              <a:pathLst>
                <a:path w="439" h="220">
                  <a:moveTo>
                    <a:pt x="0" y="0"/>
                  </a:moveTo>
                  <a:lnTo>
                    <a:pt x="220" y="220"/>
                  </a:lnTo>
                  <a:lnTo>
                    <a:pt x="439" y="0"/>
                  </a:lnTo>
                  <a:lnTo>
                    <a:pt x="0" y="0"/>
                  </a:lnTo>
                  <a:close/>
                </a:path>
              </a:pathLst>
            </a:custGeom>
            <a:solidFill>
              <a:srgbClr val="fa8524"/>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 name=""/>
            <p:cNvSpPr/>
            <p:nvPr/>
          </p:nvSpPr>
          <p:spPr>
            <a:xfrm>
              <a:off x="6132600" y="633240"/>
              <a:ext cx="498600" cy="235080"/>
            </a:xfrm>
            <a:custGeom>
              <a:avLst/>
              <a:gdLst/>
              <a:ahLst/>
              <a:rect l="l" t="t" r="r" b="b"/>
              <a:pathLst>
                <a:path w="439" h="220">
                  <a:moveTo>
                    <a:pt x="0" y="0"/>
                  </a:moveTo>
                  <a:lnTo>
                    <a:pt x="220" y="220"/>
                  </a:lnTo>
                  <a:lnTo>
                    <a:pt x="439" y="0"/>
                  </a:lnTo>
                  <a:lnTo>
                    <a:pt x="0" y="0"/>
                  </a:lnTo>
                  <a:lnTo>
                    <a:pt x="0"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 name=""/>
            <p:cNvSpPr/>
            <p:nvPr/>
          </p:nvSpPr>
          <p:spPr>
            <a:xfrm>
              <a:off x="6689160" y="925200"/>
              <a:ext cx="249120" cy="465120"/>
            </a:xfrm>
            <a:custGeom>
              <a:avLst/>
              <a:gdLst/>
              <a:ahLst/>
              <a:rect l="l" t="t" r="r" b="b"/>
              <a:pathLst>
                <a:path w="220" h="435">
                  <a:moveTo>
                    <a:pt x="0" y="220"/>
                  </a:moveTo>
                  <a:lnTo>
                    <a:pt x="220" y="435"/>
                  </a:lnTo>
                  <a:lnTo>
                    <a:pt x="220" y="0"/>
                  </a:lnTo>
                  <a:lnTo>
                    <a:pt x="0" y="220"/>
                  </a:lnTo>
                  <a:close/>
                </a:path>
              </a:pathLst>
            </a:custGeom>
            <a:solidFill>
              <a:srgbClr val="fa8524"/>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 name=""/>
            <p:cNvSpPr/>
            <p:nvPr/>
          </p:nvSpPr>
          <p:spPr>
            <a:xfrm>
              <a:off x="6689160" y="925200"/>
              <a:ext cx="249120" cy="465120"/>
            </a:xfrm>
            <a:custGeom>
              <a:avLst/>
              <a:gdLst/>
              <a:ahLst/>
              <a:rect l="l" t="t" r="r" b="b"/>
              <a:pathLst>
                <a:path w="220" h="435">
                  <a:moveTo>
                    <a:pt x="0" y="220"/>
                  </a:moveTo>
                  <a:lnTo>
                    <a:pt x="220" y="435"/>
                  </a:lnTo>
                  <a:lnTo>
                    <a:pt x="220" y="0"/>
                  </a:lnTo>
                  <a:lnTo>
                    <a:pt x="0" y="220"/>
                  </a:lnTo>
                  <a:lnTo>
                    <a:pt x="0" y="22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 name=""/>
            <p:cNvSpPr/>
            <p:nvPr/>
          </p:nvSpPr>
          <p:spPr>
            <a:xfrm>
              <a:off x="6132600" y="1177200"/>
              <a:ext cx="1066320" cy="503640"/>
            </a:xfrm>
            <a:custGeom>
              <a:avLst/>
              <a:gdLst/>
              <a:ahLst/>
              <a:rect l="l" t="t" r="r" b="b"/>
              <a:pathLst>
                <a:path w="941" h="471">
                  <a:moveTo>
                    <a:pt x="471" y="0"/>
                  </a:moveTo>
                  <a:lnTo>
                    <a:pt x="0" y="471"/>
                  </a:lnTo>
                  <a:lnTo>
                    <a:pt x="941" y="471"/>
                  </a:lnTo>
                  <a:lnTo>
                    <a:pt x="471" y="0"/>
                  </a:lnTo>
                  <a:close/>
                </a:path>
              </a:pathLst>
            </a:custGeom>
            <a:solidFill>
              <a:srgbClr val="0038a8"/>
            </a:solidFill>
            <a:ln w="93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36" name=""/>
            <p:cNvSpPr/>
            <p:nvPr/>
          </p:nvSpPr>
          <p:spPr>
            <a:xfrm>
              <a:off x="6108840" y="655560"/>
              <a:ext cx="539280" cy="1009440"/>
            </a:xfrm>
            <a:custGeom>
              <a:avLst/>
              <a:gdLst/>
              <a:ahLst/>
              <a:rect l="l" t="t" r="r" b="b"/>
              <a:pathLst>
                <a:path w="476" h="944">
                  <a:moveTo>
                    <a:pt x="0" y="0"/>
                  </a:moveTo>
                  <a:lnTo>
                    <a:pt x="0" y="944"/>
                  </a:lnTo>
                  <a:lnTo>
                    <a:pt x="476" y="472"/>
                  </a:lnTo>
                  <a:lnTo>
                    <a:pt x="0" y="0"/>
                  </a:lnTo>
                  <a:close/>
                </a:path>
              </a:pathLst>
            </a:custGeom>
            <a:solidFill>
              <a:srgbClr val="0038a8"/>
            </a:solidFill>
            <a:ln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7" name=""/>
            <p:cNvSpPr/>
            <p:nvPr/>
          </p:nvSpPr>
          <p:spPr>
            <a:xfrm>
              <a:off x="6707160" y="633240"/>
              <a:ext cx="515520" cy="487440"/>
            </a:xfrm>
            <a:custGeom>
              <a:avLst/>
              <a:gdLst/>
              <a:ahLst/>
              <a:rect l="l" t="t" r="r" b="b"/>
              <a:pathLst>
                <a:path w="455" h="456">
                  <a:moveTo>
                    <a:pt x="0" y="0"/>
                  </a:moveTo>
                  <a:lnTo>
                    <a:pt x="455" y="456"/>
                  </a:lnTo>
                  <a:lnTo>
                    <a:pt x="455" y="0"/>
                  </a:lnTo>
                  <a:lnTo>
                    <a:pt x="0" y="0"/>
                  </a:lnTo>
                  <a:close/>
                </a:path>
              </a:pathLst>
            </a:custGeom>
            <a:solidFill>
              <a:srgbClr val="0038a8"/>
            </a:solidFill>
            <a:ln w="93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38" name=""/>
            <p:cNvSpPr/>
            <p:nvPr/>
          </p:nvSpPr>
          <p:spPr>
            <a:xfrm>
              <a:off x="6967800" y="925200"/>
              <a:ext cx="254880" cy="739800"/>
            </a:xfrm>
            <a:custGeom>
              <a:avLst/>
              <a:gdLst/>
              <a:ahLst/>
              <a:rect l="l" t="t" r="r" b="b"/>
              <a:pathLst>
                <a:path w="225" h="692">
                  <a:moveTo>
                    <a:pt x="0" y="0"/>
                  </a:moveTo>
                  <a:lnTo>
                    <a:pt x="0" y="466"/>
                  </a:lnTo>
                  <a:lnTo>
                    <a:pt x="225" y="692"/>
                  </a:lnTo>
                  <a:lnTo>
                    <a:pt x="225" y="225"/>
                  </a:lnTo>
                  <a:lnTo>
                    <a:pt x="0" y="0"/>
                  </a:lnTo>
                  <a:close/>
                </a:path>
              </a:pathLst>
            </a:custGeom>
            <a:solidFill>
              <a:srgbClr val="0038a8"/>
            </a:solidFill>
            <a:ln w="936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39" name=""/>
            <p:cNvSpPr/>
            <p:nvPr/>
          </p:nvSpPr>
          <p:spPr>
            <a:xfrm>
              <a:off x="6967800" y="925200"/>
              <a:ext cx="254880" cy="739800"/>
            </a:xfrm>
            <a:custGeom>
              <a:avLst/>
              <a:gdLst/>
              <a:ahLst/>
              <a:rect l="l" t="t" r="r" b="b"/>
              <a:pathLst>
                <a:path w="225" h="692">
                  <a:moveTo>
                    <a:pt x="0" y="0"/>
                  </a:moveTo>
                  <a:lnTo>
                    <a:pt x="0" y="466"/>
                  </a:lnTo>
                  <a:lnTo>
                    <a:pt x="225" y="692"/>
                  </a:lnTo>
                  <a:lnTo>
                    <a:pt x="225" y="225"/>
                  </a:lnTo>
                  <a:lnTo>
                    <a:pt x="0" y="0"/>
                  </a:lnTo>
                  <a:lnTo>
                    <a:pt x="0" y="0"/>
                  </a:lnTo>
                </a:path>
              </a:pathLst>
            </a:custGeom>
            <a:noFill/>
            <a:ln w="792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40"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de821"/>
                </a:solidFill>
                <a:effectLst/>
                <a:uFillTx/>
                <a:latin typeface="Arial"/>
              </a:rPr>
              <a:t>Click to edit the title text format</a:t>
            </a:r>
            <a:endParaRPr b="1" i="1" lang="en-US" sz="2200" strike="noStrike" u="none">
              <a:solidFill>
                <a:srgbClr val="fde821"/>
              </a:solidFill>
              <a:effectLst/>
              <a:uFillTx/>
              <a:latin typeface="Arial"/>
            </a:endParaRPr>
          </a:p>
        </p:txBody>
      </p:sp>
      <p:sp>
        <p:nvSpPr>
          <p:cNvPr id="41"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Click to edit the outline text format</a:t>
            </a:r>
            <a:endParaRPr b="1" lang="en-US" sz="1800" strike="noStrike" u="none">
              <a:solidFill>
                <a:srgbClr val="ffffff"/>
              </a:solidFill>
              <a:effectLst/>
              <a:uFillTx/>
              <a:latin typeface="Arial"/>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914400" algn="ctr">
              <a:spcBef>
                <a:spcPts val="550"/>
              </a:spcBef>
              <a:buClr>
                <a:srgbClr val="fa8524"/>
              </a:buClr>
              <a:buSzPct val="7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Third Outline Level</a:t>
            </a:r>
            <a:endParaRPr b="1" lang="en-US" sz="2200" strike="noStrike" u="none">
              <a:solidFill>
                <a:srgbClr val="ffffff"/>
              </a:solidFill>
              <a:effectLst/>
              <a:uFillTx/>
              <a:latin typeface="Arial"/>
            </a:endParaRPr>
          </a:p>
          <a:p>
            <a:pPr lvl="3" marL="1371600" algn="ctr">
              <a:spcBef>
                <a:spcPts val="550"/>
              </a:spcBef>
              <a:buClr>
                <a:srgbClr val="fa8524"/>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Fourth Outline Level</a:t>
            </a:r>
            <a:endParaRPr b="1" lang="en-US" sz="2200" strike="noStrike" u="none">
              <a:solidFill>
                <a:srgbClr val="ffffff"/>
              </a:solidFill>
              <a:effectLst/>
              <a:uFillTx/>
              <a:latin typeface="Arial"/>
            </a:endParaRPr>
          </a:p>
          <a:p>
            <a:pPr lvl="4" marL="1828800" algn="ctr">
              <a:spcBef>
                <a:spcPts val="499"/>
              </a:spcBef>
              <a:buClr>
                <a:srgbClr val="fd9d12"/>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b3d90"/>
                </a:solidFill>
                <a:effectLst/>
                <a:uFillTx/>
                <a:latin typeface="Arial"/>
              </a:rPr>
              <a:t>Fifth Outline Level</a:t>
            </a:r>
            <a:endParaRPr b="0" lang="en-US" sz="2000" strike="noStrike" u="none">
              <a:solidFill>
                <a:srgbClr val="0b3d90"/>
              </a:solidFill>
              <a:effectLst/>
              <a:uFillTx/>
              <a:latin typeface="Arial"/>
            </a:endParaRPr>
          </a:p>
          <a:p>
            <a:pPr lvl="5" marL="18288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b3d90"/>
                </a:solidFill>
                <a:effectLst/>
                <a:uFillTx/>
                <a:latin typeface="Arial"/>
              </a:rPr>
              <a:t>Sixth Outline Level</a:t>
            </a:r>
            <a:endParaRPr b="0" lang="en-US" sz="2000" strike="noStrike" u="none">
              <a:solidFill>
                <a:srgbClr val="0b3d90"/>
              </a:solidFill>
              <a:effectLst/>
              <a:uFillTx/>
              <a:latin typeface="Arial"/>
            </a:endParaRPr>
          </a:p>
          <a:p>
            <a:pPr lvl="6" marL="1828800">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b3d90"/>
                </a:solidFill>
                <a:effectLst/>
                <a:uFillTx/>
                <a:latin typeface="Arial"/>
              </a:rPr>
              <a:t>Seventh Outline Level</a:t>
            </a:r>
            <a:endParaRPr b="0" lang="en-US" sz="2000" strike="noStrike" u="none">
              <a:solidFill>
                <a:srgbClr val="0b3d9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slideLayout" Target="../slideLayouts/slideLayout2.xml"/>
</Relationships>
</file>

<file path=ppt/slides/_rels/slide5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4.png"/><Relationship Id="rId3" Type="http://schemas.openxmlformats.org/officeDocument/2006/relationships/image" Target="../media/image4.png"/><Relationship Id="rId4" Type="http://schemas.openxmlformats.org/officeDocument/2006/relationships/image" Target="../media/image4.png"/><Relationship Id="rId5" Type="http://schemas.openxmlformats.org/officeDocument/2006/relationships/image" Target="../media/image4.png"/><Relationship Id="rId6" Type="http://schemas.openxmlformats.org/officeDocument/2006/relationships/image" Target="../media/image4.png"/><Relationship Id="rId7" Type="http://schemas.openxmlformats.org/officeDocument/2006/relationships/image" Target="../media/image4.png"/><Relationship Id="rId8" Type="http://schemas.openxmlformats.org/officeDocument/2006/relationships/image" Target="../media/image4.png"/><Relationship Id="rId9" Type="http://schemas.openxmlformats.org/officeDocument/2006/relationships/image" Target="../media/image4.png"/><Relationship Id="rId10" Type="http://schemas.openxmlformats.org/officeDocument/2006/relationships/image" Target="../media/image4.png"/><Relationship Id="rId11" Type="http://schemas.openxmlformats.org/officeDocument/2006/relationships/image" Target="../media/image4.png"/><Relationship Id="rId12" Type="http://schemas.openxmlformats.org/officeDocument/2006/relationships/image" Target="../media/image4.png"/><Relationship Id="rId13" Type="http://schemas.openxmlformats.org/officeDocument/2006/relationships/image" Target="../media/image4.png"/><Relationship Id="rId14" Type="http://schemas.openxmlformats.org/officeDocument/2006/relationships/image" Target="../media/image4.png"/><Relationship Id="rId15" Type="http://schemas.openxmlformats.org/officeDocument/2006/relationships/image" Target="../media/image4.png"/><Relationship Id="rId16" Type="http://schemas.openxmlformats.org/officeDocument/2006/relationships/image" Target="../media/image4.png"/><Relationship Id="rId17" Type="http://schemas.openxmlformats.org/officeDocument/2006/relationships/image" Target="../media/image4.png"/><Relationship Id="rId18" Type="http://schemas.openxmlformats.org/officeDocument/2006/relationships/image" Target="../media/image4.png"/><Relationship Id="rId19" Type="http://schemas.openxmlformats.org/officeDocument/2006/relationships/image" Target="../media/image4.png"/><Relationship Id="rId20" Type="http://schemas.openxmlformats.org/officeDocument/2006/relationships/image" Target="../media/image4.png"/><Relationship Id="rId21" Type="http://schemas.openxmlformats.org/officeDocument/2006/relationships/image" Target="../media/image4.png"/><Relationship Id="rId22" Type="http://schemas.openxmlformats.org/officeDocument/2006/relationships/image" Target="../media/image4.png"/><Relationship Id="rId23" Type="http://schemas.openxmlformats.org/officeDocument/2006/relationships/image" Target="../media/image4.png"/><Relationship Id="rId24" Type="http://schemas.openxmlformats.org/officeDocument/2006/relationships/image" Target="../media/image4.png"/><Relationship Id="rId25" Type="http://schemas.openxmlformats.org/officeDocument/2006/relationships/image" Target="../media/image4.png"/><Relationship Id="rId26" Type="http://schemas.openxmlformats.org/officeDocument/2006/relationships/image" Target="../media/image4.png"/><Relationship Id="rId27" Type="http://schemas.openxmlformats.org/officeDocument/2006/relationships/image" Target="../media/image4.png"/><Relationship Id="rId28" Type="http://schemas.openxmlformats.org/officeDocument/2006/relationships/image" Target="../media/image4.png"/><Relationship Id="rId29" Type="http://schemas.openxmlformats.org/officeDocument/2006/relationships/image" Target="../media/image4.png"/><Relationship Id="rId30" Type="http://schemas.openxmlformats.org/officeDocument/2006/relationships/image" Target="../media/image4.png"/><Relationship Id="rId31" Type="http://schemas.openxmlformats.org/officeDocument/2006/relationships/image" Target="../media/image4.png"/><Relationship Id="rId32" Type="http://schemas.openxmlformats.org/officeDocument/2006/relationships/image" Target="../media/image4.png"/><Relationship Id="rId33" Type="http://schemas.openxmlformats.org/officeDocument/2006/relationships/image" Target="../media/image4.png"/><Relationship Id="rId34" Type="http://schemas.openxmlformats.org/officeDocument/2006/relationships/image" Target="../media/image4.png"/><Relationship Id="rId35" Type="http://schemas.openxmlformats.org/officeDocument/2006/relationships/image" Target="../media/image4.png"/><Relationship Id="rId36" Type="http://schemas.openxmlformats.org/officeDocument/2006/relationships/image" Target="../media/image4.png"/><Relationship Id="rId37" Type="http://schemas.openxmlformats.org/officeDocument/2006/relationships/image" Target="../media/image4.png"/><Relationship Id="rId38" Type="http://schemas.openxmlformats.org/officeDocument/2006/relationships/image" Target="../media/image4.png"/><Relationship Id="rId39" Type="http://schemas.openxmlformats.org/officeDocument/2006/relationships/image" Target="../media/image4.png"/><Relationship Id="rId40" Type="http://schemas.openxmlformats.org/officeDocument/2006/relationships/image" Target="../media/image4.png"/><Relationship Id="rId41" Type="http://schemas.openxmlformats.org/officeDocument/2006/relationships/image" Target="../media/image4.png"/><Relationship Id="rId42" Type="http://schemas.openxmlformats.org/officeDocument/2006/relationships/image" Target="../media/image4.png"/><Relationship Id="rId43" Type="http://schemas.openxmlformats.org/officeDocument/2006/relationships/image" Target="../media/image4.png"/><Relationship Id="rId44" Type="http://schemas.openxmlformats.org/officeDocument/2006/relationships/image" Target="../media/image4.png"/><Relationship Id="rId45" Type="http://schemas.openxmlformats.org/officeDocument/2006/relationships/image" Target="../media/image4.png"/><Relationship Id="rId46" Type="http://schemas.openxmlformats.org/officeDocument/2006/relationships/image" Target="../media/image4.png"/><Relationship Id="rId47" Type="http://schemas.openxmlformats.org/officeDocument/2006/relationships/image" Target="../media/image4.png"/><Relationship Id="rId48" Type="http://schemas.openxmlformats.org/officeDocument/2006/relationships/image" Target="../media/image4.png"/><Relationship Id="rId49" Type="http://schemas.openxmlformats.org/officeDocument/2006/relationships/image" Target="../media/image4.png"/><Relationship Id="rId50" Type="http://schemas.openxmlformats.org/officeDocument/2006/relationships/image" Target="../media/image4.png"/><Relationship Id="rId51" Type="http://schemas.openxmlformats.org/officeDocument/2006/relationships/image" Target="../media/image4.png"/><Relationship Id="rId52" Type="http://schemas.openxmlformats.org/officeDocument/2006/relationships/image" Target="../media/image4.png"/><Relationship Id="rId53" Type="http://schemas.openxmlformats.org/officeDocument/2006/relationships/image" Target="../media/image4.png"/><Relationship Id="rId54" Type="http://schemas.openxmlformats.org/officeDocument/2006/relationships/image" Target="../media/image4.png"/><Relationship Id="rId55" Type="http://schemas.openxmlformats.org/officeDocument/2006/relationships/image" Target="../media/image4.png"/><Relationship Id="rId56" Type="http://schemas.openxmlformats.org/officeDocument/2006/relationships/image" Target="../media/image4.png"/><Relationship Id="rId57" Type="http://schemas.openxmlformats.org/officeDocument/2006/relationships/image" Target="../media/image4.png"/><Relationship Id="rId58" Type="http://schemas.openxmlformats.org/officeDocument/2006/relationships/package" Target="../embeddings/oleObject1.xlsx"/><Relationship Id="rId59" Type="http://schemas.openxmlformats.org/officeDocument/2006/relationships/image" Target="../media/image5.wmf"/><Relationship Id="rId60" Type="http://schemas.openxmlformats.org/officeDocument/2006/relationships/package" Target="../embeddings/oleObject2.xlsx"/><Relationship Id="rId61" Type="http://schemas.openxmlformats.org/officeDocument/2006/relationships/image" Target="../media/image6.wmf"/><Relationship Id="rId62" Type="http://schemas.openxmlformats.org/officeDocument/2006/relationships/package" Target="../embeddings/oleObject3.xlsx"/><Relationship Id="rId63" Type="http://schemas.openxmlformats.org/officeDocument/2006/relationships/image" Target="../media/image7.wmf"/><Relationship Id="rId64" Type="http://schemas.openxmlformats.org/officeDocument/2006/relationships/package" Target="../embeddings/oleObject4.xlsx"/><Relationship Id="rId65" Type="http://schemas.openxmlformats.org/officeDocument/2006/relationships/image" Target="../media/image8.wmf"/><Relationship Id="rId66" Type="http://schemas.openxmlformats.org/officeDocument/2006/relationships/slideLayout" Target="../slideLayouts/slideLayout3.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0.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1.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2.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3.xml"/>
</Relationships>
</file>

<file path=ppt/slides/_rels/slide64.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3.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6.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7.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8.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3.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50480" y="2060280"/>
            <a:ext cx="8831160" cy="1158840"/>
          </a:xfrm>
          <a:prstGeom prst="rect">
            <a:avLst/>
          </a:prstGeom>
          <a:solidFill>
            <a:srgbClr val="0b3d90"/>
          </a:solid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400" strike="noStrike" u="none">
                <a:solidFill>
                  <a:srgbClr val="fa8524"/>
                </a:solidFill>
                <a:effectLst/>
                <a:uFillTx/>
                <a:latin typeface="Arial"/>
              </a:rPr>
              <a:t>Challenges Ahead for the Power Industry</a:t>
            </a:r>
            <a:br>
              <a:rPr sz="3400"/>
            </a:br>
            <a:r>
              <a:rPr b="1" i="1" lang="en-US" sz="2000" strike="noStrike" u="none">
                <a:solidFill>
                  <a:srgbClr val="fa8524"/>
                </a:solidFill>
                <a:effectLst/>
                <a:uFillTx/>
                <a:latin typeface="Arial"/>
              </a:rPr>
              <a:t>RTO Implementation: the “Answer,” or Just Another Phase?</a:t>
            </a:r>
            <a:r>
              <a:rPr b="1" i="1" lang="en-US" sz="3300" strike="noStrike" u="none">
                <a:solidFill>
                  <a:srgbClr val="ffffff"/>
                </a:solidFill>
                <a:effectLst/>
                <a:uFillTx/>
                <a:latin typeface="Arial"/>
              </a:rPr>
              <a:t> </a:t>
            </a:r>
            <a:br>
              <a:rPr sz="3300"/>
            </a:br>
            <a:br>
              <a:rPr sz="3300"/>
            </a:br>
            <a:endParaRPr b="1" i="1" lang="en-US" sz="3300" strike="noStrike" u="none">
              <a:solidFill>
                <a:srgbClr val="fde821"/>
              </a:solidFill>
              <a:effectLst/>
              <a:uFillTx/>
              <a:latin typeface="Arial"/>
            </a:endParaRPr>
          </a:p>
        </p:txBody>
      </p:sp>
      <p:sp>
        <p:nvSpPr>
          <p:cNvPr id="50" name="PlaceHolder 2"/>
          <p:cNvSpPr>
            <a:spLocks noGrp="1"/>
          </p:cNvSpPr>
          <p:nvPr>
            <p:ph type="subTitle"/>
          </p:nvPr>
        </p:nvSpPr>
        <p:spPr>
          <a:xfrm>
            <a:off x="1453680" y="3682800"/>
            <a:ext cx="6434280" cy="1554120"/>
          </a:xfrm>
          <a:prstGeom prst="rect">
            <a:avLst/>
          </a:prstGeom>
          <a:noFill/>
          <a:ln w="0">
            <a:noFill/>
          </a:ln>
        </p:spPr>
        <p:txBody>
          <a:bodyPr lIns="90000" rIns="90000" tIns="46800" bIns="4680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de821"/>
                </a:solidFill>
                <a:effectLst/>
                <a:uFillTx/>
                <a:latin typeface="Arial"/>
              </a:rPr>
              <a:t>Peter G. Esposito</a:t>
            </a:r>
            <a:endParaRPr b="1" lang="en-US" sz="1800" strike="noStrike" u="none">
              <a:solidFill>
                <a:srgbClr val="ffffff"/>
              </a:solidFill>
              <a:effectLst/>
              <a:uFillTx/>
              <a:latin typeface="Arial"/>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Sr. Vice President &amp; Regulatory Counsel</a:t>
            </a:r>
            <a:endParaRPr b="1" lang="en-US" sz="1400" strike="noStrike" u="none">
              <a:solidFill>
                <a:srgbClr val="ffffff"/>
              </a:solidFill>
              <a:effectLst/>
              <a:uFillTx/>
              <a:latin typeface="Arial"/>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Dynegy Marketing and Trade, Dynegy Power</a:t>
            </a:r>
            <a:endParaRPr b="1" lang="en-US" sz="1400" strike="noStrike" u="none">
              <a:solidFill>
                <a:srgbClr val="ffffff"/>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a:p>
            <a:pPr indent="0" algn="ctr">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Arial"/>
              </a:rPr>
              <a:t>South Texas School of Law</a:t>
            </a:r>
            <a:endParaRPr b="1" lang="en-US" sz="1500" strike="noStrike" u="none">
              <a:solidFill>
                <a:srgbClr val="ffffff"/>
              </a:solidFill>
              <a:effectLst/>
              <a:uFillTx/>
              <a:latin typeface="Arial"/>
            </a:endParaRPr>
          </a:p>
          <a:p>
            <a:pPr indent="0" algn="ctr">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ffffff"/>
                </a:solidFill>
                <a:effectLst/>
                <a:uFillTx/>
                <a:latin typeface="Arial"/>
              </a:rPr>
              <a:t>August 18, 2000</a:t>
            </a:r>
            <a:endParaRPr b="1" lang="en-US" sz="1500" strike="noStrike" u="none">
              <a:solidFill>
                <a:srgbClr val="ffffff"/>
              </a:solidFill>
              <a:effectLst/>
              <a:uFillTx/>
              <a:latin typeface="Arial"/>
            </a:endParaRPr>
          </a:p>
        </p:txBody>
      </p:sp>
    </p:spTree>
  </p:cSld>
  <p:transition>
    <p:zoom dir="in"/>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67"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Midwest: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MAAP Joins MISO</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Congestion Management Fight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MISO Budget Pressures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Alliance-MISO Meetings</a:t>
            </a:r>
            <a:endParaRPr b="1" lang="en-US" sz="2400" strike="noStrike" u="none">
              <a:solidFill>
                <a:srgbClr val="ffffff"/>
              </a:solidFill>
              <a:effectLst/>
              <a:uFillTx/>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69"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Southeast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Southern- interested in transco model</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Entergy ‘independent’ transco</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SPP RTO: stand alone, but now with Entergy transco as a “partner”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Congestion Management Fight</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Who’s on First?</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Duke, CPL &amp; SCANA - “GridSouth”</a:t>
            </a:r>
            <a:endParaRPr b="1" lang="en-US" sz="2400" strike="noStrike" u="none">
              <a:solidFill>
                <a:srgbClr val="ffffff"/>
              </a:solidFill>
              <a:effectLst/>
              <a:uFillTx/>
              <a:latin typeface="Arial"/>
            </a:endParaRPr>
          </a:p>
          <a:p>
            <a:pPr lvl="2" marL="1143000" indent="-228600">
              <a:spcBef>
                <a:spcPts val="499"/>
              </a:spcBef>
              <a:spcAft>
                <a:spcPts val="499"/>
              </a:spcAft>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http://www.gridsouth.com (starting 8/2)</a:t>
            </a:r>
            <a:endParaRPr b="1" lang="en-US" sz="1800" strike="noStrike" u="none">
              <a:solidFill>
                <a:srgbClr val="ffffff"/>
              </a:solidFill>
              <a:effectLst/>
              <a:uFillTx/>
              <a:latin typeface="Arial"/>
            </a:endParaRPr>
          </a:p>
          <a:p>
            <a:pPr lvl="3" marL="16002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71" name="PlaceHolder 2"/>
          <p:cNvSpPr>
            <a:spLocks noGrp="1"/>
          </p:cNvSpPr>
          <p:nvPr>
            <p:ph/>
          </p:nvPr>
        </p:nvSpPr>
        <p:spPr>
          <a:xfrm>
            <a:off x="685440" y="1303200"/>
            <a:ext cx="8118360" cy="4042080"/>
          </a:xfrm>
          <a:prstGeom prst="rect">
            <a:avLst/>
          </a:prstGeom>
          <a:noFill/>
          <a:ln w="0">
            <a:noFill/>
          </a:ln>
        </p:spPr>
        <p:txBody>
          <a:bodyPr lIns="90000" rIns="90000" tIns="46800" bIns="46800" anchor="t">
            <a:normAutofit fontScale="850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Southeast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SPP - Arkansas, Oklahoma, Missouri &amp; Kansas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FERC Order  -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rejected SPP’s initial RTO proposal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Not enough detail and not consistent with Order 2000</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New SPP proposal includes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203 filing (transfer of control by transmission providers),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no change in governance (new 21-member board in place with 7 “independent” members - 1 of the 7 includes SPP President),</a:t>
            </a:r>
            <a:endParaRPr b="1" lang="en-US" sz="2200" strike="noStrike" u="none">
              <a:solidFill>
                <a:srgbClr val="ffffff"/>
              </a:solidFill>
              <a:effectLst/>
              <a:uFillTx/>
              <a:latin typeface="Arial"/>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73" name="PlaceHolder 2"/>
          <p:cNvSpPr>
            <a:spLocks noGrp="1"/>
          </p:cNvSpPr>
          <p:nvPr>
            <p:ph/>
          </p:nvPr>
        </p:nvSpPr>
        <p:spPr>
          <a:xfrm>
            <a:off x="685440" y="1303200"/>
            <a:ext cx="8101080" cy="404208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Southeast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New SPP proposal includes (cont’d)</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203 filing (transfer of control by transmission providers),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no change in governance (new 21-member board in place with 7 “independent” members - 1 of the 7 includes SPP President),</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5-10 year transition period until Transmission Owners take service under the SPP regional tariff,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congestion management still up in the air. </a:t>
            </a:r>
            <a:endParaRPr b="1" lang="en-US" sz="2200" strike="noStrike" u="none">
              <a:solidFill>
                <a:srgbClr val="ffffff"/>
              </a:solidFill>
              <a:effectLst/>
              <a:uFillTx/>
              <a:latin typeface="Arial"/>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75" name="PlaceHolder 2"/>
          <p:cNvSpPr>
            <a:spLocks noGrp="1"/>
          </p:cNvSpPr>
          <p:nvPr>
            <p:ph/>
          </p:nvPr>
        </p:nvSpPr>
        <p:spPr>
          <a:xfrm>
            <a:off x="685440" y="1303200"/>
            <a:ext cx="8101080" cy="404208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Southeast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SPP (cont’d)</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Entergy proposal enhances scope but raise numerous issues</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Who is in charge?</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Fiduciary duty of “independent” Transco  board to Entergy v. obligations to Transco</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Congestion management food fight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Possibility of 2 congestion systems raises seams issues, eliminates one-stop shopping</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BL: Good luck meeting FERC deadline</a:t>
            </a:r>
            <a:endParaRPr b="1" lang="en-US" sz="2200" strike="noStrike" u="none">
              <a:solidFill>
                <a:srgbClr val="ffffff"/>
              </a:solidFill>
              <a:effectLst/>
              <a:uFillTx/>
              <a:latin typeface="Arial"/>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77" name="PlaceHolder 2"/>
          <p:cNvSpPr>
            <a:spLocks noGrp="1"/>
          </p:cNvSpPr>
          <p:nvPr>
            <p:ph/>
          </p:nvPr>
        </p:nvSpPr>
        <p:spPr>
          <a:xfrm>
            <a:off x="685800" y="1303200"/>
            <a:ext cx="7772400" cy="404208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ERCOT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Legislation</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Intensive Effort</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Zonal Pricing</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Retail</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George W.</a:t>
            </a:r>
            <a:endParaRPr b="1" lang="en-US" sz="2200" strike="noStrike" u="none">
              <a:solidFill>
                <a:srgbClr val="ffffff"/>
              </a:solidFill>
              <a:effectLst/>
              <a:uFillTx/>
              <a:latin typeface="Arial"/>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79" name="PlaceHolder 2"/>
          <p:cNvSpPr>
            <a:spLocks noGrp="1"/>
          </p:cNvSpPr>
          <p:nvPr>
            <p:ph/>
          </p:nvPr>
        </p:nvSpPr>
        <p:spPr>
          <a:xfrm>
            <a:off x="685800" y="1303200"/>
            <a:ext cx="7772400" cy="404208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Desert Star</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Participants</a:t>
            </a:r>
            <a:endParaRPr b="1" lang="en-US" sz="24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Arizona Electric Power Cooperative, Inc. </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Arizona Public Service Company</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Bureau of Reclamation, Lower Colorado Region</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El Paso Electric Company</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Nevada Power Company</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Plains Electric Generation and Transmission Cooperative, Inc.</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Public Service Company of New Mexico</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Salt River Project Agricultural Improvement and Power District</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Texas-New Mexico Power Company</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Tucson Electric Power Company</a:t>
            </a:r>
            <a:endParaRPr b="1" lang="en-US" sz="1200" strike="noStrike" u="none">
              <a:solidFill>
                <a:srgbClr val="ffffff"/>
              </a:solidFill>
              <a:effectLst/>
              <a:uFillTx/>
              <a:latin typeface="Arial"/>
            </a:endParaRPr>
          </a:p>
          <a:p>
            <a:pPr lvl="2" marL="1143000" indent="-228600" algn="just">
              <a:spcBef>
                <a:spcPts val="30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Western Area Power Administration - Desert Southwest Region</a:t>
            </a:r>
            <a:endParaRPr b="1" lang="en-US" sz="1200" strike="noStrike" u="none">
              <a:solidFill>
                <a:srgbClr val="ffffff"/>
              </a:solidFill>
              <a:effectLst/>
              <a:uFillTx/>
              <a:latin typeface="Arial"/>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81"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a8524"/>
                </a:solidFill>
                <a:effectLst/>
                <a:uFillTx/>
                <a:latin typeface="Arial"/>
              </a:rPr>
              <a:t>Desert Star con’t</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Independent Board to vote on tariff and protocols -target October 15</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CAISO will propose alternative to displace DSTAR</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Rocky Mountain TOs may participate if rate design can be worked out</a:t>
            </a:r>
            <a:endParaRPr b="1" lang="en-US" sz="2400" strike="noStrike" u="none">
              <a:solidFill>
                <a:srgbClr val="ffffff"/>
              </a:solidFill>
              <a:effectLst/>
              <a:uFillTx/>
              <a:latin typeface="Arial"/>
            </a:endParaRPr>
          </a:p>
        </p:txBody>
      </p:sp>
    </p:spTree>
  </p:cSld>
  <p:transition>
    <p:zoom dir="in"/>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83" name="PlaceHolder 2"/>
          <p:cNvSpPr>
            <a:spLocks noGrp="1"/>
          </p:cNvSpPr>
          <p:nvPr>
            <p:ph/>
          </p:nvPr>
        </p:nvSpPr>
        <p:spPr>
          <a:xfrm>
            <a:off x="685800" y="1303200"/>
            <a:ext cx="7772400" cy="404208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Mountain West</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awaiting FERC Order to approve compliance filing</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Unless funded by Sierra Pacific, Mountain West will not go forward and be displaced by the SP OATT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OATT filing may not meet FERC standards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retail access to begin in steps in the fall</a:t>
            </a:r>
            <a:endParaRPr b="1" lang="en-US" sz="2400" strike="noStrike" u="none">
              <a:solidFill>
                <a:srgbClr val="ffffff"/>
              </a:solidFill>
              <a:effectLst/>
              <a:uFillTx/>
              <a:latin typeface="Arial"/>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85"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Florida</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Peninsular Florida TRANSCO </a:t>
            </a:r>
            <a:endParaRPr b="1" lang="en-US" sz="2400" strike="noStrike" u="none">
              <a:solidFill>
                <a:srgbClr val="ffffff"/>
              </a:solidFill>
              <a:effectLst/>
              <a:uFillTx/>
              <a:latin typeface="Arial"/>
            </a:endParaRPr>
          </a:p>
          <a:p>
            <a:pPr lvl="2" marL="1143000" indent="-228600">
              <a:spcBef>
                <a:spcPts val="601"/>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Transco</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Steering Committee, supported by the Governance, Operations and Planning and Pricing Committees. </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Retail and wholesale Tx under RTO tariff</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Merchant Generation Sideshow</a:t>
            </a:r>
            <a:endParaRPr b="1" lang="en-US" sz="2400" strike="noStrike" u="none">
              <a:solidFill>
                <a:srgbClr val="ffffff"/>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“News-Weather-Sports-Commentary…..”</a:t>
            </a:r>
            <a:endParaRPr b="0" i="1" lang="en-US" sz="2700" strike="noStrike" u="none">
              <a:solidFill>
                <a:srgbClr val="fde821"/>
              </a:solidFill>
              <a:effectLst/>
              <a:uFillTx/>
              <a:latin typeface="Arial Black"/>
            </a:endParaRPr>
          </a:p>
        </p:txBody>
      </p:sp>
      <p:sp>
        <p:nvSpPr>
          <p:cNvPr id="52"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News: Order 2000</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Implementation Status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Alphabet Soup</a:t>
            </a:r>
            <a:endParaRPr b="1" lang="en-US" sz="2400" strike="noStrike" u="none">
              <a:solidFill>
                <a:srgbClr val="ffffff"/>
              </a:solidFill>
              <a:effectLst/>
              <a:uFillTx/>
              <a:latin typeface="Arial"/>
            </a:endParaRPr>
          </a:p>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Weather-Sports-Commentary </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Beyond 2000</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Challenges, Convergence, Conventional Wisdom</a:t>
            </a:r>
            <a:endParaRPr b="1" lang="en-US" sz="2400" strike="noStrike" u="none">
              <a:solidFill>
                <a:srgbClr val="ffffff"/>
              </a:solidFill>
              <a:effectLst/>
              <a:uFillTx/>
              <a:latin typeface="Arial"/>
            </a:endParaRPr>
          </a:p>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Talk Show</a:t>
            </a:r>
            <a:endParaRPr b="1" lang="en-US" sz="3000" strike="noStrike" u="none">
              <a:solidFill>
                <a:srgbClr val="ffffff"/>
              </a:solidFill>
              <a:effectLst/>
              <a:uFillTx/>
              <a:latin typeface="Arial"/>
            </a:endParaRPr>
          </a:p>
        </p:txBody>
      </p:sp>
    </p:spTree>
  </p:cSld>
  <p:transition>
    <p:zoom dir="in"/>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87"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CA ISO</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Leaders believe the ISO to meet or exceed FERC’s RTO requirements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Governance of CAISO is at mercy of CA state government due to inside-the-fence structure - ripe for isolationist policies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Controls 75% of wires in state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Includes the three largest transmission companies - SoCal, SDG&amp;E, PG&amp;E</a:t>
            </a:r>
            <a:endParaRPr b="1" lang="en-US" sz="2400" strike="noStrike" u="none">
              <a:solidFill>
                <a:srgbClr val="ffffff"/>
              </a:solidFill>
              <a:effectLst/>
              <a:uFillTx/>
              <a:latin typeface="Arial"/>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89"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CA ISO</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CAISO is not subject to anyone else’s regulations - disruptive to the Western grid</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WIO</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PRICE CAPS!!!</a:t>
            </a:r>
            <a:endParaRPr b="1" lang="en-US" sz="2400" strike="noStrike" u="none">
              <a:solidFill>
                <a:srgbClr val="ffffff"/>
              </a:solidFill>
              <a:effectLst/>
              <a:uFillTx/>
              <a:latin typeface="Arial"/>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91"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Northwest RTO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Filing Transmission Companies: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Avista, Bonneville Power Administration, Idaho Power Company, Montana Power Company, Nevada Power Company, PacifiCorp, Portland General Electric Company, Puget Sound Energy, Inc., Sierra Pacific Power Company</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Formation Process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non-profit</a:t>
            </a:r>
            <a:endParaRPr b="1" lang="en-US" sz="2200" strike="noStrike" u="none">
              <a:solidFill>
                <a:srgbClr val="ffffff"/>
              </a:solidFill>
              <a:effectLst/>
              <a:uFillTx/>
              <a:latin typeface="Arial"/>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93"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Northwest RTO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Issues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Congestion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Seams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Cost-Benefit</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Market Monitoring</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Ancillary Services</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Startup</a:t>
            </a:r>
            <a:r>
              <a:rPr b="1" lang="en-US" sz="2400" strike="noStrike" u="none">
                <a:solidFill>
                  <a:srgbClr val="ffffff"/>
                </a:solidFill>
                <a:effectLst/>
                <a:uFillTx/>
                <a:latin typeface="Arial"/>
              </a:rPr>
              <a:t> Dec 2001</a:t>
            </a:r>
            <a:endParaRPr b="1" lang="en-US" sz="2400" strike="noStrike" u="none">
              <a:solidFill>
                <a:srgbClr val="ffffff"/>
              </a:solidFill>
              <a:effectLst/>
              <a:uFillTx/>
              <a:latin typeface="Arial"/>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690120" y="382680"/>
            <a:ext cx="7775640" cy="54417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600" strike="noStrike" u="none">
                <a:solidFill>
                  <a:srgbClr val="fde821"/>
                </a:solidFill>
                <a:effectLst/>
                <a:uFillTx/>
                <a:latin typeface="Arial Black"/>
              </a:rPr>
              <a:t>WEATHER</a:t>
            </a:r>
            <a:endParaRPr b="0" i="1" lang="en-US" sz="10600" strike="noStrike" u="none">
              <a:solidFill>
                <a:srgbClr val="fde821"/>
              </a:solidFill>
              <a:effectLst/>
              <a:uFillTx/>
              <a:latin typeface="Arial Black"/>
            </a:endParaRPr>
          </a:p>
        </p:txBody>
      </p:sp>
    </p:spTree>
  </p:cSld>
  <p:transition>
    <p:zoom dir="in"/>
  </p:transition>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Probable Outcome - Short-Term</a:t>
            </a:r>
            <a:endParaRPr b="0" i="1" lang="en-US" sz="2700" strike="noStrike" u="none">
              <a:solidFill>
                <a:srgbClr val="fde821"/>
              </a:solidFill>
              <a:effectLst/>
              <a:uFillTx/>
              <a:latin typeface="Arial Black"/>
            </a:endParaRPr>
          </a:p>
        </p:txBody>
      </p:sp>
      <p:sp>
        <p:nvSpPr>
          <p:cNvPr id="96" name="PlaceHolder 2"/>
          <p:cNvSpPr>
            <a:spLocks noGrp="1"/>
          </p:cNvSpPr>
          <p:nvPr>
            <p:ph/>
          </p:nvPr>
        </p:nvSpPr>
        <p:spPr>
          <a:xfrm>
            <a:off x="685800" y="1523520"/>
            <a:ext cx="7772400" cy="404172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Little Progress on Wide-Area RTOs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Formation issues abound</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Profit v. non-profit</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Congestion Management</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PX Integration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Tax/Bonds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Asset Control</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Political vs. Market/Physics Boundaries</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Mergers strand CEOs</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Lead Time Challenge</a:t>
            </a:r>
            <a:endParaRPr b="1" lang="en-US" sz="2600" strike="noStrike" u="none">
              <a:solidFill>
                <a:srgbClr val="ffffff"/>
              </a:solidFill>
              <a:effectLst/>
              <a:uFillTx/>
              <a:latin typeface="Arial"/>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de821"/>
                </a:solidFill>
                <a:effectLst/>
                <a:uFillTx/>
                <a:latin typeface="Arial Black"/>
              </a:rPr>
              <a:t>ITSC To The Rescue? </a:t>
            </a:r>
            <a:endParaRPr b="0" i="1" lang="en-US" sz="2800" strike="noStrike" u="none">
              <a:solidFill>
                <a:srgbClr val="fde821"/>
              </a:solidFill>
              <a:effectLst/>
              <a:uFillTx/>
              <a:latin typeface="Arial Black"/>
            </a:endParaRPr>
          </a:p>
        </p:txBody>
      </p:sp>
      <p:sp>
        <p:nvSpPr>
          <p:cNvPr id="98" name="PlaceHolder 2"/>
          <p:cNvSpPr>
            <a:spLocks noGrp="1"/>
          </p:cNvSpPr>
          <p:nvPr>
            <p:ph/>
          </p:nvPr>
        </p:nvSpPr>
        <p:spPr>
          <a:xfrm>
            <a:off x="533520" y="1633680"/>
            <a:ext cx="7772400" cy="4667040"/>
          </a:xfrm>
          <a:prstGeom prst="rect">
            <a:avLst/>
          </a:prstGeom>
          <a:noFill/>
          <a:ln w="0">
            <a:noFill/>
          </a:ln>
        </p:spPr>
        <p:txBody>
          <a:bodyPr lIns="90000" rIns="90000" tIns="46800" bIns="46800" anchor="t">
            <a:normAutofit/>
          </a:bodyPr>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Pragmatic Back to Basics Approach:</a:t>
            </a:r>
            <a:r>
              <a:rPr b="1" i="1" lang="en-US" sz="2200" strike="noStrike" u="none">
                <a:solidFill>
                  <a:srgbClr val="ffffff"/>
                </a:solidFill>
                <a:effectLst/>
                <a:uFillTx/>
                <a:latin typeface="Arial"/>
              </a:rPr>
              <a:t> </a:t>
            </a:r>
            <a:r>
              <a:rPr b="0" lang="en-US" sz="2200" strike="noStrike" u="none">
                <a:solidFill>
                  <a:srgbClr val="ffffff"/>
                </a:solidFill>
                <a:effectLst/>
                <a:uFillTx/>
                <a:latin typeface="Arial"/>
              </a:rPr>
              <a:t> </a:t>
            </a:r>
            <a:r>
              <a:rPr b="1" lang="en-US" sz="2200" strike="noStrike" u="none">
                <a:solidFill>
                  <a:srgbClr val="ffffff"/>
                </a:solidFill>
                <a:effectLst/>
                <a:uFillTx/>
                <a:latin typeface="Arial"/>
              </a:rPr>
              <a:t>Vehicle to move forward quickly to address efficiently the most significant issues facing the wholesale power industry today:</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Transfer capability/loop flows and </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"Seams" issues between transmission providers</a:t>
            </a:r>
            <a:endParaRPr b="1" lang="en-US" sz="2000" strike="noStrike" u="none">
              <a:solidFill>
                <a:srgbClr val="ffffff"/>
              </a:solidFill>
              <a:effectLst/>
              <a:uFillTx/>
              <a:latin typeface="Arial"/>
            </a:endParaRPr>
          </a:p>
          <a:p>
            <a:pPr marL="343080"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The Art of the Doable</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Allow other issues to be addressed in due course without prejudgment.</a:t>
            </a:r>
            <a:endParaRPr b="1" lang="en-US" sz="2000" strike="noStrike" u="none">
              <a:solidFill>
                <a:srgbClr val="ffffff"/>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9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a8524"/>
                </a:solidFill>
                <a:effectLst/>
                <a:uFillTx/>
                <a:latin typeface="Arial"/>
              </a:rPr>
              <a:t>Transition Mechanism</a:t>
            </a:r>
            <a:endParaRPr b="1" lang="en-US" sz="2000" strike="noStrike" u="none">
              <a:solidFill>
                <a:srgbClr val="ffffff"/>
              </a:solidFill>
              <a:effectLst/>
              <a:uFillTx/>
              <a:latin typeface="Arial"/>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Where’s NERC?</a:t>
            </a:r>
            <a:endParaRPr b="0" i="1" lang="en-US" sz="2700" strike="noStrike" u="none">
              <a:solidFill>
                <a:srgbClr val="fde821"/>
              </a:solidFill>
              <a:effectLst/>
              <a:uFillTx/>
              <a:latin typeface="Arial Black"/>
            </a:endParaRPr>
          </a:p>
        </p:txBody>
      </p:sp>
      <p:sp>
        <p:nvSpPr>
          <p:cNvPr id="100"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NERC was conspicuously absent from the RTO collaboratives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Yet moving ahead on potentially important initiatives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Reliability-Market Interface Search Process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Control Area Criteria Task Force Workshops</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Staggering Degree of Consensus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Impact on RTOs?</a:t>
            </a:r>
            <a:endParaRPr b="1" lang="en-US" sz="2600" strike="noStrike" u="none">
              <a:solidFill>
                <a:srgbClr val="ffffff"/>
              </a:solidFill>
              <a:effectLst/>
              <a:uFillTx/>
              <a:latin typeface="Arial"/>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90120" y="382680"/>
            <a:ext cx="7775640" cy="722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9fc84"/>
                </a:solidFill>
                <a:effectLst/>
                <a:uFillTx/>
                <a:latin typeface="Arial Black"/>
              </a:rPr>
              <a:t>Long-Term View</a:t>
            </a:r>
            <a:endParaRPr b="0" i="1" lang="en-US" sz="2700" strike="noStrike" u="none">
              <a:solidFill>
                <a:srgbClr val="fde821"/>
              </a:solidFill>
              <a:effectLst/>
              <a:uFillTx/>
              <a:latin typeface="Arial Black"/>
            </a:endParaRPr>
          </a:p>
        </p:txBody>
      </p:sp>
      <p:sp>
        <p:nvSpPr>
          <p:cNvPr id="102" name="PlaceHolder 2"/>
          <p:cNvSpPr>
            <a:spLocks noGrp="1"/>
          </p:cNvSpPr>
          <p:nvPr>
            <p:ph/>
          </p:nvPr>
        </p:nvSpPr>
        <p:spPr>
          <a:xfrm>
            <a:off x="685800" y="1218960"/>
            <a:ext cx="7772400" cy="464796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RTOs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Formation</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Long lead times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Small steps, then consolidation</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Seams and costs are drivers</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Realization that transmission is not as unique as portrayed</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E commerce drives standardization</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Move towards profit-making</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Need time for “privatization”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Customer service model</a:t>
            </a:r>
            <a:endParaRPr b="1" lang="en-US" sz="2200" strike="noStrike" u="none">
              <a:solidFill>
                <a:srgbClr val="ffffff"/>
              </a:solidFill>
              <a:effectLst/>
              <a:uFillTx/>
              <a:latin typeface="Arial"/>
            </a:endParaRPr>
          </a:p>
        </p:txBody>
      </p:sp>
    </p:spTree>
  </p:cSld>
  <p:transition>
    <p:zoom dir="in"/>
  </p:transition>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90120" y="382680"/>
            <a:ext cx="7775640" cy="722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9fc84"/>
                </a:solidFill>
                <a:effectLst/>
                <a:uFillTx/>
                <a:latin typeface="Arial Black"/>
              </a:rPr>
              <a:t>Long-Term View</a:t>
            </a:r>
            <a:endParaRPr b="0" i="1" lang="en-US" sz="2700" strike="noStrike" u="none">
              <a:solidFill>
                <a:srgbClr val="fde821"/>
              </a:solidFill>
              <a:effectLst/>
              <a:uFillTx/>
              <a:latin typeface="Arial Black"/>
            </a:endParaRPr>
          </a:p>
        </p:txBody>
      </p:sp>
      <p:sp>
        <p:nvSpPr>
          <p:cNvPr id="104" name="PlaceHolder 2"/>
          <p:cNvSpPr>
            <a:spLocks noGrp="1"/>
          </p:cNvSpPr>
          <p:nvPr>
            <p:ph/>
          </p:nvPr>
        </p:nvSpPr>
        <p:spPr>
          <a:xfrm>
            <a:off x="685800" y="1218960"/>
            <a:ext cx="7772400" cy="464796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PXs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Congestion management debate</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Poolco vs. detached</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Accommodation of bilaterals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Risk of LMP</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B-to-B E-Commerce</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Looming paradigm shift?</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Who is “UPS?”</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Low-cost provider of best products</a:t>
            </a:r>
            <a:endParaRPr b="1" lang="en-US" sz="2400" strike="noStrike" u="none">
              <a:solidFill>
                <a:srgbClr val="ffffff"/>
              </a:solidFill>
              <a:effectLst/>
              <a:uFillTx/>
              <a:latin typeface="Arial"/>
            </a:endParaRPr>
          </a:p>
        </p:txBody>
      </p:sp>
    </p:spTree>
  </p:cSld>
  <p:transition>
    <p:zoom dir="in"/>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90120" y="382680"/>
            <a:ext cx="7775640" cy="481320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900" strike="noStrike" u="none">
                <a:solidFill>
                  <a:srgbClr val="fde821"/>
                </a:solidFill>
                <a:effectLst/>
                <a:uFillTx/>
                <a:latin typeface="Arial"/>
              </a:rPr>
              <a:t>NEWS</a:t>
            </a:r>
            <a:endParaRPr b="0" i="1" lang="en-US" sz="18900" strike="noStrike" u="none">
              <a:solidFill>
                <a:srgbClr val="fde821"/>
              </a:solidFill>
              <a:effectLst/>
              <a:uFillTx/>
              <a:latin typeface="Arial Black"/>
            </a:endParaRPr>
          </a:p>
        </p:txBody>
      </p:sp>
    </p:spTree>
  </p:cSld>
  <p:transition>
    <p:zoom dir="in"/>
  </p:transition>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523440" y="638280"/>
            <a:ext cx="7999560" cy="503712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900" strike="noStrike" u="none">
                <a:solidFill>
                  <a:srgbClr val="fde821"/>
                </a:solidFill>
                <a:effectLst/>
                <a:uFillTx/>
                <a:latin typeface="Arial Black"/>
              </a:rPr>
              <a:t>SPORTS</a:t>
            </a:r>
            <a:endParaRPr b="0" i="1" lang="en-US" sz="12900" strike="noStrike" u="none">
              <a:solidFill>
                <a:srgbClr val="fde821"/>
              </a:solidFill>
              <a:effectLst/>
              <a:uFillTx/>
              <a:latin typeface="Arial Black"/>
            </a:endParaRPr>
          </a:p>
        </p:txBody>
      </p:sp>
    </p:spTree>
  </p:cSld>
  <p:transition>
    <p:zoom dir="in"/>
  </p:transition>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690120" y="382680"/>
            <a:ext cx="7775640" cy="722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9fc84"/>
                </a:solidFill>
                <a:effectLst/>
                <a:uFillTx/>
                <a:latin typeface="Arial Black"/>
              </a:rPr>
              <a:t>Wild Cards!</a:t>
            </a:r>
            <a:endParaRPr b="0" i="1" lang="en-US" sz="3200" strike="noStrike" u="none">
              <a:solidFill>
                <a:srgbClr val="fde821"/>
              </a:solidFill>
              <a:effectLst/>
              <a:uFillTx/>
              <a:latin typeface="Arial Black"/>
            </a:endParaRPr>
          </a:p>
        </p:txBody>
      </p:sp>
      <p:sp>
        <p:nvSpPr>
          <p:cNvPr id="107" name="PlaceHolder 2"/>
          <p:cNvSpPr>
            <a:spLocks noGrp="1"/>
          </p:cNvSpPr>
          <p:nvPr>
            <p:ph/>
          </p:nvPr>
        </p:nvSpPr>
        <p:spPr>
          <a:xfrm>
            <a:off x="685800" y="1096560"/>
            <a:ext cx="7772400" cy="4876920"/>
          </a:xfrm>
          <a:prstGeom prst="rect">
            <a:avLst/>
          </a:prstGeom>
          <a:noFill/>
          <a:ln w="0">
            <a:noFill/>
          </a:ln>
        </p:spPr>
        <p:txBody>
          <a:bodyPr lIns="90000" rIns="90000" tIns="46800" bIns="46800" anchor="t">
            <a:normAutofit lnSpcReduction="9999"/>
          </a:bodyPr>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Comparability = Velocity</a:t>
            </a:r>
            <a:endParaRPr b="1" lang="en-US" sz="22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Hot summer problems</a:t>
            </a:r>
            <a:r>
              <a:rPr b="1" i="1" lang="en-US" sz="2200" strike="noStrike" u="none">
                <a:solidFill>
                  <a:srgbClr val="ffffff"/>
                </a:solidFill>
                <a:effectLst/>
                <a:uFillTx/>
                <a:latin typeface="Arial"/>
              </a:rPr>
              <a:t> - quick, irrational action?</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Price Caps </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Federal legislation - Balkanization or interstate commerce </a:t>
            </a:r>
            <a:endParaRPr b="1" lang="en-US" sz="20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Market Structure</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FERC First - the gas model?</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UK move from poolco to bid-ask</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Auctions/E-commerce</a:t>
            </a:r>
            <a:endParaRPr b="1" lang="en-US" sz="20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Technology</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FACTS</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Distributed generation</a:t>
            </a:r>
            <a:endParaRPr b="1" lang="en-US" sz="20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fa8524"/>
                </a:solidFill>
                <a:effectLst/>
                <a:uFillTx/>
                <a:latin typeface="Arial"/>
              </a:rPr>
              <a:t>Software</a:t>
            </a:r>
            <a:endParaRPr b="1" lang="en-US" sz="2200" strike="noStrike" u="none">
              <a:solidFill>
                <a:srgbClr val="ffffff"/>
              </a:solidFill>
              <a:effectLst/>
              <a:uFillTx/>
              <a:latin typeface="Arial"/>
            </a:endParaRPr>
          </a:p>
        </p:txBody>
      </p:sp>
    </p:spTree>
  </p:cSld>
  <p:transition>
    <p:zoom dir="in"/>
  </p:transition>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90120" y="382680"/>
            <a:ext cx="7775640" cy="514800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7200" strike="noStrike" u="none">
                <a:solidFill>
                  <a:srgbClr val="fde821"/>
                </a:solidFill>
                <a:effectLst/>
                <a:uFillTx/>
                <a:latin typeface="Arial Black"/>
              </a:rPr>
              <a:t>COMMENTARY</a:t>
            </a:r>
            <a:endParaRPr b="0" i="1" lang="en-US" sz="7200" strike="noStrike" u="none">
              <a:solidFill>
                <a:srgbClr val="fde821"/>
              </a:solidFill>
              <a:effectLst/>
              <a:uFillTx/>
              <a:latin typeface="Arial Black"/>
            </a:endParaRPr>
          </a:p>
        </p:txBody>
      </p:sp>
    </p:spTree>
  </p:cSld>
  <p:transition>
    <p:zoom dir="in"/>
  </p:transition>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300" strike="noStrike" u="none">
                <a:solidFill>
                  <a:srgbClr val="fde821"/>
                </a:solidFill>
                <a:effectLst/>
                <a:uFillTx/>
                <a:latin typeface="Arial Black"/>
              </a:rPr>
              <a:t>Historical Tidbits of Conventional Wisdom</a:t>
            </a:r>
            <a:endParaRPr b="0" i="1" lang="en-US" sz="2300" strike="noStrike" u="none">
              <a:solidFill>
                <a:srgbClr val="fde821"/>
              </a:solidFill>
              <a:effectLst/>
              <a:uFillTx/>
              <a:latin typeface="Arial Black"/>
            </a:endParaRPr>
          </a:p>
        </p:txBody>
      </p:sp>
      <p:sp>
        <p:nvSpPr>
          <p:cNvPr id="110" name="PlaceHolder 2"/>
          <p:cNvSpPr>
            <a:spLocks noGrp="1"/>
          </p:cNvSpPr>
          <p:nvPr>
            <p:ph/>
          </p:nvPr>
        </p:nvSpPr>
        <p:spPr>
          <a:xfrm>
            <a:off x="685800" y="1074240"/>
            <a:ext cx="7772400" cy="468180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fffff"/>
                </a:solidFill>
                <a:effectLst/>
                <a:uFillTx/>
                <a:latin typeface="Arial"/>
              </a:rPr>
              <a:t>Thomas Edison thought the phonograph would be used primarily for dictation</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fffff"/>
                </a:solidFill>
                <a:effectLst/>
                <a:uFillTx/>
                <a:latin typeface="Arial"/>
              </a:rPr>
              <a:t>The airplane was hailed as an innovation to bring people together -- its first major use was as a war machine</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fffff"/>
                </a:solidFill>
                <a:effectLst/>
                <a:uFillTx/>
                <a:latin typeface="Arial"/>
              </a:rPr>
              <a:t>Telegraph hailed as a medium to create new forms of kinship in the U.S. -- instead, it allowed families to live further apart</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fffff"/>
                </a:solidFill>
                <a:effectLst/>
                <a:uFillTx/>
                <a:latin typeface="Arial"/>
              </a:rPr>
              <a:t>MIT meeting of computer experts in the late 1970’s predicted unanimously that there would be no use for desktop computers</a:t>
            </a:r>
            <a:endParaRPr b="1" lang="en-US" sz="2600" strike="noStrike" u="none">
              <a:solidFill>
                <a:srgbClr val="ffffff"/>
              </a:solidFill>
              <a:effectLst/>
              <a:uFillTx/>
              <a:latin typeface="Arial"/>
            </a:endParaRPr>
          </a:p>
        </p:txBody>
      </p:sp>
    </p:spTree>
  </p:cSld>
  <p:transition>
    <p:zoom dir="in"/>
  </p:transition>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Who ARE Energy Marketers?</a:t>
            </a:r>
            <a:br>
              <a:rPr sz="2700"/>
            </a:br>
            <a:endParaRPr b="0" i="1" lang="en-US" sz="2700" strike="noStrike" u="none">
              <a:solidFill>
                <a:srgbClr val="fde821"/>
              </a:solidFill>
              <a:effectLst/>
              <a:uFillTx/>
              <a:latin typeface="Arial Black"/>
            </a:endParaRPr>
          </a:p>
        </p:txBody>
      </p:sp>
      <p:sp>
        <p:nvSpPr>
          <p:cNvPr id="112"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Conventional Wisdom 1984</a:t>
            </a:r>
            <a:endParaRPr b="1" lang="en-US" sz="3000" strike="noStrike" u="none">
              <a:solidFill>
                <a:srgbClr val="ffffff"/>
              </a:solidFill>
              <a:effectLst/>
              <a:uFillTx/>
              <a:latin typeface="Arial"/>
            </a:endParaRPr>
          </a:p>
          <a:p>
            <a:pPr marL="343080" indent="-34308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“Marketers are just a bunch of guys working out of phone booths with rolls of quarters”</a:t>
            </a:r>
            <a:endParaRPr b="1" lang="en-US" sz="2600" strike="noStrike" u="none">
              <a:solidFill>
                <a:srgbClr val="ffffff"/>
              </a:solidFill>
              <a:effectLst/>
              <a:uFillTx/>
              <a:latin typeface="Arial"/>
            </a:endParaRPr>
          </a:p>
        </p:txBody>
      </p:sp>
    </p:spTree>
  </p:cSld>
  <p:transition>
    <p:zoom dir="in"/>
  </p:transition>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13" name=""/>
          <p:cNvSpPr/>
          <p:nvPr/>
        </p:nvSpPr>
        <p:spPr>
          <a:xfrm>
            <a:off x="0" y="676440"/>
            <a:ext cx="9064800" cy="3741480"/>
          </a:xfrm>
          <a:prstGeom prst="ellipse">
            <a:avLst/>
          </a:prstGeom>
          <a:gradFill rotWithShape="0">
            <a:gsLst>
              <a:gs pos="0">
                <a:srgbClr val="0066cc"/>
              </a:gs>
              <a:gs pos="100000">
                <a:srgbClr val="0b3d9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4" name="PlaceHolder 1"/>
          <p:cNvSpPr>
            <a:spLocks noGrp="1"/>
          </p:cNvSpPr>
          <p:nvPr>
            <p:ph/>
          </p:nvPr>
        </p:nvSpPr>
        <p:spPr>
          <a:xfrm>
            <a:off x="628560" y="3914640"/>
            <a:ext cx="3872160" cy="1828800"/>
          </a:xfrm>
          <a:prstGeom prst="rect">
            <a:avLst/>
          </a:prstGeom>
          <a:noFill/>
          <a:ln w="0">
            <a:noFill/>
          </a:ln>
        </p:spPr>
        <p:txBody>
          <a:bodyPr lIns="90000" rIns="90000" tIns="46800" bIns="46800" anchor="t">
            <a:normAutofit lnSpcReduction="9999"/>
          </a:bodyPr>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$22 Billion Revenues (2000E)</a:t>
            </a:r>
            <a:endParaRPr b="1"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$13 Billion Assets</a:t>
            </a:r>
            <a:endParaRPr b="1"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$11 Billion Equity Market Value</a:t>
            </a:r>
            <a:endParaRPr b="1"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12,485 MW Gross Generation</a:t>
            </a:r>
            <a:endParaRPr b="1" lang="en-US" sz="1800" strike="noStrike" u="none">
              <a:solidFill>
                <a:srgbClr val="ffffff"/>
              </a:solidFill>
              <a:effectLst/>
              <a:uFillTx/>
              <a:latin typeface="Arial"/>
            </a:endParaRPr>
          </a:p>
        </p:txBody>
      </p:sp>
      <p:sp>
        <p:nvSpPr>
          <p:cNvPr id="115" name=""/>
          <p:cNvSpPr/>
          <p:nvPr/>
        </p:nvSpPr>
        <p:spPr>
          <a:xfrm>
            <a:off x="4842000" y="4308480"/>
            <a:ext cx="3481200" cy="2160720"/>
          </a:xfrm>
          <a:prstGeom prst="rect">
            <a:avLst/>
          </a:prstGeom>
          <a:noFill/>
          <a:ln w="0">
            <a:noFill/>
          </a:ln>
        </p:spPr>
        <p:style>
          <a:lnRef idx="0"/>
          <a:fillRef idx="0"/>
          <a:effectRef idx="0"/>
          <a:fontRef idx="minor"/>
        </p:style>
        <p:txBody>
          <a:bodyPr lIns="90000" rIns="90000" tIns="46800" bIns="46800" anchor="t">
            <a:normAutofit/>
          </a:bodyPr>
          <a:p>
            <a:pPr marL="233280" indent="-233280">
              <a:lnSpc>
                <a:spcPts val="2200"/>
              </a:lnSpc>
              <a:spcBef>
                <a:spcPts val="40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116" name=""/>
          <p:cNvSpPr/>
          <p:nvPr/>
        </p:nvSpPr>
        <p:spPr>
          <a:xfrm rot="16200000">
            <a:off x="1283400" y="698760"/>
            <a:ext cx="2863800" cy="3348000"/>
          </a:xfrm>
          <a:prstGeom prst="triangle">
            <a:avLst>
              <a:gd name="adj" fmla="val 50000"/>
            </a:avLst>
          </a:prstGeom>
          <a:solidFill>
            <a:srgbClr val="af1a1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7" name=""/>
          <p:cNvSpPr/>
          <p:nvPr/>
        </p:nvSpPr>
        <p:spPr>
          <a:xfrm>
            <a:off x="4545000" y="915840"/>
            <a:ext cx="3183120" cy="1368720"/>
          </a:xfrm>
          <a:prstGeom prst="rtTriangle">
            <a:avLst/>
          </a:prstGeom>
          <a:solidFill>
            <a:srgbClr val="2b815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8" name=""/>
          <p:cNvSpPr/>
          <p:nvPr/>
        </p:nvSpPr>
        <p:spPr>
          <a:xfrm rot="16200000">
            <a:off x="1274760" y="685440"/>
            <a:ext cx="2892600" cy="3349800"/>
          </a:xfrm>
          <a:prstGeom prst="triangle">
            <a:avLst>
              <a:gd name="adj" fmla="val 50000"/>
            </a:avLst>
          </a:prstGeom>
          <a:solidFill>
            <a:srgbClr val="af1a1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9" name=""/>
          <p:cNvSpPr/>
          <p:nvPr/>
        </p:nvSpPr>
        <p:spPr>
          <a:xfrm>
            <a:off x="4540320" y="911160"/>
            <a:ext cx="3184560" cy="1368360"/>
          </a:xfrm>
          <a:prstGeom prst="rtTriangle">
            <a:avLst/>
          </a:prstGeom>
          <a:solidFill>
            <a:srgbClr val="2b815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grpSp>
        <p:nvGrpSpPr>
          <p:cNvPr id="120" name=""/>
          <p:cNvGrpSpPr/>
          <p:nvPr/>
        </p:nvGrpSpPr>
        <p:grpSpPr>
          <a:xfrm>
            <a:off x="4537080" y="2412720"/>
            <a:ext cx="3187800" cy="1375200"/>
            <a:chOff x="4537080" y="2412720"/>
            <a:chExt cx="3187800" cy="1375200"/>
          </a:xfrm>
        </p:grpSpPr>
        <p:sp>
          <p:nvSpPr>
            <p:cNvPr id="121" name=""/>
            <p:cNvSpPr/>
            <p:nvPr/>
          </p:nvSpPr>
          <p:spPr>
            <a:xfrm flipV="1">
              <a:off x="4537080" y="2418840"/>
              <a:ext cx="3174840" cy="1368720"/>
            </a:xfrm>
            <a:prstGeom prst="rtTriangle">
              <a:avLst/>
            </a:prstGeom>
            <a:solidFill>
              <a:srgbClr val="fa852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22" name=""/>
            <p:cNvSpPr/>
            <p:nvPr/>
          </p:nvSpPr>
          <p:spPr>
            <a:xfrm flipV="1">
              <a:off x="4539960" y="2412000"/>
              <a:ext cx="3184920" cy="1368360"/>
            </a:xfrm>
            <a:prstGeom prst="rtTriangle">
              <a:avLst/>
            </a:prstGeom>
            <a:solidFill>
              <a:srgbClr val="fa852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grpSp>
      <p:sp>
        <p:nvSpPr>
          <p:cNvPr id="123" name=""/>
          <p:cNvSpPr/>
          <p:nvPr/>
        </p:nvSpPr>
        <p:spPr>
          <a:xfrm>
            <a:off x="4514760" y="2610000"/>
            <a:ext cx="1779840" cy="511200"/>
          </a:xfrm>
          <a:prstGeom prst="rect">
            <a:avLst/>
          </a:prstGeom>
          <a:noFill/>
          <a:ln w="0">
            <a:noFill/>
          </a:ln>
        </p:spPr>
        <p:style>
          <a:lnRef idx="0"/>
          <a:fillRef idx="0"/>
          <a:effectRef idx="0"/>
          <a:fontRef idx="minor"/>
        </p:style>
        <p:txBody>
          <a:bodyPr lIns="90000" rIns="90000" tIns="46800" bIns="46800" anchor="ctr">
            <a:normAutofit/>
          </a:bodyPr>
          <a:p>
            <a:pPr algn="ctr">
              <a:lnSpc>
                <a:spcPts val="1998"/>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Black"/>
              </a:rPr>
              <a:t>MIDSTREAM</a:t>
            </a:r>
            <a:endParaRPr b="0" lang="en-US" sz="1800" strike="noStrike" u="none">
              <a:solidFill>
                <a:srgbClr val="ffffff"/>
              </a:solidFill>
              <a:effectLst/>
              <a:uFillTx/>
              <a:latin typeface="Arial"/>
            </a:endParaRPr>
          </a:p>
        </p:txBody>
      </p:sp>
      <p:sp>
        <p:nvSpPr>
          <p:cNvPr id="124" name=""/>
          <p:cNvSpPr/>
          <p:nvPr/>
        </p:nvSpPr>
        <p:spPr>
          <a:xfrm>
            <a:off x="4417920" y="1692360"/>
            <a:ext cx="2141640" cy="512640"/>
          </a:xfrm>
          <a:prstGeom prst="rect">
            <a:avLst/>
          </a:prstGeom>
          <a:noFill/>
          <a:ln w="0">
            <a:noFill/>
          </a:ln>
        </p:spPr>
        <p:style>
          <a:lnRef idx="0"/>
          <a:fillRef idx="0"/>
          <a:effectRef idx="0"/>
          <a:fontRef idx="minor"/>
        </p:style>
        <p:txBody>
          <a:bodyPr lIns="90000" rIns="90000" tIns="46800" bIns="46800" anchor="ctr">
            <a:normAutofit fontScale="92500" lnSpcReduction="19999"/>
          </a:bodyPr>
          <a:p>
            <a:pPr algn="ctr">
              <a:lnSpc>
                <a:spcPts val="1998"/>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Black"/>
              </a:rPr>
              <a:t>TRANSMISSION</a:t>
            </a:r>
            <a:endParaRPr b="0" lang="en-US" sz="1600" strike="noStrike" u="none">
              <a:solidFill>
                <a:srgbClr val="ffffff"/>
              </a:solidFill>
              <a:effectLst/>
              <a:uFillTx/>
              <a:latin typeface="Arial"/>
            </a:endParaRPr>
          </a:p>
          <a:p>
            <a:pPr algn="ctr">
              <a:lnSpc>
                <a:spcPts val="1998"/>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Black"/>
              </a:rPr>
              <a:t>&amp; DISTRIBUTION</a:t>
            </a:r>
            <a:endParaRPr b="0" lang="en-US" sz="1600" strike="noStrike" u="none">
              <a:solidFill>
                <a:srgbClr val="ffffff"/>
              </a:solidFill>
              <a:effectLst/>
              <a:uFillTx/>
              <a:latin typeface="Arial"/>
            </a:endParaRPr>
          </a:p>
        </p:txBody>
      </p:sp>
      <p:sp>
        <p:nvSpPr>
          <p:cNvPr id="125" name=""/>
          <p:cNvSpPr/>
          <p:nvPr/>
        </p:nvSpPr>
        <p:spPr>
          <a:xfrm>
            <a:off x="2090160" y="2446920"/>
            <a:ext cx="2376720" cy="708480"/>
          </a:xfrm>
          <a:prstGeom prst="rect">
            <a:avLst/>
          </a:prstGeom>
          <a:noFill/>
          <a:ln w="0">
            <a:noFill/>
          </a:ln>
        </p:spPr>
        <p:style>
          <a:lnRef idx="0"/>
          <a:fillRef idx="0"/>
          <a:effectRef idx="0"/>
          <a:fontRef idx="minor"/>
        </p:style>
        <p:txBody>
          <a:bodyPr wrap="none" lIns="90000" rIns="90000" tIns="46800" bIns="46800" anchor="ctr">
            <a:spAutoFit/>
          </a:bodyPr>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3928d"/>
                </a:solidFill>
                <a:effectLst/>
                <a:uFillTx/>
                <a:latin typeface="Arial"/>
              </a:rPr>
              <a:t>W  H  O  L  E  S  A  L  E</a:t>
            </a:r>
            <a:endParaRPr b="0" lang="en-US" sz="1600" strike="noStrike" u="none">
              <a:solidFill>
                <a:srgbClr val="ffffff"/>
              </a:solidFill>
              <a:effectLst/>
              <a:uFillTx/>
              <a:latin typeface="Arial"/>
            </a:endParaRPr>
          </a:p>
          <a:p>
            <a:pPr algn="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3928d"/>
                </a:solidFill>
                <a:effectLst/>
                <a:uFillTx/>
                <a:latin typeface="Arial"/>
              </a:rPr>
              <a:t>R  E  T  A  I  L</a:t>
            </a:r>
            <a:endParaRPr b="0" lang="en-US" sz="1600" strike="noStrike" u="none">
              <a:solidFill>
                <a:srgbClr val="ffffff"/>
              </a:solidFill>
              <a:effectLst/>
              <a:uFillTx/>
              <a:latin typeface="Arial"/>
            </a:endParaRPr>
          </a:p>
        </p:txBody>
      </p:sp>
      <p:sp>
        <p:nvSpPr>
          <p:cNvPr id="126" name=""/>
          <p:cNvSpPr/>
          <p:nvPr/>
        </p:nvSpPr>
        <p:spPr>
          <a:xfrm>
            <a:off x="1979640" y="1612800"/>
            <a:ext cx="2392200" cy="673200"/>
          </a:xfrm>
          <a:prstGeom prst="rect">
            <a:avLst/>
          </a:prstGeom>
          <a:noFill/>
          <a:ln w="0">
            <a:noFill/>
          </a:ln>
        </p:spPr>
        <p:style>
          <a:lnRef idx="0"/>
          <a:fillRef idx="0"/>
          <a:effectRef idx="0"/>
          <a:fontRef idx="minor"/>
        </p:style>
        <p:txBody>
          <a:bodyPr lIns="90000" rIns="90000" tIns="46800" bIns="46800" anchor="ctr">
            <a:normAutofit/>
          </a:bodyPr>
          <a:p>
            <a:pPr algn="r">
              <a:lnSpc>
                <a:spcPts val="1998"/>
              </a:lnSpc>
              <a:spcBef>
                <a:spcPts val="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Black"/>
              </a:rPr>
              <a:t>ENERGY CONVERGENCE</a:t>
            </a:r>
            <a:endParaRPr b="0" lang="en-US" sz="1800" strike="noStrike" u="none">
              <a:solidFill>
                <a:srgbClr val="ffffff"/>
              </a:solidFill>
              <a:effectLst/>
              <a:uFillTx/>
              <a:latin typeface="Arial"/>
            </a:endParaRPr>
          </a:p>
        </p:txBody>
      </p:sp>
      <p:sp>
        <p:nvSpPr>
          <p:cNvPr id="127" name=""/>
          <p:cNvSpPr/>
          <p:nvPr/>
        </p:nvSpPr>
        <p:spPr>
          <a:xfrm>
            <a:off x="4494240" y="3914640"/>
            <a:ext cx="4649760" cy="1828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1.4 MM Retail Customers</a:t>
            </a:r>
            <a:endParaRPr b="0"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11.6 Bcf/d Natural Gas Sales</a:t>
            </a:r>
            <a:endParaRPr b="0"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21 MM MWh Produced &amp; Sold</a:t>
            </a:r>
            <a:endParaRPr b="0" lang="en-US" sz="1800" strike="noStrike" u="none">
              <a:solidFill>
                <a:srgbClr val="ffffff"/>
              </a:solidFill>
              <a:effectLst/>
              <a:uFillTx/>
              <a:latin typeface="Arial"/>
            </a:endParaRPr>
          </a:p>
          <a:p>
            <a:pPr marL="343080" indent="-343080">
              <a:spcBef>
                <a:spcPts val="1012"/>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596 MBbls/d Liquids Sales</a:t>
            </a:r>
            <a:endParaRPr b="0" lang="en-US" sz="1800" strike="noStrike" u="none">
              <a:solidFill>
                <a:srgbClr val="ffffff"/>
              </a:solidFill>
              <a:effectLst/>
              <a:uFillTx/>
              <a:latin typeface="Arial"/>
            </a:endParaRPr>
          </a:p>
        </p:txBody>
      </p:sp>
      <p:sp>
        <p:nvSpPr>
          <p:cNvPr id="128" name="PlaceHolder 2"/>
          <p:cNvSpPr>
            <a:spLocks noGrp="1"/>
          </p:cNvSpPr>
          <p:nvPr>
            <p:ph type="title"/>
          </p:nvPr>
        </p:nvSpPr>
        <p:spPr>
          <a:xfrm>
            <a:off x="712440" y="208080"/>
            <a:ext cx="777708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DYNEGY INC.</a:t>
            </a:r>
            <a:endParaRPr b="0" i="1" lang="en-US" sz="2700" strike="noStrike" u="none">
              <a:solidFill>
                <a:srgbClr val="fde821"/>
              </a:solidFill>
              <a:effectLst/>
              <a:uFillTx/>
              <a:latin typeface="Arial Black"/>
            </a:endParaRPr>
          </a:p>
        </p:txBody>
      </p:sp>
    </p:spTree>
  </p:cSld>
  <p:transition>
    <p:zoom dir="in"/>
  </p:transition>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129" name=""/>
          <p:cNvSpPr/>
          <p:nvPr/>
        </p:nvSpPr>
        <p:spPr>
          <a:xfrm>
            <a:off x="714240" y="209520"/>
            <a:ext cx="8061480" cy="723960"/>
          </a:xfrm>
          <a:prstGeom prst="rect">
            <a:avLst/>
          </a:prstGeom>
          <a:noFill/>
          <a:ln w="0">
            <a:noFill/>
          </a:ln>
          <a:effectLst>
            <a:outerShdw dist="53966" dir="2700000" blurRad="0" rotWithShape="0">
              <a:srgbClr val="000000"/>
            </a:outerShdw>
          </a:effectLst>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NATIONAL GENERATION DIVERSITY</a:t>
            </a:r>
            <a:endParaRPr b="0" lang="en-US" sz="2700" strike="noStrike" u="none">
              <a:solidFill>
                <a:srgbClr val="ffffff"/>
              </a:solidFill>
              <a:effectLst/>
              <a:uFillTx/>
              <a:latin typeface="Arial"/>
            </a:endParaRPr>
          </a:p>
        </p:txBody>
      </p:sp>
      <p:sp>
        <p:nvSpPr>
          <p:cNvPr id="130" name=""/>
          <p:cNvSpPr/>
          <p:nvPr/>
        </p:nvSpPr>
        <p:spPr>
          <a:xfrm>
            <a:off x="431640" y="4051440"/>
            <a:ext cx="1984680" cy="1125360"/>
          </a:xfrm>
          <a:prstGeom prst="rect">
            <a:avLst/>
          </a:prstGeom>
          <a:noFill/>
          <a:ln w="0">
            <a:noFill/>
          </a:ln>
        </p:spPr>
        <p:style>
          <a:lnRef idx="0"/>
          <a:fillRef idx="0"/>
          <a:effectRef idx="0"/>
          <a:fontRef idx="minor"/>
        </p:style>
        <p:txBody>
          <a:bodyPr lIns="90000" rIns="90000" tIns="46800" bIns="46800" anchor="t">
            <a:noAutofit/>
          </a:bodyPr>
          <a:p>
            <a:pP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Owned / Equity</a:t>
            </a:r>
            <a:endParaRPr b="0" lang="en-US" sz="1500" strike="noStrike" u="none">
              <a:solidFill>
                <a:srgbClr val="ffffff"/>
              </a:solidFill>
              <a:effectLst/>
              <a:uFillTx/>
              <a:latin typeface="Arial"/>
            </a:endParaRPr>
          </a:p>
          <a:p>
            <a:pP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In-Construction</a:t>
            </a:r>
            <a:endParaRPr b="0" lang="en-US" sz="1500" strike="noStrike" u="none">
              <a:solidFill>
                <a:srgbClr val="ffffff"/>
              </a:solidFill>
              <a:effectLst/>
              <a:uFillTx/>
              <a:latin typeface="Arial"/>
            </a:endParaRPr>
          </a:p>
          <a:p>
            <a:pP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Recently Announced</a:t>
            </a:r>
            <a:endParaRPr b="0" lang="en-US" sz="1500" strike="noStrike" u="none">
              <a:solidFill>
                <a:srgbClr val="ffffff"/>
              </a:solidFill>
              <a:effectLst/>
              <a:uFillTx/>
              <a:latin typeface="Arial"/>
            </a:endParaRPr>
          </a:p>
          <a:p>
            <a:pP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Managed / Contracted</a:t>
            </a:r>
            <a:endParaRPr b="0" lang="en-US" sz="1500" strike="noStrike" u="none">
              <a:solidFill>
                <a:srgbClr val="ffffff"/>
              </a:solidFill>
              <a:effectLst/>
              <a:uFillTx/>
              <a:latin typeface="Arial"/>
            </a:endParaRPr>
          </a:p>
          <a:p>
            <a:pPr algn="ct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endParaRPr b="0" lang="en-US" sz="1500" strike="noStrike" u="none">
              <a:solidFill>
                <a:srgbClr val="ffffff"/>
              </a:solidFill>
              <a:effectLst/>
              <a:uFillTx/>
              <a:latin typeface="Arial"/>
            </a:endParaRPr>
          </a:p>
          <a:p>
            <a:pP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endParaRPr b="0" lang="en-US" sz="1500" strike="noStrike" u="none">
              <a:solidFill>
                <a:srgbClr val="ffffff"/>
              </a:solidFill>
              <a:effectLst/>
              <a:uFillTx/>
              <a:latin typeface="Arial"/>
            </a:endParaRPr>
          </a:p>
        </p:txBody>
      </p:sp>
      <p:sp>
        <p:nvSpPr>
          <p:cNvPr id="131" name=""/>
          <p:cNvSpPr/>
          <p:nvPr/>
        </p:nvSpPr>
        <p:spPr>
          <a:xfrm>
            <a:off x="176040" y="4846680"/>
            <a:ext cx="238320" cy="2523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lnTo>
                  <a:pt x="138" y="159"/>
                </a:lnTo>
                <a:lnTo>
                  <a:pt x="138" y="159"/>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132" name=""/>
          <p:cNvSpPr/>
          <p:nvPr/>
        </p:nvSpPr>
        <p:spPr>
          <a:xfrm>
            <a:off x="217440" y="4110120"/>
            <a:ext cx="146160" cy="16488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33" name=""/>
          <p:cNvSpPr/>
          <p:nvPr/>
        </p:nvSpPr>
        <p:spPr>
          <a:xfrm>
            <a:off x="2166840" y="4052880"/>
            <a:ext cx="939960" cy="1019160"/>
          </a:xfrm>
          <a:prstGeom prst="rect">
            <a:avLst/>
          </a:prstGeom>
          <a:noFill/>
          <a:ln w="0">
            <a:noFill/>
          </a:ln>
        </p:spPr>
        <p:style>
          <a:lnRef idx="0"/>
          <a:fillRef idx="0"/>
          <a:effectRef idx="0"/>
          <a:fontRef idx="minor"/>
        </p:style>
        <p:txBody>
          <a:bodyPr lIns="90000" rIns="90000" tIns="46800" bIns="46800" anchor="t">
            <a:noAutofit/>
          </a:bodyPr>
          <a:p>
            <a:pPr algn="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8,790</a:t>
            </a:r>
            <a:endParaRPr b="0" lang="en-US" sz="1500" strike="noStrike" u="none">
              <a:solidFill>
                <a:srgbClr val="ffffff"/>
              </a:solidFill>
              <a:effectLst/>
              <a:uFillTx/>
              <a:latin typeface="Arial"/>
            </a:endParaRPr>
          </a:p>
          <a:p>
            <a:pPr algn="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1,555</a:t>
            </a:r>
            <a:endParaRPr b="0" lang="en-US" sz="1500" strike="noStrike" u="none">
              <a:solidFill>
                <a:srgbClr val="ffffff"/>
              </a:solidFill>
              <a:effectLst/>
              <a:uFillTx/>
              <a:latin typeface="Arial"/>
            </a:endParaRPr>
          </a:p>
          <a:p>
            <a:pPr algn="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2,140</a:t>
            </a:r>
            <a:endParaRPr b="0" lang="en-US" sz="1500" strike="noStrike" u="none">
              <a:solidFill>
                <a:srgbClr val="ffffff"/>
              </a:solidFill>
              <a:effectLst/>
              <a:uFillTx/>
              <a:latin typeface="Arial"/>
            </a:endParaRPr>
          </a:p>
          <a:p>
            <a:pPr algn="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~11,730</a:t>
            </a:r>
            <a:endParaRPr b="0" lang="en-US" sz="1500" strike="noStrike" u="none">
              <a:solidFill>
                <a:srgbClr val="ffffff"/>
              </a:solidFill>
              <a:effectLst/>
              <a:uFillTx/>
              <a:latin typeface="Arial"/>
            </a:endParaRPr>
          </a:p>
          <a:p>
            <a:pPr algn="r">
              <a:spcBef>
                <a:spcPts val="275"/>
              </a:spcBef>
              <a:tabLst>
                <a:tab algn="l" pos="0"/>
                <a:tab algn="l" pos="1486080"/>
                <a:tab algn="l" pos="3257640"/>
                <a:tab algn="l" pos="3657600"/>
                <a:tab algn="l" pos="4572000"/>
                <a:tab algn="l" pos="5486400"/>
                <a:tab algn="l" pos="6400800"/>
                <a:tab algn="l" pos="7315200"/>
                <a:tab algn="l" pos="8229600"/>
                <a:tab algn="l" pos="9144000"/>
                <a:tab algn="l" pos="10058400"/>
              </a:tabLst>
            </a:pPr>
            <a:endParaRPr b="0" lang="en-US" sz="1500" strike="noStrike" u="none">
              <a:solidFill>
                <a:srgbClr val="ffffff"/>
              </a:solidFill>
              <a:effectLst/>
              <a:uFillTx/>
              <a:latin typeface="Arial"/>
            </a:endParaRPr>
          </a:p>
        </p:txBody>
      </p:sp>
      <p:sp>
        <p:nvSpPr>
          <p:cNvPr id="134" name=""/>
          <p:cNvSpPr/>
          <p:nvPr/>
        </p:nvSpPr>
        <p:spPr>
          <a:xfrm>
            <a:off x="217440" y="4368960"/>
            <a:ext cx="146160" cy="164880"/>
          </a:xfrm>
          <a:prstGeom prst="ellipse">
            <a:avLst/>
          </a:prstGeom>
          <a:solidFill>
            <a:srgbClr val="fa8524"/>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35" name=""/>
          <p:cNvSpPr/>
          <p:nvPr/>
        </p:nvSpPr>
        <p:spPr>
          <a:xfrm>
            <a:off x="217440" y="4635360"/>
            <a:ext cx="146160" cy="165240"/>
          </a:xfrm>
          <a:prstGeom prst="ellipse">
            <a:avLst/>
          </a:prstGeom>
          <a:solidFill>
            <a:srgbClr val="af1a12"/>
          </a:solidFill>
          <a:ln w="9360">
            <a:solidFill>
              <a:srgbClr val="1f1a17"/>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6" name=""/>
          <p:cNvSpPr/>
          <p:nvPr/>
        </p:nvSpPr>
        <p:spPr>
          <a:xfrm>
            <a:off x="7799400" y="2224080"/>
            <a:ext cx="171360" cy="441360"/>
          </a:xfrm>
          <a:custGeom>
            <a:avLst/>
            <a:gdLst/>
            <a:ahLst/>
            <a:rect l="l" t="t" r="r" b="b"/>
            <a:pathLst>
              <a:path w="111" h="249">
                <a:moveTo>
                  <a:pt x="6" y="167"/>
                </a:moveTo>
                <a:lnTo>
                  <a:pt x="0" y="186"/>
                </a:lnTo>
                <a:lnTo>
                  <a:pt x="0" y="188"/>
                </a:lnTo>
                <a:lnTo>
                  <a:pt x="4" y="188"/>
                </a:lnTo>
                <a:lnTo>
                  <a:pt x="7" y="196"/>
                </a:lnTo>
                <a:lnTo>
                  <a:pt x="15" y="203"/>
                </a:lnTo>
                <a:lnTo>
                  <a:pt x="21" y="211"/>
                </a:lnTo>
                <a:lnTo>
                  <a:pt x="38" y="221"/>
                </a:lnTo>
                <a:lnTo>
                  <a:pt x="44" y="223"/>
                </a:lnTo>
                <a:lnTo>
                  <a:pt x="57" y="224"/>
                </a:lnTo>
                <a:lnTo>
                  <a:pt x="61" y="224"/>
                </a:lnTo>
                <a:lnTo>
                  <a:pt x="63" y="238"/>
                </a:lnTo>
                <a:lnTo>
                  <a:pt x="61" y="246"/>
                </a:lnTo>
                <a:lnTo>
                  <a:pt x="67" y="249"/>
                </a:lnTo>
                <a:lnTo>
                  <a:pt x="71" y="244"/>
                </a:lnTo>
                <a:lnTo>
                  <a:pt x="77" y="232"/>
                </a:lnTo>
                <a:lnTo>
                  <a:pt x="78" y="221"/>
                </a:lnTo>
                <a:lnTo>
                  <a:pt x="86" y="205"/>
                </a:lnTo>
                <a:lnTo>
                  <a:pt x="90" y="194"/>
                </a:lnTo>
                <a:lnTo>
                  <a:pt x="101" y="178"/>
                </a:lnTo>
                <a:lnTo>
                  <a:pt x="107" y="165"/>
                </a:lnTo>
                <a:lnTo>
                  <a:pt x="111" y="155"/>
                </a:lnTo>
                <a:lnTo>
                  <a:pt x="111" y="146"/>
                </a:lnTo>
                <a:lnTo>
                  <a:pt x="109" y="113"/>
                </a:lnTo>
                <a:lnTo>
                  <a:pt x="105" y="86"/>
                </a:lnTo>
                <a:lnTo>
                  <a:pt x="100" y="79"/>
                </a:lnTo>
                <a:lnTo>
                  <a:pt x="90" y="80"/>
                </a:lnTo>
                <a:lnTo>
                  <a:pt x="84" y="84"/>
                </a:lnTo>
                <a:lnTo>
                  <a:pt x="80" y="82"/>
                </a:lnTo>
                <a:lnTo>
                  <a:pt x="80" y="80"/>
                </a:lnTo>
                <a:lnTo>
                  <a:pt x="77" y="82"/>
                </a:lnTo>
                <a:lnTo>
                  <a:pt x="75" y="82"/>
                </a:lnTo>
                <a:lnTo>
                  <a:pt x="75" y="77"/>
                </a:lnTo>
                <a:lnTo>
                  <a:pt x="80" y="63"/>
                </a:lnTo>
                <a:lnTo>
                  <a:pt x="84" y="61"/>
                </a:lnTo>
                <a:lnTo>
                  <a:pt x="88" y="61"/>
                </a:lnTo>
                <a:lnTo>
                  <a:pt x="88" y="50"/>
                </a:lnTo>
                <a:lnTo>
                  <a:pt x="90" y="44"/>
                </a:lnTo>
                <a:lnTo>
                  <a:pt x="92" y="40"/>
                </a:lnTo>
                <a:lnTo>
                  <a:pt x="98" y="34"/>
                </a:lnTo>
                <a:lnTo>
                  <a:pt x="92" y="23"/>
                </a:lnTo>
                <a:lnTo>
                  <a:pt x="27" y="0"/>
                </a:lnTo>
                <a:lnTo>
                  <a:pt x="23" y="2"/>
                </a:lnTo>
                <a:lnTo>
                  <a:pt x="17" y="11"/>
                </a:lnTo>
                <a:lnTo>
                  <a:pt x="17" y="15"/>
                </a:lnTo>
                <a:lnTo>
                  <a:pt x="13" y="31"/>
                </a:lnTo>
                <a:lnTo>
                  <a:pt x="4" y="40"/>
                </a:lnTo>
                <a:lnTo>
                  <a:pt x="4" y="42"/>
                </a:lnTo>
                <a:lnTo>
                  <a:pt x="4" y="46"/>
                </a:lnTo>
                <a:lnTo>
                  <a:pt x="9" y="52"/>
                </a:lnTo>
                <a:lnTo>
                  <a:pt x="9" y="63"/>
                </a:lnTo>
                <a:lnTo>
                  <a:pt x="6" y="65"/>
                </a:lnTo>
                <a:lnTo>
                  <a:pt x="6" y="84"/>
                </a:lnTo>
                <a:lnTo>
                  <a:pt x="7" y="86"/>
                </a:lnTo>
                <a:lnTo>
                  <a:pt x="17" y="88"/>
                </a:lnTo>
                <a:lnTo>
                  <a:pt x="21" y="100"/>
                </a:lnTo>
                <a:lnTo>
                  <a:pt x="29" y="102"/>
                </a:lnTo>
                <a:lnTo>
                  <a:pt x="32" y="105"/>
                </a:lnTo>
                <a:lnTo>
                  <a:pt x="38" y="107"/>
                </a:lnTo>
                <a:lnTo>
                  <a:pt x="42" y="111"/>
                </a:lnTo>
                <a:lnTo>
                  <a:pt x="53" y="121"/>
                </a:lnTo>
                <a:lnTo>
                  <a:pt x="52" y="123"/>
                </a:lnTo>
                <a:lnTo>
                  <a:pt x="40" y="130"/>
                </a:lnTo>
                <a:lnTo>
                  <a:pt x="27" y="142"/>
                </a:lnTo>
                <a:lnTo>
                  <a:pt x="25" y="153"/>
                </a:lnTo>
                <a:lnTo>
                  <a:pt x="6" y="167"/>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37" name=""/>
          <p:cNvSpPr/>
          <p:nvPr/>
        </p:nvSpPr>
        <p:spPr>
          <a:xfrm>
            <a:off x="2792520" y="3116160"/>
            <a:ext cx="868320" cy="1136880"/>
          </a:xfrm>
          <a:custGeom>
            <a:avLst/>
            <a:gdLst/>
            <a:ahLst/>
            <a:rect l="l" t="t" r="r" b="b"/>
            <a:pathLst>
              <a:path w="553" h="639">
                <a:moveTo>
                  <a:pt x="470" y="639"/>
                </a:moveTo>
                <a:lnTo>
                  <a:pt x="553" y="61"/>
                </a:lnTo>
                <a:lnTo>
                  <a:pt x="150" y="0"/>
                </a:lnTo>
                <a:lnTo>
                  <a:pt x="140" y="52"/>
                </a:lnTo>
                <a:lnTo>
                  <a:pt x="125" y="96"/>
                </a:lnTo>
                <a:lnTo>
                  <a:pt x="117" y="96"/>
                </a:lnTo>
                <a:lnTo>
                  <a:pt x="109" y="88"/>
                </a:lnTo>
                <a:lnTo>
                  <a:pt x="111" y="86"/>
                </a:lnTo>
                <a:lnTo>
                  <a:pt x="106" y="79"/>
                </a:lnTo>
                <a:lnTo>
                  <a:pt x="90" y="75"/>
                </a:lnTo>
                <a:lnTo>
                  <a:pt x="77" y="77"/>
                </a:lnTo>
                <a:lnTo>
                  <a:pt x="73" y="81"/>
                </a:lnTo>
                <a:lnTo>
                  <a:pt x="77" y="100"/>
                </a:lnTo>
                <a:lnTo>
                  <a:pt x="71" y="150"/>
                </a:lnTo>
                <a:lnTo>
                  <a:pt x="75" y="157"/>
                </a:lnTo>
                <a:lnTo>
                  <a:pt x="69" y="178"/>
                </a:lnTo>
                <a:lnTo>
                  <a:pt x="65" y="186"/>
                </a:lnTo>
                <a:lnTo>
                  <a:pt x="65" y="190"/>
                </a:lnTo>
                <a:lnTo>
                  <a:pt x="65" y="205"/>
                </a:lnTo>
                <a:lnTo>
                  <a:pt x="65" y="211"/>
                </a:lnTo>
                <a:lnTo>
                  <a:pt x="65" y="215"/>
                </a:lnTo>
                <a:lnTo>
                  <a:pt x="71" y="226"/>
                </a:lnTo>
                <a:lnTo>
                  <a:pt x="71" y="236"/>
                </a:lnTo>
                <a:lnTo>
                  <a:pt x="75" y="244"/>
                </a:lnTo>
                <a:lnTo>
                  <a:pt x="79" y="255"/>
                </a:lnTo>
                <a:lnTo>
                  <a:pt x="83" y="259"/>
                </a:lnTo>
                <a:lnTo>
                  <a:pt x="88" y="265"/>
                </a:lnTo>
                <a:lnTo>
                  <a:pt x="90" y="274"/>
                </a:lnTo>
                <a:lnTo>
                  <a:pt x="88" y="278"/>
                </a:lnTo>
                <a:lnTo>
                  <a:pt x="85" y="276"/>
                </a:lnTo>
                <a:lnTo>
                  <a:pt x="75" y="284"/>
                </a:lnTo>
                <a:lnTo>
                  <a:pt x="62" y="288"/>
                </a:lnTo>
                <a:lnTo>
                  <a:pt x="54" y="301"/>
                </a:lnTo>
                <a:lnTo>
                  <a:pt x="46" y="328"/>
                </a:lnTo>
                <a:lnTo>
                  <a:pt x="31" y="349"/>
                </a:lnTo>
                <a:lnTo>
                  <a:pt x="23" y="349"/>
                </a:lnTo>
                <a:lnTo>
                  <a:pt x="21" y="355"/>
                </a:lnTo>
                <a:lnTo>
                  <a:pt x="23" y="363"/>
                </a:lnTo>
                <a:lnTo>
                  <a:pt x="23" y="368"/>
                </a:lnTo>
                <a:lnTo>
                  <a:pt x="19" y="380"/>
                </a:lnTo>
                <a:lnTo>
                  <a:pt x="23" y="388"/>
                </a:lnTo>
                <a:lnTo>
                  <a:pt x="33" y="397"/>
                </a:lnTo>
                <a:lnTo>
                  <a:pt x="35" y="401"/>
                </a:lnTo>
                <a:lnTo>
                  <a:pt x="33" y="405"/>
                </a:lnTo>
                <a:lnTo>
                  <a:pt x="31" y="413"/>
                </a:lnTo>
                <a:lnTo>
                  <a:pt x="23" y="418"/>
                </a:lnTo>
                <a:lnTo>
                  <a:pt x="19" y="418"/>
                </a:lnTo>
                <a:lnTo>
                  <a:pt x="6" y="416"/>
                </a:lnTo>
                <a:lnTo>
                  <a:pt x="0" y="439"/>
                </a:lnTo>
                <a:lnTo>
                  <a:pt x="298" y="610"/>
                </a:lnTo>
                <a:lnTo>
                  <a:pt x="470" y="639"/>
                </a:lnTo>
                <a:lnTo>
                  <a:pt x="470" y="63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38" name=""/>
          <p:cNvSpPr/>
          <p:nvPr/>
        </p:nvSpPr>
        <p:spPr>
          <a:xfrm>
            <a:off x="2832120" y="900000"/>
            <a:ext cx="762120" cy="1389240"/>
          </a:xfrm>
          <a:custGeom>
            <a:avLst/>
            <a:gdLst/>
            <a:ahLst/>
            <a:rect l="l" t="t" r="r" b="b"/>
            <a:pathLst>
              <a:path w="484" h="782">
                <a:moveTo>
                  <a:pt x="154" y="0"/>
                </a:moveTo>
                <a:lnTo>
                  <a:pt x="219" y="12"/>
                </a:lnTo>
                <a:lnTo>
                  <a:pt x="201" y="110"/>
                </a:lnTo>
                <a:lnTo>
                  <a:pt x="213" y="137"/>
                </a:lnTo>
                <a:lnTo>
                  <a:pt x="217" y="154"/>
                </a:lnTo>
                <a:lnTo>
                  <a:pt x="213" y="164"/>
                </a:lnTo>
                <a:lnTo>
                  <a:pt x="209" y="169"/>
                </a:lnTo>
                <a:lnTo>
                  <a:pt x="213" y="175"/>
                </a:lnTo>
                <a:lnTo>
                  <a:pt x="223" y="185"/>
                </a:lnTo>
                <a:lnTo>
                  <a:pt x="240" y="202"/>
                </a:lnTo>
                <a:lnTo>
                  <a:pt x="251" y="229"/>
                </a:lnTo>
                <a:lnTo>
                  <a:pt x="253" y="242"/>
                </a:lnTo>
                <a:lnTo>
                  <a:pt x="259" y="256"/>
                </a:lnTo>
                <a:lnTo>
                  <a:pt x="271" y="256"/>
                </a:lnTo>
                <a:lnTo>
                  <a:pt x="271" y="263"/>
                </a:lnTo>
                <a:lnTo>
                  <a:pt x="286" y="267"/>
                </a:lnTo>
                <a:lnTo>
                  <a:pt x="292" y="271"/>
                </a:lnTo>
                <a:lnTo>
                  <a:pt x="274" y="306"/>
                </a:lnTo>
                <a:lnTo>
                  <a:pt x="276" y="309"/>
                </a:lnTo>
                <a:lnTo>
                  <a:pt x="271" y="315"/>
                </a:lnTo>
                <a:lnTo>
                  <a:pt x="271" y="331"/>
                </a:lnTo>
                <a:lnTo>
                  <a:pt x="271" y="333"/>
                </a:lnTo>
                <a:lnTo>
                  <a:pt x="271" y="342"/>
                </a:lnTo>
                <a:lnTo>
                  <a:pt x="259" y="350"/>
                </a:lnTo>
                <a:lnTo>
                  <a:pt x="259" y="357"/>
                </a:lnTo>
                <a:lnTo>
                  <a:pt x="259" y="365"/>
                </a:lnTo>
                <a:lnTo>
                  <a:pt x="255" y="373"/>
                </a:lnTo>
                <a:lnTo>
                  <a:pt x="271" y="386"/>
                </a:lnTo>
                <a:lnTo>
                  <a:pt x="274" y="386"/>
                </a:lnTo>
                <a:lnTo>
                  <a:pt x="296" y="367"/>
                </a:lnTo>
                <a:lnTo>
                  <a:pt x="299" y="367"/>
                </a:lnTo>
                <a:lnTo>
                  <a:pt x="301" y="367"/>
                </a:lnTo>
                <a:lnTo>
                  <a:pt x="305" y="375"/>
                </a:lnTo>
                <a:lnTo>
                  <a:pt x="307" y="377"/>
                </a:lnTo>
                <a:lnTo>
                  <a:pt x="311" y="380"/>
                </a:lnTo>
                <a:lnTo>
                  <a:pt x="309" y="394"/>
                </a:lnTo>
                <a:lnTo>
                  <a:pt x="309" y="415"/>
                </a:lnTo>
                <a:lnTo>
                  <a:pt x="313" y="428"/>
                </a:lnTo>
                <a:lnTo>
                  <a:pt x="322" y="440"/>
                </a:lnTo>
                <a:lnTo>
                  <a:pt x="322" y="446"/>
                </a:lnTo>
                <a:lnTo>
                  <a:pt x="317" y="455"/>
                </a:lnTo>
                <a:lnTo>
                  <a:pt x="324" y="467"/>
                </a:lnTo>
                <a:lnTo>
                  <a:pt x="334" y="467"/>
                </a:lnTo>
                <a:lnTo>
                  <a:pt x="342" y="476"/>
                </a:lnTo>
                <a:lnTo>
                  <a:pt x="342" y="484"/>
                </a:lnTo>
                <a:lnTo>
                  <a:pt x="340" y="498"/>
                </a:lnTo>
                <a:lnTo>
                  <a:pt x="340" y="501"/>
                </a:lnTo>
                <a:lnTo>
                  <a:pt x="345" y="513"/>
                </a:lnTo>
                <a:lnTo>
                  <a:pt x="355" y="517"/>
                </a:lnTo>
                <a:lnTo>
                  <a:pt x="361" y="507"/>
                </a:lnTo>
                <a:lnTo>
                  <a:pt x="365" y="505"/>
                </a:lnTo>
                <a:lnTo>
                  <a:pt x="380" y="511"/>
                </a:lnTo>
                <a:lnTo>
                  <a:pt x="388" y="513"/>
                </a:lnTo>
                <a:lnTo>
                  <a:pt x="393" y="505"/>
                </a:lnTo>
                <a:lnTo>
                  <a:pt x="399" y="505"/>
                </a:lnTo>
                <a:lnTo>
                  <a:pt x="403" y="509"/>
                </a:lnTo>
                <a:lnTo>
                  <a:pt x="422" y="509"/>
                </a:lnTo>
                <a:lnTo>
                  <a:pt x="432" y="515"/>
                </a:lnTo>
                <a:lnTo>
                  <a:pt x="434" y="513"/>
                </a:lnTo>
                <a:lnTo>
                  <a:pt x="455" y="513"/>
                </a:lnTo>
                <a:lnTo>
                  <a:pt x="455" y="505"/>
                </a:lnTo>
                <a:lnTo>
                  <a:pt x="463" y="498"/>
                </a:lnTo>
                <a:lnTo>
                  <a:pt x="474" y="509"/>
                </a:lnTo>
                <a:lnTo>
                  <a:pt x="476" y="521"/>
                </a:lnTo>
                <a:lnTo>
                  <a:pt x="484" y="528"/>
                </a:lnTo>
                <a:lnTo>
                  <a:pt x="484" y="526"/>
                </a:lnTo>
                <a:lnTo>
                  <a:pt x="447" y="782"/>
                </a:lnTo>
                <a:lnTo>
                  <a:pt x="447" y="782"/>
                </a:lnTo>
                <a:lnTo>
                  <a:pt x="223" y="741"/>
                </a:lnTo>
                <a:lnTo>
                  <a:pt x="0" y="695"/>
                </a:lnTo>
                <a:lnTo>
                  <a:pt x="38" y="513"/>
                </a:lnTo>
                <a:lnTo>
                  <a:pt x="50" y="501"/>
                </a:lnTo>
                <a:lnTo>
                  <a:pt x="50" y="488"/>
                </a:lnTo>
                <a:lnTo>
                  <a:pt x="54" y="488"/>
                </a:lnTo>
                <a:lnTo>
                  <a:pt x="54" y="484"/>
                </a:lnTo>
                <a:lnTo>
                  <a:pt x="58" y="478"/>
                </a:lnTo>
                <a:lnTo>
                  <a:pt x="52" y="471"/>
                </a:lnTo>
                <a:lnTo>
                  <a:pt x="40" y="465"/>
                </a:lnTo>
                <a:lnTo>
                  <a:pt x="38" y="459"/>
                </a:lnTo>
                <a:lnTo>
                  <a:pt x="40" y="446"/>
                </a:lnTo>
                <a:lnTo>
                  <a:pt x="59" y="419"/>
                </a:lnTo>
                <a:lnTo>
                  <a:pt x="71" y="413"/>
                </a:lnTo>
                <a:lnTo>
                  <a:pt x="79" y="405"/>
                </a:lnTo>
                <a:lnTo>
                  <a:pt x="79" y="398"/>
                </a:lnTo>
                <a:lnTo>
                  <a:pt x="84" y="392"/>
                </a:lnTo>
                <a:lnTo>
                  <a:pt x="121" y="338"/>
                </a:lnTo>
                <a:lnTo>
                  <a:pt x="117" y="323"/>
                </a:lnTo>
                <a:lnTo>
                  <a:pt x="111" y="317"/>
                </a:lnTo>
                <a:lnTo>
                  <a:pt x="104" y="315"/>
                </a:lnTo>
                <a:lnTo>
                  <a:pt x="96" y="306"/>
                </a:lnTo>
                <a:lnTo>
                  <a:pt x="96" y="296"/>
                </a:lnTo>
                <a:lnTo>
                  <a:pt x="94" y="285"/>
                </a:lnTo>
                <a:lnTo>
                  <a:pt x="98" y="279"/>
                </a:lnTo>
                <a:lnTo>
                  <a:pt x="100" y="273"/>
                </a:lnTo>
                <a:lnTo>
                  <a:pt x="94" y="265"/>
                </a:lnTo>
                <a:lnTo>
                  <a:pt x="94" y="258"/>
                </a:lnTo>
                <a:lnTo>
                  <a:pt x="98" y="252"/>
                </a:lnTo>
                <a:lnTo>
                  <a:pt x="154"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39" name=""/>
          <p:cNvSpPr/>
          <p:nvPr/>
        </p:nvSpPr>
        <p:spPr>
          <a:xfrm>
            <a:off x="1995480" y="1166760"/>
            <a:ext cx="1028880" cy="966960"/>
          </a:xfrm>
          <a:custGeom>
            <a:avLst/>
            <a:gdLst/>
            <a:ahLst/>
            <a:rect l="l" t="t" r="r" b="b"/>
            <a:pathLst>
              <a:path w="655" h="545">
                <a:moveTo>
                  <a:pt x="10" y="411"/>
                </a:moveTo>
                <a:lnTo>
                  <a:pt x="6" y="405"/>
                </a:lnTo>
                <a:lnTo>
                  <a:pt x="0" y="384"/>
                </a:lnTo>
                <a:lnTo>
                  <a:pt x="6" y="374"/>
                </a:lnTo>
                <a:lnTo>
                  <a:pt x="6" y="365"/>
                </a:lnTo>
                <a:lnTo>
                  <a:pt x="12" y="349"/>
                </a:lnTo>
                <a:lnTo>
                  <a:pt x="10" y="317"/>
                </a:lnTo>
                <a:lnTo>
                  <a:pt x="14" y="309"/>
                </a:lnTo>
                <a:lnTo>
                  <a:pt x="20" y="307"/>
                </a:lnTo>
                <a:lnTo>
                  <a:pt x="25" y="301"/>
                </a:lnTo>
                <a:lnTo>
                  <a:pt x="29" y="290"/>
                </a:lnTo>
                <a:lnTo>
                  <a:pt x="33" y="286"/>
                </a:lnTo>
                <a:lnTo>
                  <a:pt x="35" y="273"/>
                </a:lnTo>
                <a:lnTo>
                  <a:pt x="37" y="271"/>
                </a:lnTo>
                <a:lnTo>
                  <a:pt x="56" y="248"/>
                </a:lnTo>
                <a:lnTo>
                  <a:pt x="66" y="227"/>
                </a:lnTo>
                <a:lnTo>
                  <a:pt x="83" y="196"/>
                </a:lnTo>
                <a:lnTo>
                  <a:pt x="102" y="138"/>
                </a:lnTo>
                <a:lnTo>
                  <a:pt x="116" y="115"/>
                </a:lnTo>
                <a:lnTo>
                  <a:pt x="127" y="79"/>
                </a:lnTo>
                <a:lnTo>
                  <a:pt x="141" y="35"/>
                </a:lnTo>
                <a:lnTo>
                  <a:pt x="146" y="21"/>
                </a:lnTo>
                <a:lnTo>
                  <a:pt x="150" y="6"/>
                </a:lnTo>
                <a:lnTo>
                  <a:pt x="150" y="2"/>
                </a:lnTo>
                <a:lnTo>
                  <a:pt x="156" y="0"/>
                </a:lnTo>
                <a:lnTo>
                  <a:pt x="164" y="2"/>
                </a:lnTo>
                <a:lnTo>
                  <a:pt x="169" y="2"/>
                </a:lnTo>
                <a:lnTo>
                  <a:pt x="183" y="6"/>
                </a:lnTo>
                <a:lnTo>
                  <a:pt x="189" y="14"/>
                </a:lnTo>
                <a:lnTo>
                  <a:pt x="190" y="16"/>
                </a:lnTo>
                <a:lnTo>
                  <a:pt x="202" y="17"/>
                </a:lnTo>
                <a:lnTo>
                  <a:pt x="217" y="29"/>
                </a:lnTo>
                <a:lnTo>
                  <a:pt x="219" y="44"/>
                </a:lnTo>
                <a:lnTo>
                  <a:pt x="217" y="50"/>
                </a:lnTo>
                <a:lnTo>
                  <a:pt x="215" y="75"/>
                </a:lnTo>
                <a:lnTo>
                  <a:pt x="219" y="83"/>
                </a:lnTo>
                <a:lnTo>
                  <a:pt x="240" y="94"/>
                </a:lnTo>
                <a:lnTo>
                  <a:pt x="265" y="96"/>
                </a:lnTo>
                <a:lnTo>
                  <a:pt x="283" y="94"/>
                </a:lnTo>
                <a:lnTo>
                  <a:pt x="294" y="96"/>
                </a:lnTo>
                <a:lnTo>
                  <a:pt x="323" y="104"/>
                </a:lnTo>
                <a:lnTo>
                  <a:pt x="329" y="113"/>
                </a:lnTo>
                <a:lnTo>
                  <a:pt x="361" y="110"/>
                </a:lnTo>
                <a:lnTo>
                  <a:pt x="371" y="113"/>
                </a:lnTo>
                <a:lnTo>
                  <a:pt x="377" y="117"/>
                </a:lnTo>
                <a:lnTo>
                  <a:pt x="394" y="119"/>
                </a:lnTo>
                <a:lnTo>
                  <a:pt x="402" y="117"/>
                </a:lnTo>
                <a:lnTo>
                  <a:pt x="413" y="111"/>
                </a:lnTo>
                <a:lnTo>
                  <a:pt x="421" y="111"/>
                </a:lnTo>
                <a:lnTo>
                  <a:pt x="432" y="115"/>
                </a:lnTo>
                <a:lnTo>
                  <a:pt x="440" y="111"/>
                </a:lnTo>
                <a:lnTo>
                  <a:pt x="448" y="111"/>
                </a:lnTo>
                <a:lnTo>
                  <a:pt x="453" y="115"/>
                </a:lnTo>
                <a:lnTo>
                  <a:pt x="463" y="115"/>
                </a:lnTo>
                <a:lnTo>
                  <a:pt x="469" y="117"/>
                </a:lnTo>
                <a:lnTo>
                  <a:pt x="476" y="117"/>
                </a:lnTo>
                <a:lnTo>
                  <a:pt x="486" y="113"/>
                </a:lnTo>
                <a:lnTo>
                  <a:pt x="630" y="146"/>
                </a:lnTo>
                <a:lnTo>
                  <a:pt x="630" y="156"/>
                </a:lnTo>
                <a:lnTo>
                  <a:pt x="638" y="165"/>
                </a:lnTo>
                <a:lnTo>
                  <a:pt x="645" y="167"/>
                </a:lnTo>
                <a:lnTo>
                  <a:pt x="651" y="173"/>
                </a:lnTo>
                <a:lnTo>
                  <a:pt x="655" y="188"/>
                </a:lnTo>
                <a:lnTo>
                  <a:pt x="618" y="242"/>
                </a:lnTo>
                <a:lnTo>
                  <a:pt x="613" y="248"/>
                </a:lnTo>
                <a:lnTo>
                  <a:pt x="613" y="255"/>
                </a:lnTo>
                <a:lnTo>
                  <a:pt x="605" y="263"/>
                </a:lnTo>
                <a:lnTo>
                  <a:pt x="593" y="269"/>
                </a:lnTo>
                <a:lnTo>
                  <a:pt x="574" y="296"/>
                </a:lnTo>
                <a:lnTo>
                  <a:pt x="572" y="309"/>
                </a:lnTo>
                <a:lnTo>
                  <a:pt x="574" y="315"/>
                </a:lnTo>
                <a:lnTo>
                  <a:pt x="586" y="321"/>
                </a:lnTo>
                <a:lnTo>
                  <a:pt x="592" y="328"/>
                </a:lnTo>
                <a:lnTo>
                  <a:pt x="588" y="334"/>
                </a:lnTo>
                <a:lnTo>
                  <a:pt x="588" y="338"/>
                </a:lnTo>
                <a:lnTo>
                  <a:pt x="584" y="338"/>
                </a:lnTo>
                <a:lnTo>
                  <a:pt x="584" y="351"/>
                </a:lnTo>
                <a:lnTo>
                  <a:pt x="572" y="363"/>
                </a:lnTo>
                <a:lnTo>
                  <a:pt x="534" y="545"/>
                </a:lnTo>
                <a:lnTo>
                  <a:pt x="315" y="493"/>
                </a:lnTo>
                <a:lnTo>
                  <a:pt x="10" y="411"/>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0" name=""/>
          <p:cNvSpPr/>
          <p:nvPr/>
        </p:nvSpPr>
        <p:spPr>
          <a:xfrm>
            <a:off x="1914480" y="1895400"/>
            <a:ext cx="1017720" cy="1963800"/>
          </a:xfrm>
          <a:custGeom>
            <a:avLst/>
            <a:gdLst/>
            <a:ahLst/>
            <a:rect l="l" t="t" r="r" b="b"/>
            <a:pathLst>
              <a:path w="648" h="1105">
                <a:moveTo>
                  <a:pt x="564" y="1103"/>
                </a:moveTo>
                <a:lnTo>
                  <a:pt x="366" y="1084"/>
                </a:lnTo>
                <a:lnTo>
                  <a:pt x="364" y="1080"/>
                </a:lnTo>
                <a:lnTo>
                  <a:pt x="362" y="1071"/>
                </a:lnTo>
                <a:lnTo>
                  <a:pt x="364" y="1065"/>
                </a:lnTo>
                <a:lnTo>
                  <a:pt x="366" y="1065"/>
                </a:lnTo>
                <a:lnTo>
                  <a:pt x="364" y="1061"/>
                </a:lnTo>
                <a:lnTo>
                  <a:pt x="362" y="1061"/>
                </a:lnTo>
                <a:lnTo>
                  <a:pt x="358" y="1052"/>
                </a:lnTo>
                <a:lnTo>
                  <a:pt x="360" y="1050"/>
                </a:lnTo>
                <a:lnTo>
                  <a:pt x="358" y="1017"/>
                </a:lnTo>
                <a:lnTo>
                  <a:pt x="343" y="981"/>
                </a:lnTo>
                <a:lnTo>
                  <a:pt x="334" y="971"/>
                </a:lnTo>
                <a:lnTo>
                  <a:pt x="324" y="956"/>
                </a:lnTo>
                <a:lnTo>
                  <a:pt x="305" y="938"/>
                </a:lnTo>
                <a:lnTo>
                  <a:pt x="291" y="938"/>
                </a:lnTo>
                <a:lnTo>
                  <a:pt x="286" y="933"/>
                </a:lnTo>
                <a:lnTo>
                  <a:pt x="289" y="923"/>
                </a:lnTo>
                <a:lnTo>
                  <a:pt x="287" y="915"/>
                </a:lnTo>
                <a:lnTo>
                  <a:pt x="287" y="910"/>
                </a:lnTo>
                <a:lnTo>
                  <a:pt x="280" y="902"/>
                </a:lnTo>
                <a:lnTo>
                  <a:pt x="261" y="900"/>
                </a:lnTo>
                <a:lnTo>
                  <a:pt x="249" y="894"/>
                </a:lnTo>
                <a:lnTo>
                  <a:pt x="234" y="883"/>
                </a:lnTo>
                <a:lnTo>
                  <a:pt x="224" y="860"/>
                </a:lnTo>
                <a:lnTo>
                  <a:pt x="213" y="850"/>
                </a:lnTo>
                <a:lnTo>
                  <a:pt x="199" y="846"/>
                </a:lnTo>
                <a:lnTo>
                  <a:pt x="163" y="831"/>
                </a:lnTo>
                <a:lnTo>
                  <a:pt x="151" y="831"/>
                </a:lnTo>
                <a:lnTo>
                  <a:pt x="136" y="819"/>
                </a:lnTo>
                <a:lnTo>
                  <a:pt x="126" y="812"/>
                </a:lnTo>
                <a:lnTo>
                  <a:pt x="126" y="802"/>
                </a:lnTo>
                <a:lnTo>
                  <a:pt x="132" y="796"/>
                </a:lnTo>
                <a:lnTo>
                  <a:pt x="134" y="777"/>
                </a:lnTo>
                <a:lnTo>
                  <a:pt x="138" y="768"/>
                </a:lnTo>
                <a:lnTo>
                  <a:pt x="140" y="762"/>
                </a:lnTo>
                <a:lnTo>
                  <a:pt x="136" y="748"/>
                </a:lnTo>
                <a:lnTo>
                  <a:pt x="126" y="745"/>
                </a:lnTo>
                <a:lnTo>
                  <a:pt x="126" y="733"/>
                </a:lnTo>
                <a:lnTo>
                  <a:pt x="128" y="729"/>
                </a:lnTo>
                <a:lnTo>
                  <a:pt x="130" y="729"/>
                </a:lnTo>
                <a:lnTo>
                  <a:pt x="132" y="720"/>
                </a:lnTo>
                <a:lnTo>
                  <a:pt x="122" y="712"/>
                </a:lnTo>
                <a:lnTo>
                  <a:pt x="97" y="668"/>
                </a:lnTo>
                <a:lnTo>
                  <a:pt x="96" y="656"/>
                </a:lnTo>
                <a:lnTo>
                  <a:pt x="90" y="647"/>
                </a:lnTo>
                <a:lnTo>
                  <a:pt x="90" y="637"/>
                </a:lnTo>
                <a:lnTo>
                  <a:pt x="71" y="610"/>
                </a:lnTo>
                <a:lnTo>
                  <a:pt x="73" y="585"/>
                </a:lnTo>
                <a:lnTo>
                  <a:pt x="78" y="581"/>
                </a:lnTo>
                <a:lnTo>
                  <a:pt x="82" y="579"/>
                </a:lnTo>
                <a:lnTo>
                  <a:pt x="92" y="570"/>
                </a:lnTo>
                <a:lnTo>
                  <a:pt x="94" y="553"/>
                </a:lnTo>
                <a:lnTo>
                  <a:pt x="88" y="547"/>
                </a:lnTo>
                <a:lnTo>
                  <a:pt x="74" y="541"/>
                </a:lnTo>
                <a:lnTo>
                  <a:pt x="61" y="530"/>
                </a:lnTo>
                <a:lnTo>
                  <a:pt x="57" y="518"/>
                </a:lnTo>
                <a:lnTo>
                  <a:pt x="57" y="484"/>
                </a:lnTo>
                <a:lnTo>
                  <a:pt x="61" y="478"/>
                </a:lnTo>
                <a:lnTo>
                  <a:pt x="59" y="470"/>
                </a:lnTo>
                <a:lnTo>
                  <a:pt x="63" y="468"/>
                </a:lnTo>
                <a:lnTo>
                  <a:pt x="65" y="451"/>
                </a:lnTo>
                <a:lnTo>
                  <a:pt x="69" y="451"/>
                </a:lnTo>
                <a:lnTo>
                  <a:pt x="71" y="457"/>
                </a:lnTo>
                <a:lnTo>
                  <a:pt x="71" y="470"/>
                </a:lnTo>
                <a:lnTo>
                  <a:pt x="73" y="474"/>
                </a:lnTo>
                <a:lnTo>
                  <a:pt x="86" y="482"/>
                </a:lnTo>
                <a:lnTo>
                  <a:pt x="88" y="480"/>
                </a:lnTo>
                <a:lnTo>
                  <a:pt x="88" y="470"/>
                </a:lnTo>
                <a:lnTo>
                  <a:pt x="82" y="451"/>
                </a:lnTo>
                <a:lnTo>
                  <a:pt x="80" y="439"/>
                </a:lnTo>
                <a:lnTo>
                  <a:pt x="82" y="426"/>
                </a:lnTo>
                <a:lnTo>
                  <a:pt x="80" y="424"/>
                </a:lnTo>
                <a:lnTo>
                  <a:pt x="71" y="434"/>
                </a:lnTo>
                <a:lnTo>
                  <a:pt x="71" y="439"/>
                </a:lnTo>
                <a:lnTo>
                  <a:pt x="69" y="443"/>
                </a:lnTo>
                <a:lnTo>
                  <a:pt x="57" y="439"/>
                </a:lnTo>
                <a:lnTo>
                  <a:pt x="46" y="422"/>
                </a:lnTo>
                <a:lnTo>
                  <a:pt x="34" y="418"/>
                </a:lnTo>
                <a:lnTo>
                  <a:pt x="40" y="407"/>
                </a:lnTo>
                <a:lnTo>
                  <a:pt x="40" y="370"/>
                </a:lnTo>
                <a:lnTo>
                  <a:pt x="23" y="353"/>
                </a:lnTo>
                <a:lnTo>
                  <a:pt x="17" y="340"/>
                </a:lnTo>
                <a:lnTo>
                  <a:pt x="5" y="307"/>
                </a:lnTo>
                <a:lnTo>
                  <a:pt x="11" y="297"/>
                </a:lnTo>
                <a:lnTo>
                  <a:pt x="9" y="288"/>
                </a:lnTo>
                <a:lnTo>
                  <a:pt x="7" y="280"/>
                </a:lnTo>
                <a:lnTo>
                  <a:pt x="13" y="257"/>
                </a:lnTo>
                <a:lnTo>
                  <a:pt x="21" y="246"/>
                </a:lnTo>
                <a:lnTo>
                  <a:pt x="23" y="240"/>
                </a:lnTo>
                <a:lnTo>
                  <a:pt x="21" y="219"/>
                </a:lnTo>
                <a:lnTo>
                  <a:pt x="11" y="198"/>
                </a:lnTo>
                <a:lnTo>
                  <a:pt x="11" y="192"/>
                </a:lnTo>
                <a:lnTo>
                  <a:pt x="9" y="186"/>
                </a:lnTo>
                <a:lnTo>
                  <a:pt x="3" y="182"/>
                </a:lnTo>
                <a:lnTo>
                  <a:pt x="0" y="173"/>
                </a:lnTo>
                <a:lnTo>
                  <a:pt x="0" y="159"/>
                </a:lnTo>
                <a:lnTo>
                  <a:pt x="2" y="155"/>
                </a:lnTo>
                <a:lnTo>
                  <a:pt x="0" y="144"/>
                </a:lnTo>
                <a:lnTo>
                  <a:pt x="11" y="128"/>
                </a:lnTo>
                <a:lnTo>
                  <a:pt x="40" y="96"/>
                </a:lnTo>
                <a:lnTo>
                  <a:pt x="40" y="90"/>
                </a:lnTo>
                <a:lnTo>
                  <a:pt x="42" y="77"/>
                </a:lnTo>
                <a:lnTo>
                  <a:pt x="48" y="71"/>
                </a:lnTo>
                <a:lnTo>
                  <a:pt x="55" y="59"/>
                </a:lnTo>
                <a:lnTo>
                  <a:pt x="57" y="31"/>
                </a:lnTo>
                <a:lnTo>
                  <a:pt x="51" y="19"/>
                </a:lnTo>
                <a:lnTo>
                  <a:pt x="57" y="4"/>
                </a:lnTo>
                <a:lnTo>
                  <a:pt x="61" y="0"/>
                </a:lnTo>
                <a:lnTo>
                  <a:pt x="366" y="82"/>
                </a:lnTo>
                <a:lnTo>
                  <a:pt x="289" y="384"/>
                </a:lnTo>
                <a:lnTo>
                  <a:pt x="623" y="877"/>
                </a:lnTo>
                <a:lnTo>
                  <a:pt x="623" y="892"/>
                </a:lnTo>
                <a:lnTo>
                  <a:pt x="623" y="898"/>
                </a:lnTo>
                <a:lnTo>
                  <a:pt x="623" y="902"/>
                </a:lnTo>
                <a:lnTo>
                  <a:pt x="629" y="913"/>
                </a:lnTo>
                <a:lnTo>
                  <a:pt x="629" y="923"/>
                </a:lnTo>
                <a:lnTo>
                  <a:pt x="633" y="931"/>
                </a:lnTo>
                <a:lnTo>
                  <a:pt x="637" y="942"/>
                </a:lnTo>
                <a:lnTo>
                  <a:pt x="641" y="946"/>
                </a:lnTo>
                <a:lnTo>
                  <a:pt x="646" y="952"/>
                </a:lnTo>
                <a:lnTo>
                  <a:pt x="648" y="961"/>
                </a:lnTo>
                <a:lnTo>
                  <a:pt x="646" y="965"/>
                </a:lnTo>
                <a:lnTo>
                  <a:pt x="643" y="963"/>
                </a:lnTo>
                <a:lnTo>
                  <a:pt x="633" y="971"/>
                </a:lnTo>
                <a:lnTo>
                  <a:pt x="620" y="975"/>
                </a:lnTo>
                <a:lnTo>
                  <a:pt x="612" y="988"/>
                </a:lnTo>
                <a:lnTo>
                  <a:pt x="604" y="1015"/>
                </a:lnTo>
                <a:lnTo>
                  <a:pt x="589" y="1036"/>
                </a:lnTo>
                <a:lnTo>
                  <a:pt x="581" y="1036"/>
                </a:lnTo>
                <a:lnTo>
                  <a:pt x="579" y="1042"/>
                </a:lnTo>
                <a:lnTo>
                  <a:pt x="581" y="1050"/>
                </a:lnTo>
                <a:lnTo>
                  <a:pt x="581" y="1055"/>
                </a:lnTo>
                <a:lnTo>
                  <a:pt x="577" y="1067"/>
                </a:lnTo>
                <a:lnTo>
                  <a:pt x="581" y="1075"/>
                </a:lnTo>
                <a:lnTo>
                  <a:pt x="591" y="1084"/>
                </a:lnTo>
                <a:lnTo>
                  <a:pt x="593" y="1088"/>
                </a:lnTo>
                <a:lnTo>
                  <a:pt x="591" y="1092"/>
                </a:lnTo>
                <a:lnTo>
                  <a:pt x="589" y="1100"/>
                </a:lnTo>
                <a:lnTo>
                  <a:pt x="581" y="1105"/>
                </a:lnTo>
                <a:lnTo>
                  <a:pt x="577" y="1105"/>
                </a:lnTo>
                <a:lnTo>
                  <a:pt x="564" y="1103"/>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1" name=""/>
          <p:cNvSpPr/>
          <p:nvPr/>
        </p:nvSpPr>
        <p:spPr>
          <a:xfrm>
            <a:off x="2368440" y="2041560"/>
            <a:ext cx="814320" cy="1411200"/>
          </a:xfrm>
          <a:custGeom>
            <a:avLst/>
            <a:gdLst/>
            <a:ahLst/>
            <a:rect l="l" t="t" r="r" b="b"/>
            <a:pathLst>
              <a:path w="519" h="795">
                <a:moveTo>
                  <a:pt x="77" y="0"/>
                </a:moveTo>
                <a:lnTo>
                  <a:pt x="0" y="302"/>
                </a:lnTo>
                <a:lnTo>
                  <a:pt x="334" y="795"/>
                </a:lnTo>
                <a:lnTo>
                  <a:pt x="334" y="791"/>
                </a:lnTo>
                <a:lnTo>
                  <a:pt x="338" y="783"/>
                </a:lnTo>
                <a:lnTo>
                  <a:pt x="344" y="762"/>
                </a:lnTo>
                <a:lnTo>
                  <a:pt x="340" y="755"/>
                </a:lnTo>
                <a:lnTo>
                  <a:pt x="346" y="705"/>
                </a:lnTo>
                <a:lnTo>
                  <a:pt x="342" y="686"/>
                </a:lnTo>
                <a:lnTo>
                  <a:pt x="346" y="682"/>
                </a:lnTo>
                <a:lnTo>
                  <a:pt x="359" y="680"/>
                </a:lnTo>
                <a:lnTo>
                  <a:pt x="375" y="684"/>
                </a:lnTo>
                <a:lnTo>
                  <a:pt x="380" y="691"/>
                </a:lnTo>
                <a:lnTo>
                  <a:pt x="378" y="693"/>
                </a:lnTo>
                <a:lnTo>
                  <a:pt x="386" y="701"/>
                </a:lnTo>
                <a:lnTo>
                  <a:pt x="394" y="701"/>
                </a:lnTo>
                <a:lnTo>
                  <a:pt x="409" y="657"/>
                </a:lnTo>
                <a:lnTo>
                  <a:pt x="419" y="605"/>
                </a:lnTo>
                <a:lnTo>
                  <a:pt x="519" y="98"/>
                </a:lnTo>
                <a:lnTo>
                  <a:pt x="296" y="52"/>
                </a:lnTo>
                <a:lnTo>
                  <a:pt x="77"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2" name=""/>
          <p:cNvSpPr/>
          <p:nvPr/>
        </p:nvSpPr>
        <p:spPr>
          <a:xfrm>
            <a:off x="3027240" y="2216160"/>
            <a:ext cx="720720" cy="1009800"/>
          </a:xfrm>
          <a:custGeom>
            <a:avLst/>
            <a:gdLst/>
            <a:ahLst/>
            <a:rect l="l" t="t" r="r" b="b"/>
            <a:pathLst>
              <a:path w="459" h="568">
                <a:moveTo>
                  <a:pt x="403" y="568"/>
                </a:moveTo>
                <a:lnTo>
                  <a:pt x="459" y="162"/>
                </a:lnTo>
                <a:lnTo>
                  <a:pt x="307" y="138"/>
                </a:lnTo>
                <a:lnTo>
                  <a:pt x="324" y="41"/>
                </a:lnTo>
                <a:lnTo>
                  <a:pt x="100" y="0"/>
                </a:lnTo>
                <a:lnTo>
                  <a:pt x="0" y="507"/>
                </a:lnTo>
                <a:lnTo>
                  <a:pt x="403" y="56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3" name=""/>
          <p:cNvSpPr/>
          <p:nvPr/>
        </p:nvSpPr>
        <p:spPr>
          <a:xfrm>
            <a:off x="3511440" y="1744560"/>
            <a:ext cx="887400" cy="833400"/>
          </a:xfrm>
          <a:custGeom>
            <a:avLst/>
            <a:gdLst/>
            <a:ahLst/>
            <a:rect l="l" t="t" r="r" b="b"/>
            <a:pathLst>
              <a:path w="566" h="469">
                <a:moveTo>
                  <a:pt x="532" y="469"/>
                </a:moveTo>
                <a:lnTo>
                  <a:pt x="549" y="263"/>
                </a:lnTo>
                <a:lnTo>
                  <a:pt x="566" y="62"/>
                </a:lnTo>
                <a:lnTo>
                  <a:pt x="61" y="0"/>
                </a:lnTo>
                <a:lnTo>
                  <a:pt x="54" y="50"/>
                </a:lnTo>
                <a:lnTo>
                  <a:pt x="17" y="306"/>
                </a:lnTo>
                <a:lnTo>
                  <a:pt x="17" y="306"/>
                </a:lnTo>
                <a:lnTo>
                  <a:pt x="0" y="403"/>
                </a:lnTo>
                <a:lnTo>
                  <a:pt x="152" y="427"/>
                </a:lnTo>
                <a:lnTo>
                  <a:pt x="532" y="46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4" name=""/>
          <p:cNvSpPr/>
          <p:nvPr/>
        </p:nvSpPr>
        <p:spPr>
          <a:xfrm>
            <a:off x="3660840" y="2505240"/>
            <a:ext cx="923760" cy="825480"/>
          </a:xfrm>
          <a:custGeom>
            <a:avLst/>
            <a:gdLst/>
            <a:ahLst/>
            <a:rect l="l" t="t" r="r" b="b"/>
            <a:pathLst>
              <a:path w="589" h="466">
                <a:moveTo>
                  <a:pt x="0" y="406"/>
                </a:moveTo>
                <a:lnTo>
                  <a:pt x="56" y="0"/>
                </a:lnTo>
                <a:lnTo>
                  <a:pt x="436" y="42"/>
                </a:lnTo>
                <a:lnTo>
                  <a:pt x="589" y="55"/>
                </a:lnTo>
                <a:lnTo>
                  <a:pt x="583" y="157"/>
                </a:lnTo>
                <a:lnTo>
                  <a:pt x="566" y="466"/>
                </a:lnTo>
                <a:lnTo>
                  <a:pt x="485" y="462"/>
                </a:lnTo>
                <a:lnTo>
                  <a:pt x="0" y="406"/>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5" name=""/>
          <p:cNvSpPr/>
          <p:nvPr/>
        </p:nvSpPr>
        <p:spPr>
          <a:xfrm>
            <a:off x="2227320" y="727200"/>
            <a:ext cx="849240" cy="698400"/>
          </a:xfrm>
          <a:custGeom>
            <a:avLst/>
            <a:gdLst/>
            <a:ahLst/>
            <a:rect l="l" t="t" r="r" b="b"/>
            <a:pathLst>
              <a:path w="540" h="393">
                <a:moveTo>
                  <a:pt x="486" y="370"/>
                </a:moveTo>
                <a:lnTo>
                  <a:pt x="484" y="376"/>
                </a:lnTo>
                <a:lnTo>
                  <a:pt x="480" y="382"/>
                </a:lnTo>
                <a:lnTo>
                  <a:pt x="482" y="393"/>
                </a:lnTo>
                <a:lnTo>
                  <a:pt x="338" y="360"/>
                </a:lnTo>
                <a:lnTo>
                  <a:pt x="328" y="364"/>
                </a:lnTo>
                <a:lnTo>
                  <a:pt x="321" y="364"/>
                </a:lnTo>
                <a:lnTo>
                  <a:pt x="315" y="362"/>
                </a:lnTo>
                <a:lnTo>
                  <a:pt x="305" y="362"/>
                </a:lnTo>
                <a:lnTo>
                  <a:pt x="300" y="358"/>
                </a:lnTo>
                <a:lnTo>
                  <a:pt x="292" y="358"/>
                </a:lnTo>
                <a:lnTo>
                  <a:pt x="284" y="362"/>
                </a:lnTo>
                <a:lnTo>
                  <a:pt x="273" y="358"/>
                </a:lnTo>
                <a:lnTo>
                  <a:pt x="265" y="358"/>
                </a:lnTo>
                <a:lnTo>
                  <a:pt x="254" y="364"/>
                </a:lnTo>
                <a:lnTo>
                  <a:pt x="246" y="366"/>
                </a:lnTo>
                <a:lnTo>
                  <a:pt x="229" y="364"/>
                </a:lnTo>
                <a:lnTo>
                  <a:pt x="223" y="360"/>
                </a:lnTo>
                <a:lnTo>
                  <a:pt x="213" y="357"/>
                </a:lnTo>
                <a:lnTo>
                  <a:pt x="181" y="360"/>
                </a:lnTo>
                <a:lnTo>
                  <a:pt x="175" y="351"/>
                </a:lnTo>
                <a:lnTo>
                  <a:pt x="146" y="343"/>
                </a:lnTo>
                <a:lnTo>
                  <a:pt x="135" y="341"/>
                </a:lnTo>
                <a:lnTo>
                  <a:pt x="117" y="343"/>
                </a:lnTo>
                <a:lnTo>
                  <a:pt x="92" y="341"/>
                </a:lnTo>
                <a:lnTo>
                  <a:pt x="71" y="330"/>
                </a:lnTo>
                <a:lnTo>
                  <a:pt x="67" y="322"/>
                </a:lnTo>
                <a:lnTo>
                  <a:pt x="69" y="297"/>
                </a:lnTo>
                <a:lnTo>
                  <a:pt x="71" y="291"/>
                </a:lnTo>
                <a:lnTo>
                  <a:pt x="69" y="276"/>
                </a:lnTo>
                <a:lnTo>
                  <a:pt x="54" y="264"/>
                </a:lnTo>
                <a:lnTo>
                  <a:pt x="42" y="263"/>
                </a:lnTo>
                <a:lnTo>
                  <a:pt x="41" y="261"/>
                </a:lnTo>
                <a:lnTo>
                  <a:pt x="35" y="253"/>
                </a:lnTo>
                <a:lnTo>
                  <a:pt x="21" y="249"/>
                </a:lnTo>
                <a:lnTo>
                  <a:pt x="19" y="247"/>
                </a:lnTo>
                <a:lnTo>
                  <a:pt x="6" y="239"/>
                </a:lnTo>
                <a:lnTo>
                  <a:pt x="2" y="238"/>
                </a:lnTo>
                <a:lnTo>
                  <a:pt x="0" y="238"/>
                </a:lnTo>
                <a:lnTo>
                  <a:pt x="0" y="234"/>
                </a:lnTo>
                <a:lnTo>
                  <a:pt x="4" y="220"/>
                </a:lnTo>
                <a:lnTo>
                  <a:pt x="6" y="215"/>
                </a:lnTo>
                <a:lnTo>
                  <a:pt x="6" y="211"/>
                </a:lnTo>
                <a:lnTo>
                  <a:pt x="6" y="207"/>
                </a:lnTo>
                <a:lnTo>
                  <a:pt x="8" y="207"/>
                </a:lnTo>
                <a:lnTo>
                  <a:pt x="10" y="207"/>
                </a:lnTo>
                <a:lnTo>
                  <a:pt x="12" y="215"/>
                </a:lnTo>
                <a:lnTo>
                  <a:pt x="10" y="218"/>
                </a:lnTo>
                <a:lnTo>
                  <a:pt x="10" y="220"/>
                </a:lnTo>
                <a:lnTo>
                  <a:pt x="10" y="224"/>
                </a:lnTo>
                <a:lnTo>
                  <a:pt x="19" y="215"/>
                </a:lnTo>
                <a:lnTo>
                  <a:pt x="19" y="213"/>
                </a:lnTo>
                <a:lnTo>
                  <a:pt x="19" y="207"/>
                </a:lnTo>
                <a:lnTo>
                  <a:pt x="23" y="203"/>
                </a:lnTo>
                <a:lnTo>
                  <a:pt x="19" y="195"/>
                </a:lnTo>
                <a:lnTo>
                  <a:pt x="14" y="195"/>
                </a:lnTo>
                <a:lnTo>
                  <a:pt x="14" y="180"/>
                </a:lnTo>
                <a:lnTo>
                  <a:pt x="16" y="178"/>
                </a:lnTo>
                <a:lnTo>
                  <a:pt x="21" y="180"/>
                </a:lnTo>
                <a:lnTo>
                  <a:pt x="23" y="176"/>
                </a:lnTo>
                <a:lnTo>
                  <a:pt x="33" y="174"/>
                </a:lnTo>
                <a:lnTo>
                  <a:pt x="25" y="168"/>
                </a:lnTo>
                <a:lnTo>
                  <a:pt x="25" y="167"/>
                </a:lnTo>
                <a:lnTo>
                  <a:pt x="23" y="165"/>
                </a:lnTo>
                <a:lnTo>
                  <a:pt x="16" y="168"/>
                </a:lnTo>
                <a:lnTo>
                  <a:pt x="16" y="157"/>
                </a:lnTo>
                <a:lnTo>
                  <a:pt x="16" y="151"/>
                </a:lnTo>
                <a:lnTo>
                  <a:pt x="19" y="138"/>
                </a:lnTo>
                <a:lnTo>
                  <a:pt x="17" y="128"/>
                </a:lnTo>
                <a:lnTo>
                  <a:pt x="16" y="121"/>
                </a:lnTo>
                <a:lnTo>
                  <a:pt x="19" y="99"/>
                </a:lnTo>
                <a:lnTo>
                  <a:pt x="21" y="90"/>
                </a:lnTo>
                <a:lnTo>
                  <a:pt x="12" y="63"/>
                </a:lnTo>
                <a:lnTo>
                  <a:pt x="12" y="44"/>
                </a:lnTo>
                <a:lnTo>
                  <a:pt x="16" y="32"/>
                </a:lnTo>
                <a:lnTo>
                  <a:pt x="17" y="19"/>
                </a:lnTo>
                <a:lnTo>
                  <a:pt x="69" y="53"/>
                </a:lnTo>
                <a:lnTo>
                  <a:pt x="94" y="69"/>
                </a:lnTo>
                <a:lnTo>
                  <a:pt x="115" y="74"/>
                </a:lnTo>
                <a:lnTo>
                  <a:pt x="127" y="82"/>
                </a:lnTo>
                <a:lnTo>
                  <a:pt x="138" y="82"/>
                </a:lnTo>
                <a:lnTo>
                  <a:pt x="142" y="84"/>
                </a:lnTo>
                <a:lnTo>
                  <a:pt x="146" y="90"/>
                </a:lnTo>
                <a:lnTo>
                  <a:pt x="148" y="115"/>
                </a:lnTo>
                <a:lnTo>
                  <a:pt x="146" y="121"/>
                </a:lnTo>
                <a:lnTo>
                  <a:pt x="138" y="126"/>
                </a:lnTo>
                <a:lnTo>
                  <a:pt x="135" y="138"/>
                </a:lnTo>
                <a:lnTo>
                  <a:pt x="135" y="147"/>
                </a:lnTo>
                <a:lnTo>
                  <a:pt x="136" y="151"/>
                </a:lnTo>
                <a:lnTo>
                  <a:pt x="135" y="157"/>
                </a:lnTo>
                <a:lnTo>
                  <a:pt x="133" y="161"/>
                </a:lnTo>
                <a:lnTo>
                  <a:pt x="133" y="165"/>
                </a:lnTo>
                <a:lnTo>
                  <a:pt x="136" y="168"/>
                </a:lnTo>
                <a:lnTo>
                  <a:pt x="146" y="163"/>
                </a:lnTo>
                <a:lnTo>
                  <a:pt x="154" y="142"/>
                </a:lnTo>
                <a:lnTo>
                  <a:pt x="158" y="136"/>
                </a:lnTo>
                <a:lnTo>
                  <a:pt x="161" y="126"/>
                </a:lnTo>
                <a:lnTo>
                  <a:pt x="175" y="113"/>
                </a:lnTo>
                <a:lnTo>
                  <a:pt x="175" y="107"/>
                </a:lnTo>
                <a:lnTo>
                  <a:pt x="169" y="86"/>
                </a:lnTo>
                <a:lnTo>
                  <a:pt x="159" y="59"/>
                </a:lnTo>
                <a:lnTo>
                  <a:pt x="159" y="53"/>
                </a:lnTo>
                <a:lnTo>
                  <a:pt x="161" y="51"/>
                </a:lnTo>
                <a:lnTo>
                  <a:pt x="167" y="53"/>
                </a:lnTo>
                <a:lnTo>
                  <a:pt x="175" y="42"/>
                </a:lnTo>
                <a:lnTo>
                  <a:pt x="173" y="26"/>
                </a:lnTo>
                <a:lnTo>
                  <a:pt x="165" y="26"/>
                </a:lnTo>
                <a:lnTo>
                  <a:pt x="163" y="17"/>
                </a:lnTo>
                <a:lnTo>
                  <a:pt x="163" y="0"/>
                </a:lnTo>
                <a:lnTo>
                  <a:pt x="271" y="28"/>
                </a:lnTo>
                <a:lnTo>
                  <a:pt x="373" y="55"/>
                </a:lnTo>
                <a:lnTo>
                  <a:pt x="540" y="97"/>
                </a:lnTo>
                <a:lnTo>
                  <a:pt x="484" y="349"/>
                </a:lnTo>
                <a:lnTo>
                  <a:pt x="480" y="355"/>
                </a:lnTo>
                <a:lnTo>
                  <a:pt x="480" y="362"/>
                </a:lnTo>
                <a:lnTo>
                  <a:pt x="486" y="37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6" name=""/>
          <p:cNvSpPr/>
          <p:nvPr/>
        </p:nvSpPr>
        <p:spPr>
          <a:xfrm>
            <a:off x="3879720" y="4181400"/>
            <a:ext cx="281160" cy="338040"/>
          </a:xfrm>
          <a:custGeom>
            <a:avLst/>
            <a:gdLst/>
            <a:ahLst/>
            <a:rect l="l" t="t" r="r" b="b"/>
            <a:pathLst>
              <a:path w="189" h="201">
                <a:moveTo>
                  <a:pt x="0" y="24"/>
                </a:moveTo>
                <a:lnTo>
                  <a:pt x="0" y="0"/>
                </a:lnTo>
                <a:lnTo>
                  <a:pt x="189" y="18"/>
                </a:lnTo>
                <a:lnTo>
                  <a:pt x="153" y="201"/>
                </a:lnTo>
                <a:lnTo>
                  <a:pt x="129" y="159"/>
                </a:lnTo>
                <a:lnTo>
                  <a:pt x="87" y="132"/>
                </a:lnTo>
                <a:lnTo>
                  <a:pt x="42" y="75"/>
                </a:lnTo>
                <a:lnTo>
                  <a:pt x="15" y="48"/>
                </a:lnTo>
                <a:lnTo>
                  <a:pt x="0" y="24"/>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7" name=""/>
          <p:cNvSpPr/>
          <p:nvPr/>
        </p:nvSpPr>
        <p:spPr>
          <a:xfrm>
            <a:off x="3524400" y="3219480"/>
            <a:ext cx="896760" cy="1047600"/>
          </a:xfrm>
          <a:custGeom>
            <a:avLst/>
            <a:gdLst/>
            <a:ahLst/>
            <a:rect l="l" t="t" r="r" b="b"/>
            <a:pathLst>
              <a:path w="600" h="624">
                <a:moveTo>
                  <a:pt x="0" y="621"/>
                </a:moveTo>
                <a:lnTo>
                  <a:pt x="90" y="0"/>
                </a:lnTo>
                <a:lnTo>
                  <a:pt x="600" y="60"/>
                </a:lnTo>
                <a:lnTo>
                  <a:pt x="576" y="309"/>
                </a:lnTo>
                <a:lnTo>
                  <a:pt x="564" y="330"/>
                </a:lnTo>
                <a:lnTo>
                  <a:pt x="539" y="344"/>
                </a:lnTo>
                <a:lnTo>
                  <a:pt x="507" y="359"/>
                </a:lnTo>
                <a:lnTo>
                  <a:pt x="488" y="374"/>
                </a:lnTo>
                <a:lnTo>
                  <a:pt x="474" y="396"/>
                </a:lnTo>
                <a:lnTo>
                  <a:pt x="458" y="423"/>
                </a:lnTo>
                <a:lnTo>
                  <a:pt x="444" y="456"/>
                </a:lnTo>
                <a:lnTo>
                  <a:pt x="435" y="501"/>
                </a:lnTo>
                <a:lnTo>
                  <a:pt x="434" y="566"/>
                </a:lnTo>
                <a:lnTo>
                  <a:pt x="434" y="593"/>
                </a:lnTo>
                <a:lnTo>
                  <a:pt x="237" y="576"/>
                </a:lnTo>
                <a:lnTo>
                  <a:pt x="237" y="594"/>
                </a:lnTo>
                <a:lnTo>
                  <a:pt x="81" y="576"/>
                </a:lnTo>
                <a:lnTo>
                  <a:pt x="81" y="624"/>
                </a:lnTo>
                <a:lnTo>
                  <a:pt x="0" y="621"/>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8" name=""/>
          <p:cNvSpPr/>
          <p:nvPr/>
        </p:nvSpPr>
        <p:spPr>
          <a:xfrm>
            <a:off x="3144960" y="927000"/>
            <a:ext cx="1261800" cy="933480"/>
          </a:xfrm>
          <a:custGeom>
            <a:avLst/>
            <a:gdLst/>
            <a:ahLst/>
            <a:rect l="l" t="t" r="r" b="b"/>
            <a:pathLst>
              <a:path w="845" h="556">
                <a:moveTo>
                  <a:pt x="842" y="556"/>
                </a:moveTo>
                <a:lnTo>
                  <a:pt x="305" y="490"/>
                </a:lnTo>
                <a:lnTo>
                  <a:pt x="297" y="543"/>
                </a:lnTo>
                <a:lnTo>
                  <a:pt x="297" y="545"/>
                </a:lnTo>
                <a:lnTo>
                  <a:pt x="289" y="538"/>
                </a:lnTo>
                <a:lnTo>
                  <a:pt x="287" y="525"/>
                </a:lnTo>
                <a:lnTo>
                  <a:pt x="275" y="514"/>
                </a:lnTo>
                <a:lnTo>
                  <a:pt x="267" y="521"/>
                </a:lnTo>
                <a:lnTo>
                  <a:pt x="267" y="530"/>
                </a:lnTo>
                <a:lnTo>
                  <a:pt x="245" y="530"/>
                </a:lnTo>
                <a:lnTo>
                  <a:pt x="243" y="532"/>
                </a:lnTo>
                <a:lnTo>
                  <a:pt x="232" y="525"/>
                </a:lnTo>
                <a:lnTo>
                  <a:pt x="212" y="525"/>
                </a:lnTo>
                <a:lnTo>
                  <a:pt x="208" y="521"/>
                </a:lnTo>
                <a:lnTo>
                  <a:pt x="202" y="521"/>
                </a:lnTo>
                <a:lnTo>
                  <a:pt x="196" y="530"/>
                </a:lnTo>
                <a:lnTo>
                  <a:pt x="188" y="527"/>
                </a:lnTo>
                <a:lnTo>
                  <a:pt x="172" y="521"/>
                </a:lnTo>
                <a:lnTo>
                  <a:pt x="168" y="523"/>
                </a:lnTo>
                <a:lnTo>
                  <a:pt x="162" y="534"/>
                </a:lnTo>
                <a:lnTo>
                  <a:pt x="151" y="530"/>
                </a:lnTo>
                <a:lnTo>
                  <a:pt x="146" y="517"/>
                </a:lnTo>
                <a:lnTo>
                  <a:pt x="146" y="514"/>
                </a:lnTo>
                <a:lnTo>
                  <a:pt x="148" y="499"/>
                </a:lnTo>
                <a:lnTo>
                  <a:pt x="148" y="490"/>
                </a:lnTo>
                <a:lnTo>
                  <a:pt x="140" y="481"/>
                </a:lnTo>
                <a:lnTo>
                  <a:pt x="129" y="481"/>
                </a:lnTo>
                <a:lnTo>
                  <a:pt x="122" y="468"/>
                </a:lnTo>
                <a:lnTo>
                  <a:pt x="127" y="459"/>
                </a:lnTo>
                <a:lnTo>
                  <a:pt x="127" y="452"/>
                </a:lnTo>
                <a:lnTo>
                  <a:pt x="118" y="440"/>
                </a:lnTo>
                <a:lnTo>
                  <a:pt x="113" y="426"/>
                </a:lnTo>
                <a:lnTo>
                  <a:pt x="113" y="404"/>
                </a:lnTo>
                <a:lnTo>
                  <a:pt x="116" y="389"/>
                </a:lnTo>
                <a:lnTo>
                  <a:pt x="111" y="386"/>
                </a:lnTo>
                <a:lnTo>
                  <a:pt x="109" y="384"/>
                </a:lnTo>
                <a:lnTo>
                  <a:pt x="105" y="375"/>
                </a:lnTo>
                <a:lnTo>
                  <a:pt x="103" y="375"/>
                </a:lnTo>
                <a:lnTo>
                  <a:pt x="100" y="375"/>
                </a:lnTo>
                <a:lnTo>
                  <a:pt x="77" y="395"/>
                </a:lnTo>
                <a:lnTo>
                  <a:pt x="74" y="395"/>
                </a:lnTo>
                <a:lnTo>
                  <a:pt x="57" y="382"/>
                </a:lnTo>
                <a:lnTo>
                  <a:pt x="61" y="373"/>
                </a:lnTo>
                <a:lnTo>
                  <a:pt x="61" y="365"/>
                </a:lnTo>
                <a:lnTo>
                  <a:pt x="61" y="357"/>
                </a:lnTo>
                <a:lnTo>
                  <a:pt x="74" y="349"/>
                </a:lnTo>
                <a:lnTo>
                  <a:pt x="74" y="339"/>
                </a:lnTo>
                <a:lnTo>
                  <a:pt x="74" y="337"/>
                </a:lnTo>
                <a:lnTo>
                  <a:pt x="74" y="320"/>
                </a:lnTo>
                <a:lnTo>
                  <a:pt x="79" y="314"/>
                </a:lnTo>
                <a:lnTo>
                  <a:pt x="77" y="311"/>
                </a:lnTo>
                <a:lnTo>
                  <a:pt x="96" y="274"/>
                </a:lnTo>
                <a:lnTo>
                  <a:pt x="89" y="270"/>
                </a:lnTo>
                <a:lnTo>
                  <a:pt x="74" y="265"/>
                </a:lnTo>
                <a:lnTo>
                  <a:pt x="74" y="258"/>
                </a:lnTo>
                <a:lnTo>
                  <a:pt x="61" y="258"/>
                </a:lnTo>
                <a:lnTo>
                  <a:pt x="55" y="243"/>
                </a:lnTo>
                <a:lnTo>
                  <a:pt x="53" y="229"/>
                </a:lnTo>
                <a:lnTo>
                  <a:pt x="41" y="201"/>
                </a:lnTo>
                <a:lnTo>
                  <a:pt x="23" y="183"/>
                </a:lnTo>
                <a:lnTo>
                  <a:pt x="13" y="172"/>
                </a:lnTo>
                <a:lnTo>
                  <a:pt x="8" y="166"/>
                </a:lnTo>
                <a:lnTo>
                  <a:pt x="13" y="161"/>
                </a:lnTo>
                <a:lnTo>
                  <a:pt x="17" y="150"/>
                </a:lnTo>
                <a:lnTo>
                  <a:pt x="13" y="132"/>
                </a:lnTo>
                <a:lnTo>
                  <a:pt x="0" y="104"/>
                </a:lnTo>
                <a:lnTo>
                  <a:pt x="19" y="0"/>
                </a:lnTo>
                <a:lnTo>
                  <a:pt x="98" y="14"/>
                </a:lnTo>
                <a:lnTo>
                  <a:pt x="311" y="51"/>
                </a:lnTo>
                <a:lnTo>
                  <a:pt x="531" y="88"/>
                </a:lnTo>
                <a:lnTo>
                  <a:pt x="656" y="103"/>
                </a:lnTo>
                <a:lnTo>
                  <a:pt x="703" y="107"/>
                </a:lnTo>
                <a:lnTo>
                  <a:pt x="707" y="179"/>
                </a:lnTo>
                <a:lnTo>
                  <a:pt x="707" y="261"/>
                </a:lnTo>
                <a:lnTo>
                  <a:pt x="715" y="333"/>
                </a:lnTo>
                <a:lnTo>
                  <a:pt x="727" y="385"/>
                </a:lnTo>
                <a:lnTo>
                  <a:pt x="751" y="435"/>
                </a:lnTo>
                <a:lnTo>
                  <a:pt x="779" y="469"/>
                </a:lnTo>
                <a:lnTo>
                  <a:pt x="811" y="509"/>
                </a:lnTo>
                <a:lnTo>
                  <a:pt x="845" y="532"/>
                </a:lnTo>
                <a:lnTo>
                  <a:pt x="842" y="556"/>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49" name=""/>
          <p:cNvSpPr/>
          <p:nvPr/>
        </p:nvSpPr>
        <p:spPr>
          <a:xfrm>
            <a:off x="4367160" y="1835280"/>
            <a:ext cx="196920" cy="398160"/>
          </a:xfrm>
          <a:custGeom>
            <a:avLst/>
            <a:gdLst/>
            <a:ahLst/>
            <a:rect l="l" t="t" r="r" b="b"/>
            <a:pathLst>
              <a:path w="132" h="237">
                <a:moveTo>
                  <a:pt x="21" y="0"/>
                </a:moveTo>
                <a:lnTo>
                  <a:pt x="39" y="24"/>
                </a:lnTo>
                <a:lnTo>
                  <a:pt x="48" y="45"/>
                </a:lnTo>
                <a:lnTo>
                  <a:pt x="54" y="75"/>
                </a:lnTo>
                <a:lnTo>
                  <a:pt x="57" y="114"/>
                </a:lnTo>
                <a:lnTo>
                  <a:pt x="132" y="117"/>
                </a:lnTo>
                <a:lnTo>
                  <a:pt x="129" y="237"/>
                </a:lnTo>
                <a:lnTo>
                  <a:pt x="0" y="225"/>
                </a:lnTo>
                <a:lnTo>
                  <a:pt x="21"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0" name=""/>
          <p:cNvSpPr/>
          <p:nvPr/>
        </p:nvSpPr>
        <p:spPr>
          <a:xfrm>
            <a:off x="1913040" y="727200"/>
            <a:ext cx="2666880" cy="3800520"/>
          </a:xfrm>
          <a:custGeom>
            <a:avLst/>
            <a:gdLst/>
            <a:ahLst/>
            <a:rect l="l" t="t" r="r" b="b"/>
            <a:pathLst>
              <a:path w="1698" h="2136">
                <a:moveTo>
                  <a:pt x="1435" y="1958"/>
                </a:moveTo>
                <a:cubicBezTo>
                  <a:pt x="1447" y="1901"/>
                  <a:pt x="1426" y="1873"/>
                  <a:pt x="1465" y="1792"/>
                </a:cubicBezTo>
                <a:cubicBezTo>
                  <a:pt x="1504" y="1711"/>
                  <a:pt x="1555" y="1740"/>
                  <a:pt x="1576" y="1693"/>
                </a:cubicBezTo>
                <a:lnTo>
                  <a:pt x="1588" y="1508"/>
                </a:lnTo>
                <a:lnTo>
                  <a:pt x="1592" y="1508"/>
                </a:lnTo>
                <a:lnTo>
                  <a:pt x="1596" y="1458"/>
                </a:lnTo>
                <a:lnTo>
                  <a:pt x="1675" y="1464"/>
                </a:lnTo>
                <a:lnTo>
                  <a:pt x="1693" y="1155"/>
                </a:lnTo>
                <a:lnTo>
                  <a:pt x="1698" y="1053"/>
                </a:lnTo>
                <a:lnTo>
                  <a:pt x="1546" y="1040"/>
                </a:lnTo>
                <a:lnTo>
                  <a:pt x="1563" y="835"/>
                </a:lnTo>
                <a:lnTo>
                  <a:pt x="1691" y="843"/>
                </a:lnTo>
                <a:lnTo>
                  <a:pt x="1687" y="731"/>
                </a:lnTo>
                <a:lnTo>
                  <a:pt x="1623" y="729"/>
                </a:lnTo>
                <a:lnTo>
                  <a:pt x="1621" y="721"/>
                </a:lnTo>
                <a:lnTo>
                  <a:pt x="1621" y="712"/>
                </a:lnTo>
                <a:lnTo>
                  <a:pt x="1619" y="704"/>
                </a:lnTo>
                <a:lnTo>
                  <a:pt x="1619" y="694"/>
                </a:lnTo>
                <a:lnTo>
                  <a:pt x="1617" y="687"/>
                </a:lnTo>
                <a:lnTo>
                  <a:pt x="1615" y="677"/>
                </a:lnTo>
                <a:lnTo>
                  <a:pt x="1613" y="669"/>
                </a:lnTo>
                <a:lnTo>
                  <a:pt x="1611" y="660"/>
                </a:lnTo>
                <a:lnTo>
                  <a:pt x="1607" y="650"/>
                </a:lnTo>
                <a:lnTo>
                  <a:pt x="1602" y="641"/>
                </a:lnTo>
                <a:lnTo>
                  <a:pt x="1594" y="631"/>
                </a:lnTo>
                <a:lnTo>
                  <a:pt x="1588" y="622"/>
                </a:lnTo>
                <a:lnTo>
                  <a:pt x="1580" y="615"/>
                </a:lnTo>
                <a:lnTo>
                  <a:pt x="1573" y="605"/>
                </a:lnTo>
                <a:lnTo>
                  <a:pt x="1565" y="595"/>
                </a:lnTo>
                <a:lnTo>
                  <a:pt x="1557" y="586"/>
                </a:lnTo>
                <a:lnTo>
                  <a:pt x="1555" y="586"/>
                </a:lnTo>
                <a:lnTo>
                  <a:pt x="1554" y="584"/>
                </a:lnTo>
                <a:lnTo>
                  <a:pt x="1554" y="582"/>
                </a:lnTo>
                <a:lnTo>
                  <a:pt x="1552" y="582"/>
                </a:lnTo>
                <a:lnTo>
                  <a:pt x="1550" y="580"/>
                </a:lnTo>
                <a:lnTo>
                  <a:pt x="1548" y="580"/>
                </a:lnTo>
                <a:lnTo>
                  <a:pt x="1546" y="578"/>
                </a:lnTo>
                <a:lnTo>
                  <a:pt x="1544" y="578"/>
                </a:lnTo>
                <a:lnTo>
                  <a:pt x="1540" y="574"/>
                </a:lnTo>
                <a:lnTo>
                  <a:pt x="1536" y="569"/>
                </a:lnTo>
                <a:lnTo>
                  <a:pt x="1534" y="565"/>
                </a:lnTo>
                <a:lnTo>
                  <a:pt x="1531" y="561"/>
                </a:lnTo>
                <a:lnTo>
                  <a:pt x="1527" y="555"/>
                </a:lnTo>
                <a:lnTo>
                  <a:pt x="1523" y="551"/>
                </a:lnTo>
                <a:lnTo>
                  <a:pt x="1519" y="547"/>
                </a:lnTo>
                <a:lnTo>
                  <a:pt x="1515" y="542"/>
                </a:lnTo>
                <a:lnTo>
                  <a:pt x="1513" y="540"/>
                </a:lnTo>
                <a:lnTo>
                  <a:pt x="1511" y="536"/>
                </a:lnTo>
                <a:lnTo>
                  <a:pt x="1509" y="532"/>
                </a:lnTo>
                <a:lnTo>
                  <a:pt x="1506" y="528"/>
                </a:lnTo>
                <a:lnTo>
                  <a:pt x="1504" y="524"/>
                </a:lnTo>
                <a:lnTo>
                  <a:pt x="1502" y="521"/>
                </a:lnTo>
                <a:lnTo>
                  <a:pt x="1498" y="517"/>
                </a:lnTo>
                <a:lnTo>
                  <a:pt x="1496" y="511"/>
                </a:lnTo>
                <a:lnTo>
                  <a:pt x="1492" y="505"/>
                </a:lnTo>
                <a:lnTo>
                  <a:pt x="1490" y="500"/>
                </a:lnTo>
                <a:lnTo>
                  <a:pt x="1485" y="492"/>
                </a:lnTo>
                <a:lnTo>
                  <a:pt x="1482" y="486"/>
                </a:lnTo>
                <a:lnTo>
                  <a:pt x="1480" y="480"/>
                </a:lnTo>
                <a:lnTo>
                  <a:pt x="1476" y="475"/>
                </a:lnTo>
                <a:lnTo>
                  <a:pt x="1474" y="467"/>
                </a:lnTo>
                <a:lnTo>
                  <a:pt x="1470" y="461"/>
                </a:lnTo>
                <a:lnTo>
                  <a:pt x="1470" y="455"/>
                </a:lnTo>
                <a:lnTo>
                  <a:pt x="1468" y="452"/>
                </a:lnTo>
                <a:lnTo>
                  <a:pt x="1468" y="446"/>
                </a:lnTo>
                <a:lnTo>
                  <a:pt x="1466" y="439"/>
                </a:lnTo>
                <a:lnTo>
                  <a:pt x="1466" y="433"/>
                </a:lnTo>
                <a:lnTo>
                  <a:pt x="1466" y="428"/>
                </a:lnTo>
                <a:lnTo>
                  <a:pt x="1464" y="424"/>
                </a:lnTo>
                <a:lnTo>
                  <a:pt x="1464" y="418"/>
                </a:lnTo>
                <a:lnTo>
                  <a:pt x="1460" y="391"/>
                </a:lnTo>
                <a:lnTo>
                  <a:pt x="1459" y="366"/>
                </a:lnTo>
                <a:lnTo>
                  <a:pt x="1459" y="339"/>
                </a:lnTo>
                <a:lnTo>
                  <a:pt x="1457" y="314"/>
                </a:lnTo>
                <a:lnTo>
                  <a:pt x="1457" y="287"/>
                </a:lnTo>
                <a:lnTo>
                  <a:pt x="1457" y="262"/>
                </a:lnTo>
                <a:lnTo>
                  <a:pt x="1457" y="235"/>
                </a:lnTo>
                <a:lnTo>
                  <a:pt x="1457" y="210"/>
                </a:lnTo>
                <a:lnTo>
                  <a:pt x="1291" y="192"/>
                </a:lnTo>
                <a:lnTo>
                  <a:pt x="1082" y="156"/>
                </a:lnTo>
                <a:lnTo>
                  <a:pt x="879" y="123"/>
                </a:lnTo>
                <a:lnTo>
                  <a:pt x="804" y="110"/>
                </a:lnTo>
                <a:lnTo>
                  <a:pt x="738" y="97"/>
                </a:lnTo>
                <a:lnTo>
                  <a:pt x="570" y="55"/>
                </a:lnTo>
                <a:lnTo>
                  <a:pt x="469" y="28"/>
                </a:lnTo>
                <a:lnTo>
                  <a:pt x="361" y="0"/>
                </a:lnTo>
                <a:lnTo>
                  <a:pt x="363" y="17"/>
                </a:lnTo>
                <a:lnTo>
                  <a:pt x="363" y="26"/>
                </a:lnTo>
                <a:lnTo>
                  <a:pt x="373" y="26"/>
                </a:lnTo>
                <a:lnTo>
                  <a:pt x="373" y="40"/>
                </a:lnTo>
                <a:lnTo>
                  <a:pt x="367" y="53"/>
                </a:lnTo>
                <a:lnTo>
                  <a:pt x="361" y="51"/>
                </a:lnTo>
                <a:lnTo>
                  <a:pt x="358" y="53"/>
                </a:lnTo>
                <a:lnTo>
                  <a:pt x="360" y="59"/>
                </a:lnTo>
                <a:lnTo>
                  <a:pt x="369" y="86"/>
                </a:lnTo>
                <a:lnTo>
                  <a:pt x="375" y="106"/>
                </a:lnTo>
                <a:lnTo>
                  <a:pt x="373" y="112"/>
                </a:lnTo>
                <a:lnTo>
                  <a:pt x="360" y="125"/>
                </a:lnTo>
                <a:lnTo>
                  <a:pt x="356" y="137"/>
                </a:lnTo>
                <a:lnTo>
                  <a:pt x="351" y="141"/>
                </a:lnTo>
                <a:lnTo>
                  <a:pt x="345" y="164"/>
                </a:lnTo>
                <a:lnTo>
                  <a:pt x="336" y="168"/>
                </a:lnTo>
                <a:lnTo>
                  <a:pt x="332" y="164"/>
                </a:lnTo>
                <a:lnTo>
                  <a:pt x="332" y="160"/>
                </a:lnTo>
                <a:lnTo>
                  <a:pt x="334" y="156"/>
                </a:lnTo>
                <a:lnTo>
                  <a:pt x="334" y="152"/>
                </a:lnTo>
                <a:lnTo>
                  <a:pt x="334" y="146"/>
                </a:lnTo>
                <a:lnTo>
                  <a:pt x="334" y="137"/>
                </a:lnTo>
                <a:lnTo>
                  <a:pt x="336" y="127"/>
                </a:lnTo>
                <a:lnTo>
                  <a:pt x="345" y="121"/>
                </a:lnTo>
                <a:lnTo>
                  <a:pt x="345" y="116"/>
                </a:lnTo>
                <a:lnTo>
                  <a:pt x="345" y="91"/>
                </a:lnTo>
                <a:lnTo>
                  <a:pt x="341" y="84"/>
                </a:lnTo>
                <a:lnTo>
                  <a:pt x="336" y="82"/>
                </a:lnTo>
                <a:lnTo>
                  <a:pt x="326" y="82"/>
                </a:lnTo>
                <a:lnTo>
                  <a:pt x="314" y="74"/>
                </a:lnTo>
                <a:lnTo>
                  <a:pt x="293" y="67"/>
                </a:lnTo>
                <a:lnTo>
                  <a:pt x="266" y="53"/>
                </a:lnTo>
                <a:lnTo>
                  <a:pt x="217" y="19"/>
                </a:lnTo>
                <a:lnTo>
                  <a:pt x="215" y="32"/>
                </a:lnTo>
                <a:lnTo>
                  <a:pt x="213" y="44"/>
                </a:lnTo>
                <a:lnTo>
                  <a:pt x="210" y="63"/>
                </a:lnTo>
                <a:lnTo>
                  <a:pt x="220" y="91"/>
                </a:lnTo>
                <a:lnTo>
                  <a:pt x="218" y="100"/>
                </a:lnTo>
                <a:lnTo>
                  <a:pt x="217" y="120"/>
                </a:lnTo>
                <a:lnTo>
                  <a:pt x="217" y="129"/>
                </a:lnTo>
                <a:lnTo>
                  <a:pt x="218" y="139"/>
                </a:lnTo>
                <a:lnTo>
                  <a:pt x="217" y="152"/>
                </a:lnTo>
                <a:lnTo>
                  <a:pt x="217" y="158"/>
                </a:lnTo>
                <a:lnTo>
                  <a:pt x="217" y="169"/>
                </a:lnTo>
                <a:lnTo>
                  <a:pt x="222" y="164"/>
                </a:lnTo>
                <a:lnTo>
                  <a:pt x="226" y="166"/>
                </a:lnTo>
                <a:lnTo>
                  <a:pt x="226" y="168"/>
                </a:lnTo>
                <a:lnTo>
                  <a:pt x="232" y="175"/>
                </a:lnTo>
                <a:lnTo>
                  <a:pt x="222" y="177"/>
                </a:lnTo>
                <a:lnTo>
                  <a:pt x="220" y="179"/>
                </a:lnTo>
                <a:lnTo>
                  <a:pt x="215" y="177"/>
                </a:lnTo>
                <a:lnTo>
                  <a:pt x="213" y="179"/>
                </a:lnTo>
                <a:lnTo>
                  <a:pt x="213" y="194"/>
                </a:lnTo>
                <a:lnTo>
                  <a:pt x="218" y="196"/>
                </a:lnTo>
                <a:lnTo>
                  <a:pt x="222" y="202"/>
                </a:lnTo>
                <a:lnTo>
                  <a:pt x="218" y="206"/>
                </a:lnTo>
                <a:lnTo>
                  <a:pt x="218" y="212"/>
                </a:lnTo>
                <a:lnTo>
                  <a:pt x="218" y="215"/>
                </a:lnTo>
                <a:lnTo>
                  <a:pt x="208" y="223"/>
                </a:lnTo>
                <a:lnTo>
                  <a:pt x="208" y="221"/>
                </a:lnTo>
                <a:lnTo>
                  <a:pt x="208" y="217"/>
                </a:lnTo>
                <a:lnTo>
                  <a:pt x="210" y="214"/>
                </a:lnTo>
                <a:lnTo>
                  <a:pt x="208" y="206"/>
                </a:lnTo>
                <a:lnTo>
                  <a:pt x="206" y="206"/>
                </a:lnTo>
                <a:lnTo>
                  <a:pt x="204" y="206"/>
                </a:lnTo>
                <a:lnTo>
                  <a:pt x="204" y="210"/>
                </a:lnTo>
                <a:lnTo>
                  <a:pt x="204" y="215"/>
                </a:lnTo>
                <a:lnTo>
                  <a:pt x="202" y="221"/>
                </a:lnTo>
                <a:lnTo>
                  <a:pt x="198" y="233"/>
                </a:lnTo>
                <a:lnTo>
                  <a:pt x="198" y="237"/>
                </a:lnTo>
                <a:lnTo>
                  <a:pt x="202" y="237"/>
                </a:lnTo>
                <a:lnTo>
                  <a:pt x="206" y="239"/>
                </a:lnTo>
                <a:lnTo>
                  <a:pt x="218" y="246"/>
                </a:lnTo>
                <a:lnTo>
                  <a:pt x="220" y="248"/>
                </a:lnTo>
                <a:lnTo>
                  <a:pt x="217" y="248"/>
                </a:lnTo>
                <a:lnTo>
                  <a:pt x="206" y="246"/>
                </a:lnTo>
                <a:lnTo>
                  <a:pt x="200" y="248"/>
                </a:lnTo>
                <a:lnTo>
                  <a:pt x="200" y="252"/>
                </a:lnTo>
                <a:lnTo>
                  <a:pt x="196" y="268"/>
                </a:lnTo>
                <a:lnTo>
                  <a:pt x="193" y="282"/>
                </a:lnTo>
                <a:lnTo>
                  <a:pt x="177" y="326"/>
                </a:lnTo>
                <a:lnTo>
                  <a:pt x="166" y="360"/>
                </a:lnTo>
                <a:lnTo>
                  <a:pt x="152" y="385"/>
                </a:lnTo>
                <a:lnTo>
                  <a:pt x="133" y="441"/>
                </a:lnTo>
                <a:lnTo>
                  <a:pt x="118" y="473"/>
                </a:lnTo>
                <a:lnTo>
                  <a:pt x="108" y="494"/>
                </a:lnTo>
                <a:lnTo>
                  <a:pt x="89" y="517"/>
                </a:lnTo>
                <a:lnTo>
                  <a:pt x="85" y="519"/>
                </a:lnTo>
                <a:lnTo>
                  <a:pt x="83" y="532"/>
                </a:lnTo>
                <a:lnTo>
                  <a:pt x="79" y="536"/>
                </a:lnTo>
                <a:lnTo>
                  <a:pt x="75" y="547"/>
                </a:lnTo>
                <a:lnTo>
                  <a:pt x="72" y="553"/>
                </a:lnTo>
                <a:lnTo>
                  <a:pt x="65" y="555"/>
                </a:lnTo>
                <a:lnTo>
                  <a:pt x="59" y="563"/>
                </a:lnTo>
                <a:lnTo>
                  <a:pt x="63" y="595"/>
                </a:lnTo>
                <a:lnTo>
                  <a:pt x="57" y="611"/>
                </a:lnTo>
                <a:lnTo>
                  <a:pt x="57" y="618"/>
                </a:lnTo>
                <a:lnTo>
                  <a:pt x="51" y="631"/>
                </a:lnTo>
                <a:lnTo>
                  <a:pt x="57" y="652"/>
                </a:lnTo>
                <a:lnTo>
                  <a:pt x="61" y="656"/>
                </a:lnTo>
                <a:lnTo>
                  <a:pt x="57" y="662"/>
                </a:lnTo>
                <a:lnTo>
                  <a:pt x="51" y="675"/>
                </a:lnTo>
                <a:lnTo>
                  <a:pt x="57" y="689"/>
                </a:lnTo>
                <a:lnTo>
                  <a:pt x="55" y="715"/>
                </a:lnTo>
                <a:lnTo>
                  <a:pt x="48" y="727"/>
                </a:lnTo>
                <a:lnTo>
                  <a:pt x="42" y="733"/>
                </a:lnTo>
                <a:lnTo>
                  <a:pt x="40" y="746"/>
                </a:lnTo>
                <a:lnTo>
                  <a:pt x="40" y="752"/>
                </a:lnTo>
                <a:lnTo>
                  <a:pt x="11" y="784"/>
                </a:lnTo>
                <a:lnTo>
                  <a:pt x="0" y="800"/>
                </a:lnTo>
                <a:lnTo>
                  <a:pt x="2" y="812"/>
                </a:lnTo>
                <a:lnTo>
                  <a:pt x="0" y="816"/>
                </a:lnTo>
                <a:lnTo>
                  <a:pt x="0" y="828"/>
                </a:lnTo>
                <a:lnTo>
                  <a:pt x="3" y="837"/>
                </a:lnTo>
                <a:lnTo>
                  <a:pt x="7" y="843"/>
                </a:lnTo>
                <a:lnTo>
                  <a:pt x="11" y="849"/>
                </a:lnTo>
                <a:lnTo>
                  <a:pt x="11" y="855"/>
                </a:lnTo>
                <a:lnTo>
                  <a:pt x="21" y="876"/>
                </a:lnTo>
                <a:lnTo>
                  <a:pt x="23" y="897"/>
                </a:lnTo>
                <a:lnTo>
                  <a:pt x="21" y="903"/>
                </a:lnTo>
                <a:lnTo>
                  <a:pt x="13" y="914"/>
                </a:lnTo>
                <a:lnTo>
                  <a:pt x="7" y="935"/>
                </a:lnTo>
                <a:lnTo>
                  <a:pt x="9" y="943"/>
                </a:lnTo>
                <a:lnTo>
                  <a:pt x="11" y="952"/>
                </a:lnTo>
                <a:lnTo>
                  <a:pt x="5" y="964"/>
                </a:lnTo>
                <a:lnTo>
                  <a:pt x="17" y="996"/>
                </a:lnTo>
                <a:lnTo>
                  <a:pt x="23" y="1009"/>
                </a:lnTo>
                <a:lnTo>
                  <a:pt x="40" y="1026"/>
                </a:lnTo>
                <a:lnTo>
                  <a:pt x="40" y="1063"/>
                </a:lnTo>
                <a:lnTo>
                  <a:pt x="34" y="1074"/>
                </a:lnTo>
                <a:lnTo>
                  <a:pt x="44" y="1078"/>
                </a:lnTo>
                <a:lnTo>
                  <a:pt x="57" y="1095"/>
                </a:lnTo>
                <a:lnTo>
                  <a:pt x="67" y="1099"/>
                </a:lnTo>
                <a:lnTo>
                  <a:pt x="72" y="1095"/>
                </a:lnTo>
                <a:lnTo>
                  <a:pt x="72" y="1090"/>
                </a:lnTo>
                <a:lnTo>
                  <a:pt x="81" y="1080"/>
                </a:lnTo>
                <a:lnTo>
                  <a:pt x="83" y="1082"/>
                </a:lnTo>
                <a:lnTo>
                  <a:pt x="81" y="1095"/>
                </a:lnTo>
                <a:lnTo>
                  <a:pt x="83" y="1107"/>
                </a:lnTo>
                <a:lnTo>
                  <a:pt x="89" y="1124"/>
                </a:lnTo>
                <a:lnTo>
                  <a:pt x="87" y="1134"/>
                </a:lnTo>
                <a:lnTo>
                  <a:pt x="85" y="1138"/>
                </a:lnTo>
                <a:lnTo>
                  <a:pt x="74" y="1128"/>
                </a:lnTo>
                <a:lnTo>
                  <a:pt x="72" y="1124"/>
                </a:lnTo>
                <a:lnTo>
                  <a:pt x="72" y="1113"/>
                </a:lnTo>
                <a:lnTo>
                  <a:pt x="67" y="1105"/>
                </a:lnTo>
                <a:lnTo>
                  <a:pt x="65" y="1107"/>
                </a:lnTo>
                <a:lnTo>
                  <a:pt x="63" y="1122"/>
                </a:lnTo>
                <a:lnTo>
                  <a:pt x="59" y="1124"/>
                </a:lnTo>
                <a:lnTo>
                  <a:pt x="59" y="1134"/>
                </a:lnTo>
                <a:lnTo>
                  <a:pt x="57" y="1138"/>
                </a:lnTo>
                <a:lnTo>
                  <a:pt x="57" y="1173"/>
                </a:lnTo>
                <a:lnTo>
                  <a:pt x="61" y="1185"/>
                </a:lnTo>
                <a:lnTo>
                  <a:pt x="75" y="1196"/>
                </a:lnTo>
                <a:lnTo>
                  <a:pt x="87" y="1202"/>
                </a:lnTo>
                <a:lnTo>
                  <a:pt x="93" y="1208"/>
                </a:lnTo>
                <a:lnTo>
                  <a:pt x="91" y="1225"/>
                </a:lnTo>
                <a:lnTo>
                  <a:pt x="83" y="1235"/>
                </a:lnTo>
                <a:lnTo>
                  <a:pt x="77" y="1236"/>
                </a:lnTo>
                <a:lnTo>
                  <a:pt x="74" y="1240"/>
                </a:lnTo>
                <a:lnTo>
                  <a:pt x="72" y="1267"/>
                </a:lnTo>
                <a:lnTo>
                  <a:pt x="89" y="1292"/>
                </a:lnTo>
                <a:lnTo>
                  <a:pt x="91" y="1302"/>
                </a:lnTo>
                <a:lnTo>
                  <a:pt x="97" y="1311"/>
                </a:lnTo>
                <a:lnTo>
                  <a:pt x="97" y="1323"/>
                </a:lnTo>
                <a:lnTo>
                  <a:pt x="121" y="1368"/>
                </a:lnTo>
                <a:lnTo>
                  <a:pt x="131" y="1376"/>
                </a:lnTo>
                <a:lnTo>
                  <a:pt x="131" y="1385"/>
                </a:lnTo>
                <a:lnTo>
                  <a:pt x="129" y="1385"/>
                </a:lnTo>
                <a:lnTo>
                  <a:pt x="125" y="1389"/>
                </a:lnTo>
                <a:lnTo>
                  <a:pt x="127" y="1401"/>
                </a:lnTo>
                <a:lnTo>
                  <a:pt x="137" y="1404"/>
                </a:lnTo>
                <a:lnTo>
                  <a:pt x="139" y="1418"/>
                </a:lnTo>
                <a:lnTo>
                  <a:pt x="137" y="1422"/>
                </a:lnTo>
                <a:lnTo>
                  <a:pt x="135" y="1433"/>
                </a:lnTo>
                <a:lnTo>
                  <a:pt x="131" y="1450"/>
                </a:lnTo>
                <a:lnTo>
                  <a:pt x="125" y="1458"/>
                </a:lnTo>
                <a:lnTo>
                  <a:pt x="125" y="1466"/>
                </a:lnTo>
                <a:lnTo>
                  <a:pt x="135" y="1475"/>
                </a:lnTo>
                <a:lnTo>
                  <a:pt x="150" y="1485"/>
                </a:lnTo>
                <a:lnTo>
                  <a:pt x="162" y="1485"/>
                </a:lnTo>
                <a:lnTo>
                  <a:pt x="198" y="1502"/>
                </a:lnTo>
                <a:lnTo>
                  <a:pt x="213" y="1504"/>
                </a:lnTo>
                <a:lnTo>
                  <a:pt x="226" y="1515"/>
                </a:lnTo>
                <a:lnTo>
                  <a:pt x="234" y="1538"/>
                </a:lnTo>
                <a:lnTo>
                  <a:pt x="249" y="1549"/>
                </a:lnTo>
                <a:lnTo>
                  <a:pt x="261" y="1555"/>
                </a:lnTo>
                <a:lnTo>
                  <a:pt x="280" y="1557"/>
                </a:lnTo>
                <a:lnTo>
                  <a:pt x="288" y="1565"/>
                </a:lnTo>
                <a:lnTo>
                  <a:pt x="286" y="1570"/>
                </a:lnTo>
                <a:lnTo>
                  <a:pt x="289" y="1576"/>
                </a:lnTo>
                <a:lnTo>
                  <a:pt x="286" y="1586"/>
                </a:lnTo>
                <a:lnTo>
                  <a:pt x="291" y="1593"/>
                </a:lnTo>
                <a:lnTo>
                  <a:pt x="305" y="1593"/>
                </a:lnTo>
                <a:lnTo>
                  <a:pt x="324" y="1611"/>
                </a:lnTo>
                <a:lnTo>
                  <a:pt x="332" y="1626"/>
                </a:lnTo>
                <a:lnTo>
                  <a:pt x="341" y="1636"/>
                </a:lnTo>
                <a:lnTo>
                  <a:pt x="360" y="1670"/>
                </a:lnTo>
                <a:lnTo>
                  <a:pt x="360" y="1704"/>
                </a:lnTo>
                <a:lnTo>
                  <a:pt x="360" y="1708"/>
                </a:lnTo>
                <a:lnTo>
                  <a:pt x="363" y="1715"/>
                </a:lnTo>
                <a:lnTo>
                  <a:pt x="365" y="1715"/>
                </a:lnTo>
                <a:lnTo>
                  <a:pt x="367" y="1719"/>
                </a:lnTo>
                <a:lnTo>
                  <a:pt x="365" y="1721"/>
                </a:lnTo>
                <a:lnTo>
                  <a:pt x="363" y="1725"/>
                </a:lnTo>
                <a:lnTo>
                  <a:pt x="365" y="1734"/>
                </a:lnTo>
                <a:lnTo>
                  <a:pt x="367" y="1738"/>
                </a:lnTo>
                <a:lnTo>
                  <a:pt x="564" y="1757"/>
                </a:lnTo>
                <a:lnTo>
                  <a:pt x="558" y="1780"/>
                </a:lnTo>
                <a:lnTo>
                  <a:pt x="854" y="1952"/>
                </a:lnTo>
                <a:lnTo>
                  <a:pt x="1028" y="1981"/>
                </a:lnTo>
                <a:lnTo>
                  <a:pt x="1103" y="1989"/>
                </a:lnTo>
                <a:lnTo>
                  <a:pt x="1109" y="1945"/>
                </a:lnTo>
                <a:lnTo>
                  <a:pt x="1248" y="1962"/>
                </a:lnTo>
                <a:lnTo>
                  <a:pt x="1266" y="1971"/>
                </a:lnTo>
                <a:lnTo>
                  <a:pt x="1269" y="1983"/>
                </a:lnTo>
                <a:lnTo>
                  <a:pt x="1275" y="1996"/>
                </a:lnTo>
                <a:lnTo>
                  <a:pt x="1291" y="2006"/>
                </a:lnTo>
                <a:lnTo>
                  <a:pt x="1339" y="2065"/>
                </a:lnTo>
                <a:lnTo>
                  <a:pt x="1378" y="2095"/>
                </a:lnTo>
                <a:lnTo>
                  <a:pt x="1382" y="2101"/>
                </a:lnTo>
                <a:lnTo>
                  <a:pt x="1384" y="2109"/>
                </a:lnTo>
                <a:lnTo>
                  <a:pt x="1384" y="2118"/>
                </a:lnTo>
                <a:lnTo>
                  <a:pt x="1388" y="2122"/>
                </a:lnTo>
                <a:lnTo>
                  <a:pt x="1395" y="2136"/>
                </a:lnTo>
                <a:lnTo>
                  <a:pt x="1435" y="1958"/>
                </a:lnTo>
                <a:close/>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51" name=""/>
          <p:cNvSpPr/>
          <p:nvPr/>
        </p:nvSpPr>
        <p:spPr>
          <a:xfrm>
            <a:off x="4089240" y="3500280"/>
            <a:ext cx="1540080" cy="1863720"/>
          </a:xfrm>
          <a:custGeom>
            <a:avLst/>
            <a:gdLst/>
            <a:ahLst/>
            <a:rect l="l" t="t" r="r" b="b"/>
            <a:pathLst>
              <a:path w="975" h="1041">
                <a:moveTo>
                  <a:pt x="875" y="441"/>
                </a:moveTo>
                <a:lnTo>
                  <a:pt x="841" y="360"/>
                </a:lnTo>
                <a:lnTo>
                  <a:pt x="864" y="339"/>
                </a:lnTo>
                <a:lnTo>
                  <a:pt x="852" y="234"/>
                </a:lnTo>
                <a:lnTo>
                  <a:pt x="833" y="224"/>
                </a:lnTo>
                <a:lnTo>
                  <a:pt x="829" y="226"/>
                </a:lnTo>
                <a:lnTo>
                  <a:pt x="818" y="230"/>
                </a:lnTo>
                <a:lnTo>
                  <a:pt x="800" y="228"/>
                </a:lnTo>
                <a:lnTo>
                  <a:pt x="793" y="228"/>
                </a:lnTo>
                <a:lnTo>
                  <a:pt x="787" y="228"/>
                </a:lnTo>
                <a:lnTo>
                  <a:pt x="772" y="234"/>
                </a:lnTo>
                <a:lnTo>
                  <a:pt x="754" y="236"/>
                </a:lnTo>
                <a:lnTo>
                  <a:pt x="749" y="238"/>
                </a:lnTo>
                <a:lnTo>
                  <a:pt x="735" y="249"/>
                </a:lnTo>
                <a:lnTo>
                  <a:pt x="724" y="239"/>
                </a:lnTo>
                <a:lnTo>
                  <a:pt x="714" y="236"/>
                </a:lnTo>
                <a:lnTo>
                  <a:pt x="714" y="234"/>
                </a:lnTo>
                <a:lnTo>
                  <a:pt x="714" y="232"/>
                </a:lnTo>
                <a:lnTo>
                  <a:pt x="706" y="232"/>
                </a:lnTo>
                <a:lnTo>
                  <a:pt x="704" y="236"/>
                </a:lnTo>
                <a:lnTo>
                  <a:pt x="701" y="236"/>
                </a:lnTo>
                <a:lnTo>
                  <a:pt x="691" y="232"/>
                </a:lnTo>
                <a:lnTo>
                  <a:pt x="689" y="226"/>
                </a:lnTo>
                <a:lnTo>
                  <a:pt x="685" y="226"/>
                </a:lnTo>
                <a:lnTo>
                  <a:pt x="678" y="230"/>
                </a:lnTo>
                <a:lnTo>
                  <a:pt x="672" y="239"/>
                </a:lnTo>
                <a:lnTo>
                  <a:pt x="672" y="245"/>
                </a:lnTo>
                <a:lnTo>
                  <a:pt x="668" y="249"/>
                </a:lnTo>
                <a:lnTo>
                  <a:pt x="664" y="241"/>
                </a:lnTo>
                <a:lnTo>
                  <a:pt x="666" y="234"/>
                </a:lnTo>
                <a:lnTo>
                  <a:pt x="664" y="230"/>
                </a:lnTo>
                <a:lnTo>
                  <a:pt x="658" y="230"/>
                </a:lnTo>
                <a:lnTo>
                  <a:pt x="649" y="236"/>
                </a:lnTo>
                <a:lnTo>
                  <a:pt x="645" y="236"/>
                </a:lnTo>
                <a:lnTo>
                  <a:pt x="626" y="220"/>
                </a:lnTo>
                <a:lnTo>
                  <a:pt x="620" y="224"/>
                </a:lnTo>
                <a:lnTo>
                  <a:pt x="616" y="234"/>
                </a:lnTo>
                <a:lnTo>
                  <a:pt x="601" y="230"/>
                </a:lnTo>
                <a:lnTo>
                  <a:pt x="601" y="220"/>
                </a:lnTo>
                <a:lnTo>
                  <a:pt x="597" y="218"/>
                </a:lnTo>
                <a:lnTo>
                  <a:pt x="587" y="211"/>
                </a:lnTo>
                <a:lnTo>
                  <a:pt x="587" y="207"/>
                </a:lnTo>
                <a:lnTo>
                  <a:pt x="566" y="205"/>
                </a:lnTo>
                <a:lnTo>
                  <a:pt x="561" y="211"/>
                </a:lnTo>
                <a:lnTo>
                  <a:pt x="553" y="207"/>
                </a:lnTo>
                <a:lnTo>
                  <a:pt x="547" y="199"/>
                </a:lnTo>
                <a:lnTo>
                  <a:pt x="539" y="201"/>
                </a:lnTo>
                <a:lnTo>
                  <a:pt x="539" y="201"/>
                </a:lnTo>
                <a:lnTo>
                  <a:pt x="534" y="201"/>
                </a:lnTo>
                <a:lnTo>
                  <a:pt x="526" y="197"/>
                </a:lnTo>
                <a:lnTo>
                  <a:pt x="503" y="193"/>
                </a:lnTo>
                <a:lnTo>
                  <a:pt x="501" y="191"/>
                </a:lnTo>
                <a:lnTo>
                  <a:pt x="497" y="186"/>
                </a:lnTo>
                <a:lnTo>
                  <a:pt x="497" y="180"/>
                </a:lnTo>
                <a:lnTo>
                  <a:pt x="495" y="176"/>
                </a:lnTo>
                <a:lnTo>
                  <a:pt x="486" y="170"/>
                </a:lnTo>
                <a:lnTo>
                  <a:pt x="480" y="176"/>
                </a:lnTo>
                <a:lnTo>
                  <a:pt x="463" y="178"/>
                </a:lnTo>
                <a:lnTo>
                  <a:pt x="457" y="174"/>
                </a:lnTo>
                <a:lnTo>
                  <a:pt x="445" y="159"/>
                </a:lnTo>
                <a:lnTo>
                  <a:pt x="442" y="155"/>
                </a:lnTo>
                <a:lnTo>
                  <a:pt x="432" y="155"/>
                </a:lnTo>
                <a:lnTo>
                  <a:pt x="438" y="0"/>
                </a:lnTo>
                <a:lnTo>
                  <a:pt x="303" y="61"/>
                </a:lnTo>
                <a:lnTo>
                  <a:pt x="303" y="90"/>
                </a:lnTo>
                <a:lnTo>
                  <a:pt x="346" y="119"/>
                </a:lnTo>
                <a:lnTo>
                  <a:pt x="330" y="155"/>
                </a:lnTo>
                <a:lnTo>
                  <a:pt x="286" y="167"/>
                </a:lnTo>
                <a:lnTo>
                  <a:pt x="323" y="207"/>
                </a:lnTo>
                <a:lnTo>
                  <a:pt x="319" y="303"/>
                </a:lnTo>
                <a:lnTo>
                  <a:pt x="244" y="316"/>
                </a:lnTo>
                <a:lnTo>
                  <a:pt x="242" y="385"/>
                </a:lnTo>
                <a:lnTo>
                  <a:pt x="198" y="399"/>
                </a:lnTo>
                <a:lnTo>
                  <a:pt x="165" y="403"/>
                </a:lnTo>
                <a:lnTo>
                  <a:pt x="37" y="393"/>
                </a:lnTo>
                <a:lnTo>
                  <a:pt x="0" y="568"/>
                </a:lnTo>
                <a:lnTo>
                  <a:pt x="0" y="600"/>
                </a:lnTo>
                <a:lnTo>
                  <a:pt x="2" y="610"/>
                </a:lnTo>
                <a:lnTo>
                  <a:pt x="16" y="633"/>
                </a:lnTo>
                <a:lnTo>
                  <a:pt x="75" y="677"/>
                </a:lnTo>
                <a:lnTo>
                  <a:pt x="117" y="702"/>
                </a:lnTo>
                <a:lnTo>
                  <a:pt x="127" y="704"/>
                </a:lnTo>
                <a:lnTo>
                  <a:pt x="135" y="700"/>
                </a:lnTo>
                <a:lnTo>
                  <a:pt x="144" y="688"/>
                </a:lnTo>
                <a:lnTo>
                  <a:pt x="152" y="683"/>
                </a:lnTo>
                <a:lnTo>
                  <a:pt x="169" y="644"/>
                </a:lnTo>
                <a:lnTo>
                  <a:pt x="177" y="631"/>
                </a:lnTo>
                <a:lnTo>
                  <a:pt x="182" y="629"/>
                </a:lnTo>
                <a:lnTo>
                  <a:pt x="198" y="633"/>
                </a:lnTo>
                <a:lnTo>
                  <a:pt x="200" y="631"/>
                </a:lnTo>
                <a:lnTo>
                  <a:pt x="204" y="625"/>
                </a:lnTo>
                <a:lnTo>
                  <a:pt x="207" y="619"/>
                </a:lnTo>
                <a:lnTo>
                  <a:pt x="215" y="623"/>
                </a:lnTo>
                <a:lnTo>
                  <a:pt x="223" y="629"/>
                </a:lnTo>
                <a:lnTo>
                  <a:pt x="246" y="631"/>
                </a:lnTo>
                <a:lnTo>
                  <a:pt x="252" y="635"/>
                </a:lnTo>
                <a:lnTo>
                  <a:pt x="265" y="638"/>
                </a:lnTo>
                <a:lnTo>
                  <a:pt x="273" y="635"/>
                </a:lnTo>
                <a:lnTo>
                  <a:pt x="292" y="646"/>
                </a:lnTo>
                <a:lnTo>
                  <a:pt x="296" y="656"/>
                </a:lnTo>
                <a:lnTo>
                  <a:pt x="300" y="658"/>
                </a:lnTo>
                <a:lnTo>
                  <a:pt x="300" y="662"/>
                </a:lnTo>
                <a:lnTo>
                  <a:pt x="303" y="662"/>
                </a:lnTo>
                <a:lnTo>
                  <a:pt x="311" y="667"/>
                </a:lnTo>
                <a:lnTo>
                  <a:pt x="323" y="681"/>
                </a:lnTo>
                <a:lnTo>
                  <a:pt x="340" y="696"/>
                </a:lnTo>
                <a:lnTo>
                  <a:pt x="348" y="709"/>
                </a:lnTo>
                <a:lnTo>
                  <a:pt x="349" y="715"/>
                </a:lnTo>
                <a:lnTo>
                  <a:pt x="374" y="779"/>
                </a:lnTo>
                <a:lnTo>
                  <a:pt x="378" y="792"/>
                </a:lnTo>
                <a:lnTo>
                  <a:pt x="407" y="825"/>
                </a:lnTo>
                <a:lnTo>
                  <a:pt x="411" y="832"/>
                </a:lnTo>
                <a:lnTo>
                  <a:pt x="430" y="853"/>
                </a:lnTo>
                <a:lnTo>
                  <a:pt x="436" y="857"/>
                </a:lnTo>
                <a:lnTo>
                  <a:pt x="443" y="867"/>
                </a:lnTo>
                <a:lnTo>
                  <a:pt x="445" y="873"/>
                </a:lnTo>
                <a:lnTo>
                  <a:pt x="443" y="894"/>
                </a:lnTo>
                <a:lnTo>
                  <a:pt x="451" y="901"/>
                </a:lnTo>
                <a:lnTo>
                  <a:pt x="453" y="924"/>
                </a:lnTo>
                <a:lnTo>
                  <a:pt x="459" y="932"/>
                </a:lnTo>
                <a:lnTo>
                  <a:pt x="480" y="972"/>
                </a:lnTo>
                <a:lnTo>
                  <a:pt x="482" y="984"/>
                </a:lnTo>
                <a:lnTo>
                  <a:pt x="495" y="986"/>
                </a:lnTo>
                <a:lnTo>
                  <a:pt x="511" y="995"/>
                </a:lnTo>
                <a:lnTo>
                  <a:pt x="530" y="1001"/>
                </a:lnTo>
                <a:lnTo>
                  <a:pt x="559" y="1018"/>
                </a:lnTo>
                <a:lnTo>
                  <a:pt x="597" y="1022"/>
                </a:lnTo>
                <a:lnTo>
                  <a:pt x="605" y="1024"/>
                </a:lnTo>
                <a:lnTo>
                  <a:pt x="626" y="1038"/>
                </a:lnTo>
                <a:lnTo>
                  <a:pt x="635" y="1041"/>
                </a:lnTo>
                <a:lnTo>
                  <a:pt x="645" y="1030"/>
                </a:lnTo>
                <a:lnTo>
                  <a:pt x="655" y="1034"/>
                </a:lnTo>
                <a:lnTo>
                  <a:pt x="658" y="1030"/>
                </a:lnTo>
                <a:lnTo>
                  <a:pt x="658" y="1024"/>
                </a:lnTo>
                <a:lnTo>
                  <a:pt x="649" y="1020"/>
                </a:lnTo>
                <a:lnTo>
                  <a:pt x="651" y="1018"/>
                </a:lnTo>
                <a:lnTo>
                  <a:pt x="641" y="1007"/>
                </a:lnTo>
                <a:lnTo>
                  <a:pt x="630" y="959"/>
                </a:lnTo>
                <a:lnTo>
                  <a:pt x="622" y="942"/>
                </a:lnTo>
                <a:lnTo>
                  <a:pt x="632" y="913"/>
                </a:lnTo>
                <a:lnTo>
                  <a:pt x="632" y="903"/>
                </a:lnTo>
                <a:lnTo>
                  <a:pt x="628" y="901"/>
                </a:lnTo>
                <a:lnTo>
                  <a:pt x="626" y="899"/>
                </a:lnTo>
                <a:lnTo>
                  <a:pt x="624" y="899"/>
                </a:lnTo>
                <a:lnTo>
                  <a:pt x="624" y="896"/>
                </a:lnTo>
                <a:lnTo>
                  <a:pt x="626" y="896"/>
                </a:lnTo>
                <a:lnTo>
                  <a:pt x="639" y="886"/>
                </a:lnTo>
                <a:lnTo>
                  <a:pt x="647" y="861"/>
                </a:lnTo>
                <a:lnTo>
                  <a:pt x="639" y="859"/>
                </a:lnTo>
                <a:lnTo>
                  <a:pt x="637" y="846"/>
                </a:lnTo>
                <a:lnTo>
                  <a:pt x="645" y="838"/>
                </a:lnTo>
                <a:lnTo>
                  <a:pt x="653" y="844"/>
                </a:lnTo>
                <a:lnTo>
                  <a:pt x="668" y="834"/>
                </a:lnTo>
                <a:lnTo>
                  <a:pt x="672" y="821"/>
                </a:lnTo>
                <a:lnTo>
                  <a:pt x="664" y="815"/>
                </a:lnTo>
                <a:lnTo>
                  <a:pt x="668" y="807"/>
                </a:lnTo>
                <a:lnTo>
                  <a:pt x="670" y="809"/>
                </a:lnTo>
                <a:lnTo>
                  <a:pt x="674" y="811"/>
                </a:lnTo>
                <a:lnTo>
                  <a:pt x="678" y="807"/>
                </a:lnTo>
                <a:lnTo>
                  <a:pt x="681" y="809"/>
                </a:lnTo>
                <a:lnTo>
                  <a:pt x="687" y="809"/>
                </a:lnTo>
                <a:lnTo>
                  <a:pt x="691" y="807"/>
                </a:lnTo>
                <a:lnTo>
                  <a:pt x="691" y="803"/>
                </a:lnTo>
                <a:lnTo>
                  <a:pt x="691" y="794"/>
                </a:lnTo>
                <a:lnTo>
                  <a:pt x="693" y="790"/>
                </a:lnTo>
                <a:lnTo>
                  <a:pt x="697" y="790"/>
                </a:lnTo>
                <a:lnTo>
                  <a:pt x="699" y="790"/>
                </a:lnTo>
                <a:lnTo>
                  <a:pt x="703" y="792"/>
                </a:lnTo>
                <a:lnTo>
                  <a:pt x="724" y="786"/>
                </a:lnTo>
                <a:lnTo>
                  <a:pt x="728" y="784"/>
                </a:lnTo>
                <a:lnTo>
                  <a:pt x="728" y="780"/>
                </a:lnTo>
                <a:lnTo>
                  <a:pt x="726" y="779"/>
                </a:lnTo>
                <a:lnTo>
                  <a:pt x="714" y="773"/>
                </a:lnTo>
                <a:lnTo>
                  <a:pt x="714" y="767"/>
                </a:lnTo>
                <a:lnTo>
                  <a:pt x="735" y="761"/>
                </a:lnTo>
                <a:lnTo>
                  <a:pt x="737" y="757"/>
                </a:lnTo>
                <a:lnTo>
                  <a:pt x="743" y="757"/>
                </a:lnTo>
                <a:lnTo>
                  <a:pt x="745" y="757"/>
                </a:lnTo>
                <a:lnTo>
                  <a:pt x="743" y="761"/>
                </a:lnTo>
                <a:lnTo>
                  <a:pt x="747" y="767"/>
                </a:lnTo>
                <a:lnTo>
                  <a:pt x="749" y="767"/>
                </a:lnTo>
                <a:lnTo>
                  <a:pt x="752" y="763"/>
                </a:lnTo>
                <a:lnTo>
                  <a:pt x="783" y="754"/>
                </a:lnTo>
                <a:lnTo>
                  <a:pt x="835" y="721"/>
                </a:lnTo>
                <a:lnTo>
                  <a:pt x="837" y="708"/>
                </a:lnTo>
                <a:lnTo>
                  <a:pt x="862" y="686"/>
                </a:lnTo>
                <a:lnTo>
                  <a:pt x="862" y="683"/>
                </a:lnTo>
                <a:lnTo>
                  <a:pt x="852" y="669"/>
                </a:lnTo>
                <a:lnTo>
                  <a:pt x="854" y="658"/>
                </a:lnTo>
                <a:lnTo>
                  <a:pt x="870" y="652"/>
                </a:lnTo>
                <a:lnTo>
                  <a:pt x="873" y="652"/>
                </a:lnTo>
                <a:lnTo>
                  <a:pt x="871" y="665"/>
                </a:lnTo>
                <a:lnTo>
                  <a:pt x="873" y="669"/>
                </a:lnTo>
                <a:lnTo>
                  <a:pt x="891" y="665"/>
                </a:lnTo>
                <a:lnTo>
                  <a:pt x="894" y="671"/>
                </a:lnTo>
                <a:lnTo>
                  <a:pt x="916" y="662"/>
                </a:lnTo>
                <a:lnTo>
                  <a:pt x="914" y="592"/>
                </a:lnTo>
                <a:lnTo>
                  <a:pt x="820" y="596"/>
                </a:lnTo>
                <a:lnTo>
                  <a:pt x="800" y="533"/>
                </a:lnTo>
                <a:lnTo>
                  <a:pt x="975" y="527"/>
                </a:lnTo>
                <a:lnTo>
                  <a:pt x="975" y="518"/>
                </a:lnTo>
                <a:lnTo>
                  <a:pt x="973" y="500"/>
                </a:lnTo>
                <a:lnTo>
                  <a:pt x="965" y="491"/>
                </a:lnTo>
                <a:lnTo>
                  <a:pt x="964" y="487"/>
                </a:lnTo>
                <a:lnTo>
                  <a:pt x="965" y="481"/>
                </a:lnTo>
                <a:lnTo>
                  <a:pt x="962" y="477"/>
                </a:lnTo>
                <a:lnTo>
                  <a:pt x="958" y="468"/>
                </a:lnTo>
                <a:lnTo>
                  <a:pt x="952" y="462"/>
                </a:lnTo>
                <a:lnTo>
                  <a:pt x="950" y="460"/>
                </a:lnTo>
                <a:lnTo>
                  <a:pt x="952" y="449"/>
                </a:lnTo>
                <a:lnTo>
                  <a:pt x="946" y="435"/>
                </a:lnTo>
                <a:lnTo>
                  <a:pt x="875" y="441"/>
                </a:lnTo>
                <a:close/>
              </a:path>
            </a:pathLst>
          </a:custGeom>
          <a:solidFill>
            <a:srgbClr val="003366"/>
          </a:solid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52" name=""/>
          <p:cNvSpPr/>
          <p:nvPr/>
        </p:nvSpPr>
        <p:spPr>
          <a:xfrm>
            <a:off x="4344840" y="2212920"/>
            <a:ext cx="1049400" cy="590760"/>
          </a:xfrm>
          <a:custGeom>
            <a:avLst/>
            <a:gdLst/>
            <a:ahLst/>
            <a:rect l="l" t="t" r="r" b="b"/>
            <a:pathLst>
              <a:path w="669" h="332">
                <a:moveTo>
                  <a:pt x="0" y="206"/>
                </a:moveTo>
                <a:lnTo>
                  <a:pt x="17" y="0"/>
                </a:lnTo>
                <a:lnTo>
                  <a:pt x="429" y="23"/>
                </a:lnTo>
                <a:lnTo>
                  <a:pt x="441" y="39"/>
                </a:lnTo>
                <a:lnTo>
                  <a:pt x="454" y="39"/>
                </a:lnTo>
                <a:lnTo>
                  <a:pt x="466" y="37"/>
                </a:lnTo>
                <a:lnTo>
                  <a:pt x="474" y="43"/>
                </a:lnTo>
                <a:lnTo>
                  <a:pt x="479" y="56"/>
                </a:lnTo>
                <a:lnTo>
                  <a:pt x="491" y="58"/>
                </a:lnTo>
                <a:lnTo>
                  <a:pt x="500" y="56"/>
                </a:lnTo>
                <a:lnTo>
                  <a:pt x="512" y="46"/>
                </a:lnTo>
                <a:lnTo>
                  <a:pt x="525" y="46"/>
                </a:lnTo>
                <a:lnTo>
                  <a:pt x="533" y="50"/>
                </a:lnTo>
                <a:lnTo>
                  <a:pt x="566" y="71"/>
                </a:lnTo>
                <a:lnTo>
                  <a:pt x="583" y="83"/>
                </a:lnTo>
                <a:lnTo>
                  <a:pt x="583" y="92"/>
                </a:lnTo>
                <a:lnTo>
                  <a:pt x="593" y="100"/>
                </a:lnTo>
                <a:lnTo>
                  <a:pt x="593" y="106"/>
                </a:lnTo>
                <a:lnTo>
                  <a:pt x="589" y="121"/>
                </a:lnTo>
                <a:lnTo>
                  <a:pt x="596" y="129"/>
                </a:lnTo>
                <a:lnTo>
                  <a:pt x="602" y="144"/>
                </a:lnTo>
                <a:lnTo>
                  <a:pt x="610" y="152"/>
                </a:lnTo>
                <a:lnTo>
                  <a:pt x="606" y="162"/>
                </a:lnTo>
                <a:lnTo>
                  <a:pt x="610" y="169"/>
                </a:lnTo>
                <a:lnTo>
                  <a:pt x="621" y="177"/>
                </a:lnTo>
                <a:lnTo>
                  <a:pt x="623" y="187"/>
                </a:lnTo>
                <a:lnTo>
                  <a:pt x="621" y="194"/>
                </a:lnTo>
                <a:lnTo>
                  <a:pt x="618" y="211"/>
                </a:lnTo>
                <a:lnTo>
                  <a:pt x="629" y="215"/>
                </a:lnTo>
                <a:lnTo>
                  <a:pt x="631" y="225"/>
                </a:lnTo>
                <a:lnTo>
                  <a:pt x="625" y="233"/>
                </a:lnTo>
                <a:lnTo>
                  <a:pt x="629" y="240"/>
                </a:lnTo>
                <a:lnTo>
                  <a:pt x="635" y="248"/>
                </a:lnTo>
                <a:lnTo>
                  <a:pt x="631" y="256"/>
                </a:lnTo>
                <a:lnTo>
                  <a:pt x="635" y="267"/>
                </a:lnTo>
                <a:lnTo>
                  <a:pt x="637" y="273"/>
                </a:lnTo>
                <a:lnTo>
                  <a:pt x="642" y="281"/>
                </a:lnTo>
                <a:lnTo>
                  <a:pt x="650" y="288"/>
                </a:lnTo>
                <a:lnTo>
                  <a:pt x="654" y="302"/>
                </a:lnTo>
                <a:lnTo>
                  <a:pt x="664" y="317"/>
                </a:lnTo>
                <a:lnTo>
                  <a:pt x="669" y="319"/>
                </a:lnTo>
                <a:lnTo>
                  <a:pt x="667" y="330"/>
                </a:lnTo>
                <a:lnTo>
                  <a:pt x="669" y="332"/>
                </a:lnTo>
                <a:lnTo>
                  <a:pt x="147" y="321"/>
                </a:lnTo>
                <a:lnTo>
                  <a:pt x="153" y="219"/>
                </a:lnTo>
                <a:lnTo>
                  <a:pt x="0" y="206"/>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3" name=""/>
          <p:cNvSpPr/>
          <p:nvPr/>
        </p:nvSpPr>
        <p:spPr>
          <a:xfrm>
            <a:off x="4371840" y="1677960"/>
            <a:ext cx="892440" cy="682560"/>
          </a:xfrm>
          <a:custGeom>
            <a:avLst/>
            <a:gdLst/>
            <a:ahLst/>
            <a:rect l="l" t="t" r="r" b="b"/>
            <a:pathLst>
              <a:path w="598" h="407">
                <a:moveTo>
                  <a:pt x="0" y="319"/>
                </a:moveTo>
                <a:lnTo>
                  <a:pt x="128" y="330"/>
                </a:lnTo>
                <a:lnTo>
                  <a:pt x="120" y="212"/>
                </a:lnTo>
                <a:lnTo>
                  <a:pt x="54" y="206"/>
                </a:lnTo>
                <a:lnTo>
                  <a:pt x="52" y="174"/>
                </a:lnTo>
                <a:lnTo>
                  <a:pt x="44" y="142"/>
                </a:lnTo>
                <a:lnTo>
                  <a:pt x="20" y="104"/>
                </a:lnTo>
                <a:lnTo>
                  <a:pt x="28" y="0"/>
                </a:lnTo>
                <a:lnTo>
                  <a:pt x="587" y="24"/>
                </a:lnTo>
                <a:lnTo>
                  <a:pt x="587" y="35"/>
                </a:lnTo>
                <a:lnTo>
                  <a:pt x="583" y="45"/>
                </a:lnTo>
                <a:lnTo>
                  <a:pt x="570" y="59"/>
                </a:lnTo>
                <a:lnTo>
                  <a:pt x="570" y="69"/>
                </a:lnTo>
                <a:lnTo>
                  <a:pt x="598" y="95"/>
                </a:lnTo>
                <a:lnTo>
                  <a:pt x="598" y="293"/>
                </a:lnTo>
                <a:lnTo>
                  <a:pt x="594" y="293"/>
                </a:lnTo>
                <a:lnTo>
                  <a:pt x="585" y="293"/>
                </a:lnTo>
                <a:lnTo>
                  <a:pt x="590" y="299"/>
                </a:lnTo>
                <a:lnTo>
                  <a:pt x="592" y="305"/>
                </a:lnTo>
                <a:lnTo>
                  <a:pt x="587" y="317"/>
                </a:lnTo>
                <a:lnTo>
                  <a:pt x="594" y="323"/>
                </a:lnTo>
                <a:lnTo>
                  <a:pt x="598" y="338"/>
                </a:lnTo>
                <a:lnTo>
                  <a:pt x="592" y="343"/>
                </a:lnTo>
                <a:lnTo>
                  <a:pt x="594" y="354"/>
                </a:lnTo>
                <a:lnTo>
                  <a:pt x="585" y="372"/>
                </a:lnTo>
                <a:lnTo>
                  <a:pt x="594" y="392"/>
                </a:lnTo>
                <a:lnTo>
                  <a:pt x="596" y="405"/>
                </a:lnTo>
                <a:lnTo>
                  <a:pt x="596" y="407"/>
                </a:lnTo>
                <a:lnTo>
                  <a:pt x="578" y="394"/>
                </a:lnTo>
                <a:lnTo>
                  <a:pt x="543" y="372"/>
                </a:lnTo>
                <a:lnTo>
                  <a:pt x="535" y="368"/>
                </a:lnTo>
                <a:lnTo>
                  <a:pt x="521" y="368"/>
                </a:lnTo>
                <a:lnTo>
                  <a:pt x="509" y="378"/>
                </a:lnTo>
                <a:lnTo>
                  <a:pt x="499" y="381"/>
                </a:lnTo>
                <a:lnTo>
                  <a:pt x="486" y="378"/>
                </a:lnTo>
                <a:lnTo>
                  <a:pt x="481" y="365"/>
                </a:lnTo>
                <a:lnTo>
                  <a:pt x="473" y="358"/>
                </a:lnTo>
                <a:lnTo>
                  <a:pt x="460" y="360"/>
                </a:lnTo>
                <a:lnTo>
                  <a:pt x="446" y="360"/>
                </a:lnTo>
                <a:lnTo>
                  <a:pt x="434" y="343"/>
                </a:lnTo>
                <a:lnTo>
                  <a:pt x="0" y="31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4" name=""/>
          <p:cNvSpPr/>
          <p:nvPr/>
        </p:nvSpPr>
        <p:spPr>
          <a:xfrm>
            <a:off x="5181480" y="1103400"/>
            <a:ext cx="839880" cy="1063440"/>
          </a:xfrm>
          <a:custGeom>
            <a:avLst/>
            <a:gdLst/>
            <a:ahLst/>
            <a:rect l="l" t="t" r="r" b="b"/>
            <a:pathLst>
              <a:path w="534" h="600">
                <a:moveTo>
                  <a:pt x="52" y="600"/>
                </a:moveTo>
                <a:lnTo>
                  <a:pt x="52" y="414"/>
                </a:lnTo>
                <a:lnTo>
                  <a:pt x="25" y="389"/>
                </a:lnTo>
                <a:lnTo>
                  <a:pt x="25" y="380"/>
                </a:lnTo>
                <a:lnTo>
                  <a:pt x="38" y="366"/>
                </a:lnTo>
                <a:lnTo>
                  <a:pt x="42" y="357"/>
                </a:lnTo>
                <a:lnTo>
                  <a:pt x="42" y="347"/>
                </a:lnTo>
                <a:lnTo>
                  <a:pt x="40" y="332"/>
                </a:lnTo>
                <a:lnTo>
                  <a:pt x="42" y="318"/>
                </a:lnTo>
                <a:lnTo>
                  <a:pt x="31" y="282"/>
                </a:lnTo>
                <a:lnTo>
                  <a:pt x="31" y="274"/>
                </a:lnTo>
                <a:lnTo>
                  <a:pt x="31" y="257"/>
                </a:lnTo>
                <a:lnTo>
                  <a:pt x="27" y="245"/>
                </a:lnTo>
                <a:lnTo>
                  <a:pt x="25" y="195"/>
                </a:lnTo>
                <a:lnTo>
                  <a:pt x="19" y="165"/>
                </a:lnTo>
                <a:lnTo>
                  <a:pt x="12" y="155"/>
                </a:lnTo>
                <a:lnTo>
                  <a:pt x="4" y="123"/>
                </a:lnTo>
                <a:lnTo>
                  <a:pt x="4" y="94"/>
                </a:lnTo>
                <a:lnTo>
                  <a:pt x="6" y="76"/>
                </a:lnTo>
                <a:lnTo>
                  <a:pt x="8" y="71"/>
                </a:lnTo>
                <a:lnTo>
                  <a:pt x="2" y="46"/>
                </a:lnTo>
                <a:lnTo>
                  <a:pt x="0" y="38"/>
                </a:lnTo>
                <a:lnTo>
                  <a:pt x="138" y="38"/>
                </a:lnTo>
                <a:lnTo>
                  <a:pt x="140" y="13"/>
                </a:lnTo>
                <a:lnTo>
                  <a:pt x="140" y="0"/>
                </a:lnTo>
                <a:lnTo>
                  <a:pt x="152" y="0"/>
                </a:lnTo>
                <a:lnTo>
                  <a:pt x="165" y="5"/>
                </a:lnTo>
                <a:lnTo>
                  <a:pt x="167" y="28"/>
                </a:lnTo>
                <a:lnTo>
                  <a:pt x="171" y="44"/>
                </a:lnTo>
                <a:lnTo>
                  <a:pt x="171" y="57"/>
                </a:lnTo>
                <a:lnTo>
                  <a:pt x="186" y="69"/>
                </a:lnTo>
                <a:lnTo>
                  <a:pt x="192" y="67"/>
                </a:lnTo>
                <a:lnTo>
                  <a:pt x="202" y="69"/>
                </a:lnTo>
                <a:lnTo>
                  <a:pt x="207" y="75"/>
                </a:lnTo>
                <a:lnTo>
                  <a:pt x="219" y="73"/>
                </a:lnTo>
                <a:lnTo>
                  <a:pt x="232" y="75"/>
                </a:lnTo>
                <a:lnTo>
                  <a:pt x="234" y="80"/>
                </a:lnTo>
                <a:lnTo>
                  <a:pt x="234" y="84"/>
                </a:lnTo>
                <a:lnTo>
                  <a:pt x="255" y="82"/>
                </a:lnTo>
                <a:lnTo>
                  <a:pt x="261" y="75"/>
                </a:lnTo>
                <a:lnTo>
                  <a:pt x="290" y="73"/>
                </a:lnTo>
                <a:lnTo>
                  <a:pt x="309" y="78"/>
                </a:lnTo>
                <a:lnTo>
                  <a:pt x="315" y="78"/>
                </a:lnTo>
                <a:lnTo>
                  <a:pt x="311" y="84"/>
                </a:lnTo>
                <a:lnTo>
                  <a:pt x="319" y="90"/>
                </a:lnTo>
                <a:lnTo>
                  <a:pt x="321" y="88"/>
                </a:lnTo>
                <a:lnTo>
                  <a:pt x="324" y="92"/>
                </a:lnTo>
                <a:lnTo>
                  <a:pt x="328" y="105"/>
                </a:lnTo>
                <a:lnTo>
                  <a:pt x="334" y="109"/>
                </a:lnTo>
                <a:lnTo>
                  <a:pt x="344" y="100"/>
                </a:lnTo>
                <a:lnTo>
                  <a:pt x="347" y="98"/>
                </a:lnTo>
                <a:lnTo>
                  <a:pt x="355" y="100"/>
                </a:lnTo>
                <a:lnTo>
                  <a:pt x="359" y="109"/>
                </a:lnTo>
                <a:lnTo>
                  <a:pt x="376" y="113"/>
                </a:lnTo>
                <a:lnTo>
                  <a:pt x="380" y="119"/>
                </a:lnTo>
                <a:lnTo>
                  <a:pt x="388" y="124"/>
                </a:lnTo>
                <a:lnTo>
                  <a:pt x="397" y="124"/>
                </a:lnTo>
                <a:lnTo>
                  <a:pt x="409" y="123"/>
                </a:lnTo>
                <a:lnTo>
                  <a:pt x="434" y="105"/>
                </a:lnTo>
                <a:lnTo>
                  <a:pt x="440" y="107"/>
                </a:lnTo>
                <a:lnTo>
                  <a:pt x="445" y="115"/>
                </a:lnTo>
                <a:lnTo>
                  <a:pt x="486" y="115"/>
                </a:lnTo>
                <a:lnTo>
                  <a:pt x="491" y="117"/>
                </a:lnTo>
                <a:lnTo>
                  <a:pt x="497" y="119"/>
                </a:lnTo>
                <a:lnTo>
                  <a:pt x="507" y="126"/>
                </a:lnTo>
                <a:lnTo>
                  <a:pt x="516" y="123"/>
                </a:lnTo>
                <a:lnTo>
                  <a:pt x="534" y="123"/>
                </a:lnTo>
                <a:lnTo>
                  <a:pt x="524" y="132"/>
                </a:lnTo>
                <a:lnTo>
                  <a:pt x="501" y="146"/>
                </a:lnTo>
                <a:lnTo>
                  <a:pt x="488" y="147"/>
                </a:lnTo>
                <a:lnTo>
                  <a:pt x="478" y="153"/>
                </a:lnTo>
                <a:lnTo>
                  <a:pt x="468" y="163"/>
                </a:lnTo>
                <a:lnTo>
                  <a:pt x="447" y="172"/>
                </a:lnTo>
                <a:lnTo>
                  <a:pt x="438" y="178"/>
                </a:lnTo>
                <a:lnTo>
                  <a:pt x="405" y="215"/>
                </a:lnTo>
                <a:lnTo>
                  <a:pt x="357" y="259"/>
                </a:lnTo>
                <a:lnTo>
                  <a:pt x="351" y="266"/>
                </a:lnTo>
                <a:lnTo>
                  <a:pt x="346" y="272"/>
                </a:lnTo>
                <a:lnTo>
                  <a:pt x="347" y="326"/>
                </a:lnTo>
                <a:lnTo>
                  <a:pt x="342" y="334"/>
                </a:lnTo>
                <a:lnTo>
                  <a:pt x="336" y="336"/>
                </a:lnTo>
                <a:lnTo>
                  <a:pt x="315" y="353"/>
                </a:lnTo>
                <a:lnTo>
                  <a:pt x="315" y="362"/>
                </a:lnTo>
                <a:lnTo>
                  <a:pt x="311" y="364"/>
                </a:lnTo>
                <a:lnTo>
                  <a:pt x="305" y="380"/>
                </a:lnTo>
                <a:lnTo>
                  <a:pt x="317" y="385"/>
                </a:lnTo>
                <a:lnTo>
                  <a:pt x="324" y="399"/>
                </a:lnTo>
                <a:lnTo>
                  <a:pt x="319" y="410"/>
                </a:lnTo>
                <a:lnTo>
                  <a:pt x="319" y="420"/>
                </a:lnTo>
                <a:lnTo>
                  <a:pt x="317" y="437"/>
                </a:lnTo>
                <a:lnTo>
                  <a:pt x="317" y="464"/>
                </a:lnTo>
                <a:lnTo>
                  <a:pt x="321" y="470"/>
                </a:lnTo>
                <a:lnTo>
                  <a:pt x="328" y="476"/>
                </a:lnTo>
                <a:lnTo>
                  <a:pt x="330" y="480"/>
                </a:lnTo>
                <a:lnTo>
                  <a:pt x="349" y="483"/>
                </a:lnTo>
                <a:lnTo>
                  <a:pt x="353" y="485"/>
                </a:lnTo>
                <a:lnTo>
                  <a:pt x="353" y="491"/>
                </a:lnTo>
                <a:lnTo>
                  <a:pt x="359" y="495"/>
                </a:lnTo>
                <a:lnTo>
                  <a:pt x="382" y="504"/>
                </a:lnTo>
                <a:lnTo>
                  <a:pt x="388" y="520"/>
                </a:lnTo>
                <a:lnTo>
                  <a:pt x="409" y="535"/>
                </a:lnTo>
                <a:lnTo>
                  <a:pt x="432" y="551"/>
                </a:lnTo>
                <a:lnTo>
                  <a:pt x="434" y="556"/>
                </a:lnTo>
                <a:lnTo>
                  <a:pt x="434" y="570"/>
                </a:lnTo>
                <a:lnTo>
                  <a:pt x="436" y="587"/>
                </a:lnTo>
                <a:lnTo>
                  <a:pt x="52" y="60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5" name=""/>
          <p:cNvSpPr/>
          <p:nvPr/>
        </p:nvSpPr>
        <p:spPr>
          <a:xfrm>
            <a:off x="5243400" y="2146320"/>
            <a:ext cx="766800" cy="574560"/>
          </a:xfrm>
          <a:custGeom>
            <a:avLst/>
            <a:gdLst/>
            <a:ahLst/>
            <a:rect l="l" t="t" r="r" b="b"/>
            <a:pathLst>
              <a:path w="488" h="324">
                <a:moveTo>
                  <a:pt x="12" y="13"/>
                </a:moveTo>
                <a:lnTo>
                  <a:pt x="396" y="0"/>
                </a:lnTo>
                <a:lnTo>
                  <a:pt x="400" y="13"/>
                </a:lnTo>
                <a:lnTo>
                  <a:pt x="409" y="21"/>
                </a:lnTo>
                <a:lnTo>
                  <a:pt x="409" y="27"/>
                </a:lnTo>
                <a:lnTo>
                  <a:pt x="403" y="36"/>
                </a:lnTo>
                <a:lnTo>
                  <a:pt x="407" y="50"/>
                </a:lnTo>
                <a:lnTo>
                  <a:pt x="413" y="79"/>
                </a:lnTo>
                <a:lnTo>
                  <a:pt x="438" y="86"/>
                </a:lnTo>
                <a:lnTo>
                  <a:pt x="444" y="92"/>
                </a:lnTo>
                <a:lnTo>
                  <a:pt x="448" y="102"/>
                </a:lnTo>
                <a:lnTo>
                  <a:pt x="451" y="107"/>
                </a:lnTo>
                <a:lnTo>
                  <a:pt x="467" y="119"/>
                </a:lnTo>
                <a:lnTo>
                  <a:pt x="467" y="129"/>
                </a:lnTo>
                <a:lnTo>
                  <a:pt x="482" y="136"/>
                </a:lnTo>
                <a:lnTo>
                  <a:pt x="488" y="154"/>
                </a:lnTo>
                <a:lnTo>
                  <a:pt x="486" y="163"/>
                </a:lnTo>
                <a:lnTo>
                  <a:pt x="482" y="173"/>
                </a:lnTo>
                <a:lnTo>
                  <a:pt x="476" y="178"/>
                </a:lnTo>
                <a:lnTo>
                  <a:pt x="476" y="188"/>
                </a:lnTo>
                <a:lnTo>
                  <a:pt x="463" y="202"/>
                </a:lnTo>
                <a:lnTo>
                  <a:pt x="451" y="205"/>
                </a:lnTo>
                <a:lnTo>
                  <a:pt x="448" y="209"/>
                </a:lnTo>
                <a:lnTo>
                  <a:pt x="432" y="211"/>
                </a:lnTo>
                <a:lnTo>
                  <a:pt x="423" y="215"/>
                </a:lnTo>
                <a:lnTo>
                  <a:pt x="419" y="226"/>
                </a:lnTo>
                <a:lnTo>
                  <a:pt x="419" y="234"/>
                </a:lnTo>
                <a:lnTo>
                  <a:pt x="428" y="244"/>
                </a:lnTo>
                <a:lnTo>
                  <a:pt x="432" y="251"/>
                </a:lnTo>
                <a:lnTo>
                  <a:pt x="428" y="267"/>
                </a:lnTo>
                <a:lnTo>
                  <a:pt x="419" y="292"/>
                </a:lnTo>
                <a:lnTo>
                  <a:pt x="405" y="299"/>
                </a:lnTo>
                <a:lnTo>
                  <a:pt x="402" y="307"/>
                </a:lnTo>
                <a:lnTo>
                  <a:pt x="403" y="315"/>
                </a:lnTo>
                <a:lnTo>
                  <a:pt x="398" y="324"/>
                </a:lnTo>
                <a:lnTo>
                  <a:pt x="375" y="301"/>
                </a:lnTo>
                <a:lnTo>
                  <a:pt x="64" y="311"/>
                </a:lnTo>
                <a:lnTo>
                  <a:pt x="62" y="305"/>
                </a:lnTo>
                <a:lnTo>
                  <a:pt x="58" y="294"/>
                </a:lnTo>
                <a:lnTo>
                  <a:pt x="62" y="286"/>
                </a:lnTo>
                <a:lnTo>
                  <a:pt x="56" y="278"/>
                </a:lnTo>
                <a:lnTo>
                  <a:pt x="52" y="271"/>
                </a:lnTo>
                <a:lnTo>
                  <a:pt x="58" y="263"/>
                </a:lnTo>
                <a:lnTo>
                  <a:pt x="56" y="253"/>
                </a:lnTo>
                <a:lnTo>
                  <a:pt x="45" y="249"/>
                </a:lnTo>
                <a:lnTo>
                  <a:pt x="48" y="232"/>
                </a:lnTo>
                <a:lnTo>
                  <a:pt x="50" y="225"/>
                </a:lnTo>
                <a:lnTo>
                  <a:pt x="48" y="215"/>
                </a:lnTo>
                <a:lnTo>
                  <a:pt x="37" y="207"/>
                </a:lnTo>
                <a:lnTo>
                  <a:pt x="33" y="200"/>
                </a:lnTo>
                <a:lnTo>
                  <a:pt x="37" y="190"/>
                </a:lnTo>
                <a:lnTo>
                  <a:pt x="29" y="182"/>
                </a:lnTo>
                <a:lnTo>
                  <a:pt x="23" y="167"/>
                </a:lnTo>
                <a:lnTo>
                  <a:pt x="16" y="159"/>
                </a:lnTo>
                <a:lnTo>
                  <a:pt x="20" y="144"/>
                </a:lnTo>
                <a:lnTo>
                  <a:pt x="20" y="138"/>
                </a:lnTo>
                <a:lnTo>
                  <a:pt x="10" y="130"/>
                </a:lnTo>
                <a:lnTo>
                  <a:pt x="10" y="121"/>
                </a:lnTo>
                <a:lnTo>
                  <a:pt x="10" y="119"/>
                </a:lnTo>
                <a:lnTo>
                  <a:pt x="8" y="107"/>
                </a:lnTo>
                <a:lnTo>
                  <a:pt x="0" y="88"/>
                </a:lnTo>
                <a:lnTo>
                  <a:pt x="8" y="71"/>
                </a:lnTo>
                <a:lnTo>
                  <a:pt x="6" y="61"/>
                </a:lnTo>
                <a:lnTo>
                  <a:pt x="12" y="56"/>
                </a:lnTo>
                <a:lnTo>
                  <a:pt x="8" y="42"/>
                </a:lnTo>
                <a:lnTo>
                  <a:pt x="2" y="36"/>
                </a:lnTo>
                <a:lnTo>
                  <a:pt x="6" y="25"/>
                </a:lnTo>
                <a:lnTo>
                  <a:pt x="4" y="19"/>
                </a:lnTo>
                <a:lnTo>
                  <a:pt x="0" y="13"/>
                </a:lnTo>
                <a:lnTo>
                  <a:pt x="8" y="13"/>
                </a:lnTo>
                <a:lnTo>
                  <a:pt x="12" y="13"/>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6" name=""/>
          <p:cNvSpPr/>
          <p:nvPr/>
        </p:nvSpPr>
        <p:spPr>
          <a:xfrm>
            <a:off x="4413240" y="1128600"/>
            <a:ext cx="833400" cy="588960"/>
          </a:xfrm>
          <a:custGeom>
            <a:avLst/>
            <a:gdLst/>
            <a:ahLst/>
            <a:rect l="l" t="t" r="r" b="b"/>
            <a:pathLst>
              <a:path w="531" h="332">
                <a:moveTo>
                  <a:pt x="0" y="309"/>
                </a:moveTo>
                <a:lnTo>
                  <a:pt x="25" y="0"/>
                </a:lnTo>
                <a:lnTo>
                  <a:pt x="163" y="10"/>
                </a:lnTo>
                <a:lnTo>
                  <a:pt x="259" y="17"/>
                </a:lnTo>
                <a:lnTo>
                  <a:pt x="489" y="23"/>
                </a:lnTo>
                <a:lnTo>
                  <a:pt x="491" y="31"/>
                </a:lnTo>
                <a:lnTo>
                  <a:pt x="497" y="56"/>
                </a:lnTo>
                <a:lnTo>
                  <a:pt x="495" y="61"/>
                </a:lnTo>
                <a:lnTo>
                  <a:pt x="493" y="79"/>
                </a:lnTo>
                <a:lnTo>
                  <a:pt x="493" y="108"/>
                </a:lnTo>
                <a:lnTo>
                  <a:pt x="501" y="140"/>
                </a:lnTo>
                <a:lnTo>
                  <a:pt x="508" y="150"/>
                </a:lnTo>
                <a:lnTo>
                  <a:pt x="514" y="180"/>
                </a:lnTo>
                <a:lnTo>
                  <a:pt x="516" y="230"/>
                </a:lnTo>
                <a:lnTo>
                  <a:pt x="520" y="242"/>
                </a:lnTo>
                <a:lnTo>
                  <a:pt x="520" y="259"/>
                </a:lnTo>
                <a:lnTo>
                  <a:pt x="520" y="267"/>
                </a:lnTo>
                <a:lnTo>
                  <a:pt x="531" y="303"/>
                </a:lnTo>
                <a:lnTo>
                  <a:pt x="529" y="317"/>
                </a:lnTo>
                <a:lnTo>
                  <a:pt x="531" y="332"/>
                </a:lnTo>
                <a:lnTo>
                  <a:pt x="0" y="30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7" name=""/>
          <p:cNvSpPr/>
          <p:nvPr/>
        </p:nvSpPr>
        <p:spPr>
          <a:xfrm>
            <a:off x="4192560" y="1108080"/>
            <a:ext cx="262080" cy="739800"/>
          </a:xfrm>
          <a:custGeom>
            <a:avLst/>
            <a:gdLst/>
            <a:ahLst/>
            <a:rect l="l" t="t" r="r" b="b"/>
            <a:pathLst>
              <a:path w="176" h="441">
                <a:moveTo>
                  <a:pt x="2" y="0"/>
                </a:moveTo>
                <a:lnTo>
                  <a:pt x="6" y="30"/>
                </a:lnTo>
                <a:lnTo>
                  <a:pt x="2" y="84"/>
                </a:lnTo>
                <a:lnTo>
                  <a:pt x="0" y="133"/>
                </a:lnTo>
                <a:lnTo>
                  <a:pt x="5" y="183"/>
                </a:lnTo>
                <a:lnTo>
                  <a:pt x="11" y="228"/>
                </a:lnTo>
                <a:lnTo>
                  <a:pt x="15" y="252"/>
                </a:lnTo>
                <a:lnTo>
                  <a:pt x="21" y="273"/>
                </a:lnTo>
                <a:lnTo>
                  <a:pt x="33" y="303"/>
                </a:lnTo>
                <a:lnTo>
                  <a:pt x="59" y="339"/>
                </a:lnTo>
                <a:lnTo>
                  <a:pt x="78" y="364"/>
                </a:lnTo>
                <a:lnTo>
                  <a:pt x="101" y="396"/>
                </a:lnTo>
                <a:lnTo>
                  <a:pt x="120" y="420"/>
                </a:lnTo>
                <a:lnTo>
                  <a:pt x="140" y="441"/>
                </a:lnTo>
                <a:lnTo>
                  <a:pt x="176" y="13"/>
                </a:lnTo>
                <a:lnTo>
                  <a:pt x="2"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8" name=""/>
          <p:cNvSpPr/>
          <p:nvPr/>
        </p:nvSpPr>
        <p:spPr>
          <a:xfrm>
            <a:off x="5656320" y="1515960"/>
            <a:ext cx="350640" cy="560520"/>
          </a:xfrm>
          <a:custGeom>
            <a:avLst/>
            <a:gdLst/>
            <a:ahLst/>
            <a:rect l="l" t="t" r="r" b="b"/>
            <a:pathLst>
              <a:path w="235" h="334">
                <a:moveTo>
                  <a:pt x="110" y="320"/>
                </a:moveTo>
                <a:lnTo>
                  <a:pt x="87" y="304"/>
                </a:lnTo>
                <a:lnTo>
                  <a:pt x="81" y="287"/>
                </a:lnTo>
                <a:lnTo>
                  <a:pt x="57" y="277"/>
                </a:lnTo>
                <a:lnTo>
                  <a:pt x="51" y="273"/>
                </a:lnTo>
                <a:lnTo>
                  <a:pt x="51" y="266"/>
                </a:lnTo>
                <a:lnTo>
                  <a:pt x="46" y="264"/>
                </a:lnTo>
                <a:lnTo>
                  <a:pt x="26" y="261"/>
                </a:lnTo>
                <a:lnTo>
                  <a:pt x="24" y="257"/>
                </a:lnTo>
                <a:lnTo>
                  <a:pt x="17" y="251"/>
                </a:lnTo>
                <a:lnTo>
                  <a:pt x="13" y="244"/>
                </a:lnTo>
                <a:lnTo>
                  <a:pt x="13" y="215"/>
                </a:lnTo>
                <a:lnTo>
                  <a:pt x="15" y="197"/>
                </a:lnTo>
                <a:lnTo>
                  <a:pt x="15" y="187"/>
                </a:lnTo>
                <a:lnTo>
                  <a:pt x="20" y="175"/>
                </a:lnTo>
                <a:lnTo>
                  <a:pt x="13" y="160"/>
                </a:lnTo>
                <a:lnTo>
                  <a:pt x="0" y="155"/>
                </a:lnTo>
                <a:lnTo>
                  <a:pt x="6" y="138"/>
                </a:lnTo>
                <a:lnTo>
                  <a:pt x="11" y="136"/>
                </a:lnTo>
                <a:lnTo>
                  <a:pt x="11" y="126"/>
                </a:lnTo>
                <a:lnTo>
                  <a:pt x="33" y="108"/>
                </a:lnTo>
                <a:lnTo>
                  <a:pt x="39" y="106"/>
                </a:lnTo>
                <a:lnTo>
                  <a:pt x="44" y="98"/>
                </a:lnTo>
                <a:lnTo>
                  <a:pt x="43" y="40"/>
                </a:lnTo>
                <a:lnTo>
                  <a:pt x="48" y="34"/>
                </a:lnTo>
                <a:lnTo>
                  <a:pt x="55" y="27"/>
                </a:lnTo>
                <a:lnTo>
                  <a:pt x="61" y="31"/>
                </a:lnTo>
                <a:lnTo>
                  <a:pt x="71" y="33"/>
                </a:lnTo>
                <a:lnTo>
                  <a:pt x="85" y="33"/>
                </a:lnTo>
                <a:lnTo>
                  <a:pt x="105" y="20"/>
                </a:lnTo>
                <a:lnTo>
                  <a:pt x="142" y="0"/>
                </a:lnTo>
                <a:lnTo>
                  <a:pt x="150" y="0"/>
                </a:lnTo>
                <a:lnTo>
                  <a:pt x="152" y="4"/>
                </a:lnTo>
                <a:lnTo>
                  <a:pt x="152" y="12"/>
                </a:lnTo>
                <a:lnTo>
                  <a:pt x="148" y="18"/>
                </a:lnTo>
                <a:lnTo>
                  <a:pt x="148" y="22"/>
                </a:lnTo>
                <a:lnTo>
                  <a:pt x="144" y="38"/>
                </a:lnTo>
                <a:lnTo>
                  <a:pt x="158" y="31"/>
                </a:lnTo>
                <a:lnTo>
                  <a:pt x="166" y="31"/>
                </a:lnTo>
                <a:lnTo>
                  <a:pt x="176" y="40"/>
                </a:lnTo>
                <a:lnTo>
                  <a:pt x="184" y="38"/>
                </a:lnTo>
                <a:lnTo>
                  <a:pt x="189" y="45"/>
                </a:lnTo>
                <a:lnTo>
                  <a:pt x="198" y="47"/>
                </a:lnTo>
                <a:lnTo>
                  <a:pt x="204" y="51"/>
                </a:lnTo>
                <a:lnTo>
                  <a:pt x="207" y="63"/>
                </a:lnTo>
                <a:lnTo>
                  <a:pt x="213" y="65"/>
                </a:lnTo>
                <a:lnTo>
                  <a:pt x="231" y="74"/>
                </a:lnTo>
                <a:lnTo>
                  <a:pt x="235" y="80"/>
                </a:lnTo>
                <a:lnTo>
                  <a:pt x="209" y="100"/>
                </a:lnTo>
                <a:lnTo>
                  <a:pt x="191" y="118"/>
                </a:lnTo>
                <a:lnTo>
                  <a:pt x="183" y="144"/>
                </a:lnTo>
                <a:lnTo>
                  <a:pt x="193" y="172"/>
                </a:lnTo>
                <a:lnTo>
                  <a:pt x="203" y="188"/>
                </a:lnTo>
                <a:lnTo>
                  <a:pt x="211" y="204"/>
                </a:lnTo>
                <a:lnTo>
                  <a:pt x="165" y="206"/>
                </a:lnTo>
                <a:lnTo>
                  <a:pt x="151" y="240"/>
                </a:lnTo>
                <a:lnTo>
                  <a:pt x="149" y="278"/>
                </a:lnTo>
                <a:lnTo>
                  <a:pt x="143" y="304"/>
                </a:lnTo>
                <a:lnTo>
                  <a:pt x="137" y="334"/>
                </a:lnTo>
                <a:lnTo>
                  <a:pt x="110" y="32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59" name=""/>
          <p:cNvSpPr/>
          <p:nvPr/>
        </p:nvSpPr>
        <p:spPr>
          <a:xfrm>
            <a:off x="4192560" y="1101600"/>
            <a:ext cx="1819440" cy="1733760"/>
          </a:xfrm>
          <a:custGeom>
            <a:avLst/>
            <a:gdLst/>
            <a:ahLst/>
            <a:rect l="l" t="t" r="r" b="b"/>
            <a:pathLst>
              <a:path w="1151" h="969">
                <a:moveTo>
                  <a:pt x="775" y="894"/>
                </a:moveTo>
                <a:lnTo>
                  <a:pt x="1032" y="880"/>
                </a:lnTo>
                <a:lnTo>
                  <a:pt x="1055" y="903"/>
                </a:lnTo>
                <a:lnTo>
                  <a:pt x="1061" y="896"/>
                </a:lnTo>
                <a:lnTo>
                  <a:pt x="1059" y="888"/>
                </a:lnTo>
                <a:lnTo>
                  <a:pt x="1063" y="880"/>
                </a:lnTo>
                <a:lnTo>
                  <a:pt x="1074" y="871"/>
                </a:lnTo>
                <a:lnTo>
                  <a:pt x="1086" y="848"/>
                </a:lnTo>
                <a:lnTo>
                  <a:pt x="1088" y="832"/>
                </a:lnTo>
                <a:lnTo>
                  <a:pt x="1086" y="825"/>
                </a:lnTo>
                <a:lnTo>
                  <a:pt x="1076" y="815"/>
                </a:lnTo>
                <a:lnTo>
                  <a:pt x="1076" y="807"/>
                </a:lnTo>
                <a:lnTo>
                  <a:pt x="1080" y="798"/>
                </a:lnTo>
                <a:lnTo>
                  <a:pt x="1088" y="792"/>
                </a:lnTo>
                <a:lnTo>
                  <a:pt x="1103" y="792"/>
                </a:lnTo>
                <a:lnTo>
                  <a:pt x="1107" y="788"/>
                </a:lnTo>
                <a:lnTo>
                  <a:pt x="1121" y="784"/>
                </a:lnTo>
                <a:lnTo>
                  <a:pt x="1134" y="769"/>
                </a:lnTo>
                <a:lnTo>
                  <a:pt x="1134" y="761"/>
                </a:lnTo>
                <a:lnTo>
                  <a:pt x="1138" y="756"/>
                </a:lnTo>
                <a:lnTo>
                  <a:pt x="1144" y="744"/>
                </a:lnTo>
                <a:lnTo>
                  <a:pt x="1144" y="736"/>
                </a:lnTo>
                <a:lnTo>
                  <a:pt x="1140" y="719"/>
                </a:lnTo>
                <a:lnTo>
                  <a:pt x="1124" y="710"/>
                </a:lnTo>
                <a:lnTo>
                  <a:pt x="1122" y="700"/>
                </a:lnTo>
                <a:lnTo>
                  <a:pt x="1107" y="690"/>
                </a:lnTo>
                <a:lnTo>
                  <a:pt x="1105" y="685"/>
                </a:lnTo>
                <a:lnTo>
                  <a:pt x="1101" y="675"/>
                </a:lnTo>
                <a:lnTo>
                  <a:pt x="1094" y="669"/>
                </a:lnTo>
                <a:lnTo>
                  <a:pt x="1071" y="660"/>
                </a:lnTo>
                <a:lnTo>
                  <a:pt x="1065" y="633"/>
                </a:lnTo>
                <a:lnTo>
                  <a:pt x="1061" y="619"/>
                </a:lnTo>
                <a:lnTo>
                  <a:pt x="1067" y="610"/>
                </a:lnTo>
                <a:lnTo>
                  <a:pt x="1067" y="604"/>
                </a:lnTo>
                <a:lnTo>
                  <a:pt x="1057" y="596"/>
                </a:lnTo>
                <a:lnTo>
                  <a:pt x="1053" y="583"/>
                </a:lnTo>
                <a:lnTo>
                  <a:pt x="1051" y="566"/>
                </a:lnTo>
                <a:lnTo>
                  <a:pt x="1051" y="552"/>
                </a:lnTo>
                <a:lnTo>
                  <a:pt x="1059" y="539"/>
                </a:lnTo>
                <a:lnTo>
                  <a:pt x="1063" y="525"/>
                </a:lnTo>
                <a:lnTo>
                  <a:pt x="1065" y="512"/>
                </a:lnTo>
                <a:lnTo>
                  <a:pt x="1067" y="497"/>
                </a:lnTo>
                <a:lnTo>
                  <a:pt x="1067" y="483"/>
                </a:lnTo>
                <a:lnTo>
                  <a:pt x="1069" y="468"/>
                </a:lnTo>
                <a:lnTo>
                  <a:pt x="1071" y="454"/>
                </a:lnTo>
                <a:lnTo>
                  <a:pt x="1074" y="439"/>
                </a:lnTo>
                <a:lnTo>
                  <a:pt x="1074" y="437"/>
                </a:lnTo>
                <a:lnTo>
                  <a:pt x="1074" y="437"/>
                </a:lnTo>
                <a:lnTo>
                  <a:pt x="1074" y="435"/>
                </a:lnTo>
                <a:lnTo>
                  <a:pt x="1074" y="433"/>
                </a:lnTo>
                <a:lnTo>
                  <a:pt x="1076" y="433"/>
                </a:lnTo>
                <a:lnTo>
                  <a:pt x="1076" y="431"/>
                </a:lnTo>
                <a:lnTo>
                  <a:pt x="1078" y="429"/>
                </a:lnTo>
                <a:lnTo>
                  <a:pt x="1078" y="428"/>
                </a:lnTo>
                <a:lnTo>
                  <a:pt x="1082" y="424"/>
                </a:lnTo>
                <a:lnTo>
                  <a:pt x="1088" y="424"/>
                </a:lnTo>
                <a:lnTo>
                  <a:pt x="1094" y="424"/>
                </a:lnTo>
                <a:lnTo>
                  <a:pt x="1099" y="424"/>
                </a:lnTo>
                <a:lnTo>
                  <a:pt x="1105" y="424"/>
                </a:lnTo>
                <a:lnTo>
                  <a:pt x="1111" y="424"/>
                </a:lnTo>
                <a:lnTo>
                  <a:pt x="1117" y="422"/>
                </a:lnTo>
                <a:lnTo>
                  <a:pt x="1121" y="416"/>
                </a:lnTo>
                <a:lnTo>
                  <a:pt x="1121" y="414"/>
                </a:lnTo>
                <a:lnTo>
                  <a:pt x="1122" y="412"/>
                </a:lnTo>
                <a:lnTo>
                  <a:pt x="1122" y="410"/>
                </a:lnTo>
                <a:lnTo>
                  <a:pt x="1122" y="408"/>
                </a:lnTo>
                <a:lnTo>
                  <a:pt x="1122" y="406"/>
                </a:lnTo>
                <a:lnTo>
                  <a:pt x="1122" y="405"/>
                </a:lnTo>
                <a:lnTo>
                  <a:pt x="1121" y="403"/>
                </a:lnTo>
                <a:lnTo>
                  <a:pt x="1121" y="401"/>
                </a:lnTo>
                <a:lnTo>
                  <a:pt x="1119" y="399"/>
                </a:lnTo>
                <a:lnTo>
                  <a:pt x="1115" y="397"/>
                </a:lnTo>
                <a:lnTo>
                  <a:pt x="1113" y="393"/>
                </a:lnTo>
                <a:lnTo>
                  <a:pt x="1111" y="391"/>
                </a:lnTo>
                <a:lnTo>
                  <a:pt x="1109" y="389"/>
                </a:lnTo>
                <a:lnTo>
                  <a:pt x="1107" y="387"/>
                </a:lnTo>
                <a:lnTo>
                  <a:pt x="1105" y="383"/>
                </a:lnTo>
                <a:lnTo>
                  <a:pt x="1103" y="382"/>
                </a:lnTo>
                <a:lnTo>
                  <a:pt x="1101" y="378"/>
                </a:lnTo>
                <a:lnTo>
                  <a:pt x="1099" y="374"/>
                </a:lnTo>
                <a:lnTo>
                  <a:pt x="1099" y="370"/>
                </a:lnTo>
                <a:lnTo>
                  <a:pt x="1099" y="366"/>
                </a:lnTo>
                <a:lnTo>
                  <a:pt x="1101" y="364"/>
                </a:lnTo>
                <a:lnTo>
                  <a:pt x="1101" y="360"/>
                </a:lnTo>
                <a:lnTo>
                  <a:pt x="1101" y="357"/>
                </a:lnTo>
                <a:lnTo>
                  <a:pt x="1101" y="353"/>
                </a:lnTo>
                <a:lnTo>
                  <a:pt x="1101" y="351"/>
                </a:lnTo>
                <a:lnTo>
                  <a:pt x="1101" y="347"/>
                </a:lnTo>
                <a:lnTo>
                  <a:pt x="1103" y="345"/>
                </a:lnTo>
                <a:lnTo>
                  <a:pt x="1105" y="343"/>
                </a:lnTo>
                <a:lnTo>
                  <a:pt x="1107" y="339"/>
                </a:lnTo>
                <a:lnTo>
                  <a:pt x="1109" y="337"/>
                </a:lnTo>
                <a:lnTo>
                  <a:pt x="1111" y="335"/>
                </a:lnTo>
                <a:lnTo>
                  <a:pt x="1113" y="334"/>
                </a:lnTo>
                <a:lnTo>
                  <a:pt x="1117" y="328"/>
                </a:lnTo>
                <a:lnTo>
                  <a:pt x="1122" y="324"/>
                </a:lnTo>
                <a:lnTo>
                  <a:pt x="1126" y="322"/>
                </a:lnTo>
                <a:lnTo>
                  <a:pt x="1132" y="318"/>
                </a:lnTo>
                <a:lnTo>
                  <a:pt x="1136" y="316"/>
                </a:lnTo>
                <a:lnTo>
                  <a:pt x="1142" y="312"/>
                </a:lnTo>
                <a:lnTo>
                  <a:pt x="1145" y="309"/>
                </a:lnTo>
                <a:lnTo>
                  <a:pt x="1149" y="305"/>
                </a:lnTo>
                <a:lnTo>
                  <a:pt x="1151" y="299"/>
                </a:lnTo>
                <a:lnTo>
                  <a:pt x="1124" y="293"/>
                </a:lnTo>
                <a:lnTo>
                  <a:pt x="1119" y="291"/>
                </a:lnTo>
                <a:lnTo>
                  <a:pt x="1115" y="280"/>
                </a:lnTo>
                <a:lnTo>
                  <a:pt x="1111" y="276"/>
                </a:lnTo>
                <a:lnTo>
                  <a:pt x="1101" y="274"/>
                </a:lnTo>
                <a:lnTo>
                  <a:pt x="1097" y="268"/>
                </a:lnTo>
                <a:lnTo>
                  <a:pt x="1088" y="270"/>
                </a:lnTo>
                <a:lnTo>
                  <a:pt x="1080" y="263"/>
                </a:lnTo>
                <a:lnTo>
                  <a:pt x="1073" y="263"/>
                </a:lnTo>
                <a:lnTo>
                  <a:pt x="1059" y="268"/>
                </a:lnTo>
                <a:lnTo>
                  <a:pt x="1063" y="255"/>
                </a:lnTo>
                <a:lnTo>
                  <a:pt x="1063" y="249"/>
                </a:lnTo>
                <a:lnTo>
                  <a:pt x="1067" y="245"/>
                </a:lnTo>
                <a:lnTo>
                  <a:pt x="1067" y="236"/>
                </a:lnTo>
                <a:lnTo>
                  <a:pt x="1065" y="232"/>
                </a:lnTo>
                <a:lnTo>
                  <a:pt x="1057" y="234"/>
                </a:lnTo>
                <a:lnTo>
                  <a:pt x="1023" y="251"/>
                </a:lnTo>
                <a:lnTo>
                  <a:pt x="1003" y="263"/>
                </a:lnTo>
                <a:lnTo>
                  <a:pt x="992" y="264"/>
                </a:lnTo>
                <a:lnTo>
                  <a:pt x="982" y="263"/>
                </a:lnTo>
                <a:lnTo>
                  <a:pt x="975" y="259"/>
                </a:lnTo>
                <a:lnTo>
                  <a:pt x="1023" y="215"/>
                </a:lnTo>
                <a:lnTo>
                  <a:pt x="1055" y="178"/>
                </a:lnTo>
                <a:lnTo>
                  <a:pt x="1065" y="170"/>
                </a:lnTo>
                <a:lnTo>
                  <a:pt x="1084" y="163"/>
                </a:lnTo>
                <a:lnTo>
                  <a:pt x="1096" y="151"/>
                </a:lnTo>
                <a:lnTo>
                  <a:pt x="1105" y="147"/>
                </a:lnTo>
                <a:lnTo>
                  <a:pt x="1117" y="144"/>
                </a:lnTo>
                <a:lnTo>
                  <a:pt x="1140" y="130"/>
                </a:lnTo>
                <a:lnTo>
                  <a:pt x="1151" y="121"/>
                </a:lnTo>
                <a:lnTo>
                  <a:pt x="1134" y="123"/>
                </a:lnTo>
                <a:lnTo>
                  <a:pt x="1124" y="126"/>
                </a:lnTo>
                <a:lnTo>
                  <a:pt x="1115" y="119"/>
                </a:lnTo>
                <a:lnTo>
                  <a:pt x="1109" y="117"/>
                </a:lnTo>
                <a:lnTo>
                  <a:pt x="1103" y="115"/>
                </a:lnTo>
                <a:lnTo>
                  <a:pt x="1063" y="115"/>
                </a:lnTo>
                <a:lnTo>
                  <a:pt x="1055" y="107"/>
                </a:lnTo>
                <a:lnTo>
                  <a:pt x="1051" y="103"/>
                </a:lnTo>
                <a:lnTo>
                  <a:pt x="1026" y="123"/>
                </a:lnTo>
                <a:lnTo>
                  <a:pt x="1015" y="124"/>
                </a:lnTo>
                <a:lnTo>
                  <a:pt x="1005" y="124"/>
                </a:lnTo>
                <a:lnTo>
                  <a:pt x="998" y="119"/>
                </a:lnTo>
                <a:lnTo>
                  <a:pt x="994" y="113"/>
                </a:lnTo>
                <a:lnTo>
                  <a:pt x="977" y="109"/>
                </a:lnTo>
                <a:lnTo>
                  <a:pt x="973" y="99"/>
                </a:lnTo>
                <a:lnTo>
                  <a:pt x="965" y="98"/>
                </a:lnTo>
                <a:lnTo>
                  <a:pt x="961" y="99"/>
                </a:lnTo>
                <a:lnTo>
                  <a:pt x="954" y="109"/>
                </a:lnTo>
                <a:lnTo>
                  <a:pt x="946" y="105"/>
                </a:lnTo>
                <a:lnTo>
                  <a:pt x="942" y="92"/>
                </a:lnTo>
                <a:lnTo>
                  <a:pt x="940" y="88"/>
                </a:lnTo>
                <a:lnTo>
                  <a:pt x="936" y="90"/>
                </a:lnTo>
                <a:lnTo>
                  <a:pt x="931" y="84"/>
                </a:lnTo>
                <a:lnTo>
                  <a:pt x="932" y="78"/>
                </a:lnTo>
                <a:lnTo>
                  <a:pt x="929" y="78"/>
                </a:lnTo>
                <a:lnTo>
                  <a:pt x="909" y="73"/>
                </a:lnTo>
                <a:lnTo>
                  <a:pt x="881" y="75"/>
                </a:lnTo>
                <a:lnTo>
                  <a:pt x="873" y="82"/>
                </a:lnTo>
                <a:lnTo>
                  <a:pt x="854" y="84"/>
                </a:lnTo>
                <a:lnTo>
                  <a:pt x="854" y="80"/>
                </a:lnTo>
                <a:lnTo>
                  <a:pt x="850" y="75"/>
                </a:lnTo>
                <a:lnTo>
                  <a:pt x="838" y="73"/>
                </a:lnTo>
                <a:lnTo>
                  <a:pt x="825" y="75"/>
                </a:lnTo>
                <a:lnTo>
                  <a:pt x="821" y="69"/>
                </a:lnTo>
                <a:lnTo>
                  <a:pt x="812" y="67"/>
                </a:lnTo>
                <a:lnTo>
                  <a:pt x="806" y="69"/>
                </a:lnTo>
                <a:lnTo>
                  <a:pt x="790" y="57"/>
                </a:lnTo>
                <a:lnTo>
                  <a:pt x="790" y="44"/>
                </a:lnTo>
                <a:lnTo>
                  <a:pt x="787" y="29"/>
                </a:lnTo>
                <a:lnTo>
                  <a:pt x="785" y="5"/>
                </a:lnTo>
                <a:lnTo>
                  <a:pt x="771" y="2"/>
                </a:lnTo>
                <a:lnTo>
                  <a:pt x="762" y="2"/>
                </a:lnTo>
                <a:lnTo>
                  <a:pt x="760" y="15"/>
                </a:lnTo>
                <a:lnTo>
                  <a:pt x="758" y="38"/>
                </a:lnTo>
                <a:lnTo>
                  <a:pt x="622" y="38"/>
                </a:lnTo>
                <a:lnTo>
                  <a:pt x="393" y="32"/>
                </a:lnTo>
                <a:lnTo>
                  <a:pt x="297" y="25"/>
                </a:lnTo>
                <a:lnTo>
                  <a:pt x="159" y="15"/>
                </a:lnTo>
                <a:lnTo>
                  <a:pt x="2" y="0"/>
                </a:lnTo>
                <a:lnTo>
                  <a:pt x="6" y="34"/>
                </a:lnTo>
                <a:lnTo>
                  <a:pt x="2" y="71"/>
                </a:lnTo>
                <a:lnTo>
                  <a:pt x="0" y="105"/>
                </a:lnTo>
                <a:lnTo>
                  <a:pt x="2" y="147"/>
                </a:lnTo>
                <a:lnTo>
                  <a:pt x="7" y="194"/>
                </a:lnTo>
                <a:lnTo>
                  <a:pt x="11" y="236"/>
                </a:lnTo>
                <a:lnTo>
                  <a:pt x="29" y="280"/>
                </a:lnTo>
                <a:lnTo>
                  <a:pt x="57" y="322"/>
                </a:lnTo>
                <a:lnTo>
                  <a:pt x="80" y="351"/>
                </a:lnTo>
                <a:lnTo>
                  <a:pt x="105" y="387"/>
                </a:lnTo>
                <a:lnTo>
                  <a:pt x="130" y="412"/>
                </a:lnTo>
                <a:lnTo>
                  <a:pt x="144" y="437"/>
                </a:lnTo>
                <a:lnTo>
                  <a:pt x="159" y="460"/>
                </a:lnTo>
                <a:lnTo>
                  <a:pt x="163" y="489"/>
                </a:lnTo>
                <a:lnTo>
                  <a:pt x="165" y="516"/>
                </a:lnTo>
                <a:lnTo>
                  <a:pt x="230" y="520"/>
                </a:lnTo>
                <a:lnTo>
                  <a:pt x="236" y="631"/>
                </a:lnTo>
                <a:lnTo>
                  <a:pt x="103" y="619"/>
                </a:lnTo>
                <a:lnTo>
                  <a:pt x="109" y="621"/>
                </a:lnTo>
                <a:lnTo>
                  <a:pt x="92" y="825"/>
                </a:lnTo>
                <a:lnTo>
                  <a:pt x="243" y="838"/>
                </a:lnTo>
                <a:lnTo>
                  <a:pt x="238" y="940"/>
                </a:lnTo>
                <a:lnTo>
                  <a:pt x="756" y="951"/>
                </a:lnTo>
                <a:lnTo>
                  <a:pt x="779" y="969"/>
                </a:lnTo>
                <a:lnTo>
                  <a:pt x="775" y="894"/>
                </a:lnTo>
                <a:close/>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60" name=""/>
          <p:cNvSpPr/>
          <p:nvPr/>
        </p:nvSpPr>
        <p:spPr>
          <a:xfrm>
            <a:off x="6391440" y="1649520"/>
            <a:ext cx="496800" cy="768240"/>
          </a:xfrm>
          <a:custGeom>
            <a:avLst/>
            <a:gdLst/>
            <a:ahLst/>
            <a:rect l="l" t="t" r="r" b="b"/>
            <a:pathLst>
              <a:path w="317" h="432">
                <a:moveTo>
                  <a:pt x="0" y="432"/>
                </a:moveTo>
                <a:lnTo>
                  <a:pt x="158" y="411"/>
                </a:lnTo>
                <a:lnTo>
                  <a:pt x="160" y="417"/>
                </a:lnTo>
                <a:lnTo>
                  <a:pt x="258" y="403"/>
                </a:lnTo>
                <a:lnTo>
                  <a:pt x="260" y="400"/>
                </a:lnTo>
                <a:lnTo>
                  <a:pt x="271" y="375"/>
                </a:lnTo>
                <a:lnTo>
                  <a:pt x="277" y="369"/>
                </a:lnTo>
                <a:lnTo>
                  <a:pt x="275" y="354"/>
                </a:lnTo>
                <a:lnTo>
                  <a:pt x="281" y="340"/>
                </a:lnTo>
                <a:lnTo>
                  <a:pt x="292" y="329"/>
                </a:lnTo>
                <a:lnTo>
                  <a:pt x="292" y="315"/>
                </a:lnTo>
                <a:lnTo>
                  <a:pt x="294" y="313"/>
                </a:lnTo>
                <a:lnTo>
                  <a:pt x="294" y="306"/>
                </a:lnTo>
                <a:lnTo>
                  <a:pt x="302" y="300"/>
                </a:lnTo>
                <a:lnTo>
                  <a:pt x="306" y="308"/>
                </a:lnTo>
                <a:lnTo>
                  <a:pt x="308" y="308"/>
                </a:lnTo>
                <a:lnTo>
                  <a:pt x="313" y="306"/>
                </a:lnTo>
                <a:lnTo>
                  <a:pt x="315" y="302"/>
                </a:lnTo>
                <a:lnTo>
                  <a:pt x="317" y="294"/>
                </a:lnTo>
                <a:lnTo>
                  <a:pt x="313" y="281"/>
                </a:lnTo>
                <a:lnTo>
                  <a:pt x="315" y="263"/>
                </a:lnTo>
                <a:lnTo>
                  <a:pt x="311" y="252"/>
                </a:lnTo>
                <a:lnTo>
                  <a:pt x="308" y="227"/>
                </a:lnTo>
                <a:lnTo>
                  <a:pt x="285" y="169"/>
                </a:lnTo>
                <a:lnTo>
                  <a:pt x="263" y="162"/>
                </a:lnTo>
                <a:lnTo>
                  <a:pt x="254" y="167"/>
                </a:lnTo>
                <a:lnTo>
                  <a:pt x="244" y="177"/>
                </a:lnTo>
                <a:lnTo>
                  <a:pt x="217" y="217"/>
                </a:lnTo>
                <a:lnTo>
                  <a:pt x="215" y="217"/>
                </a:lnTo>
                <a:lnTo>
                  <a:pt x="212" y="215"/>
                </a:lnTo>
                <a:lnTo>
                  <a:pt x="202" y="212"/>
                </a:lnTo>
                <a:lnTo>
                  <a:pt x="198" y="208"/>
                </a:lnTo>
                <a:lnTo>
                  <a:pt x="194" y="200"/>
                </a:lnTo>
                <a:lnTo>
                  <a:pt x="198" y="183"/>
                </a:lnTo>
                <a:lnTo>
                  <a:pt x="202" y="175"/>
                </a:lnTo>
                <a:lnTo>
                  <a:pt x="215" y="167"/>
                </a:lnTo>
                <a:lnTo>
                  <a:pt x="219" y="162"/>
                </a:lnTo>
                <a:lnTo>
                  <a:pt x="219" y="156"/>
                </a:lnTo>
                <a:lnTo>
                  <a:pt x="221" y="148"/>
                </a:lnTo>
                <a:lnTo>
                  <a:pt x="227" y="144"/>
                </a:lnTo>
                <a:lnTo>
                  <a:pt x="233" y="133"/>
                </a:lnTo>
                <a:lnTo>
                  <a:pt x="233" y="106"/>
                </a:lnTo>
                <a:lnTo>
                  <a:pt x="229" y="95"/>
                </a:lnTo>
                <a:lnTo>
                  <a:pt x="225" y="87"/>
                </a:lnTo>
                <a:lnTo>
                  <a:pt x="217" y="77"/>
                </a:lnTo>
                <a:lnTo>
                  <a:pt x="215" y="71"/>
                </a:lnTo>
                <a:lnTo>
                  <a:pt x="217" y="66"/>
                </a:lnTo>
                <a:lnTo>
                  <a:pt x="225" y="62"/>
                </a:lnTo>
                <a:lnTo>
                  <a:pt x="227" y="60"/>
                </a:lnTo>
                <a:lnTo>
                  <a:pt x="217" y="41"/>
                </a:lnTo>
                <a:lnTo>
                  <a:pt x="208" y="37"/>
                </a:lnTo>
                <a:lnTo>
                  <a:pt x="181" y="27"/>
                </a:lnTo>
                <a:lnTo>
                  <a:pt x="162" y="23"/>
                </a:lnTo>
                <a:lnTo>
                  <a:pt x="156" y="16"/>
                </a:lnTo>
                <a:lnTo>
                  <a:pt x="141" y="12"/>
                </a:lnTo>
                <a:lnTo>
                  <a:pt x="125" y="8"/>
                </a:lnTo>
                <a:lnTo>
                  <a:pt x="116" y="0"/>
                </a:lnTo>
                <a:lnTo>
                  <a:pt x="110" y="6"/>
                </a:lnTo>
                <a:lnTo>
                  <a:pt x="102" y="8"/>
                </a:lnTo>
                <a:lnTo>
                  <a:pt x="93" y="23"/>
                </a:lnTo>
                <a:lnTo>
                  <a:pt x="93" y="35"/>
                </a:lnTo>
                <a:lnTo>
                  <a:pt x="94" y="39"/>
                </a:lnTo>
                <a:lnTo>
                  <a:pt x="98" y="39"/>
                </a:lnTo>
                <a:lnTo>
                  <a:pt x="100" y="45"/>
                </a:lnTo>
                <a:lnTo>
                  <a:pt x="96" y="47"/>
                </a:lnTo>
                <a:lnTo>
                  <a:pt x="91" y="48"/>
                </a:lnTo>
                <a:lnTo>
                  <a:pt x="85" y="52"/>
                </a:lnTo>
                <a:lnTo>
                  <a:pt x="79" y="60"/>
                </a:lnTo>
                <a:lnTo>
                  <a:pt x="73" y="70"/>
                </a:lnTo>
                <a:lnTo>
                  <a:pt x="75" y="81"/>
                </a:lnTo>
                <a:lnTo>
                  <a:pt x="77" y="91"/>
                </a:lnTo>
                <a:lnTo>
                  <a:pt x="71" y="104"/>
                </a:lnTo>
                <a:lnTo>
                  <a:pt x="62" y="108"/>
                </a:lnTo>
                <a:lnTo>
                  <a:pt x="60" y="98"/>
                </a:lnTo>
                <a:lnTo>
                  <a:pt x="64" y="89"/>
                </a:lnTo>
                <a:lnTo>
                  <a:pt x="60" y="77"/>
                </a:lnTo>
                <a:lnTo>
                  <a:pt x="62" y="73"/>
                </a:lnTo>
                <a:lnTo>
                  <a:pt x="62" y="70"/>
                </a:lnTo>
                <a:lnTo>
                  <a:pt x="58" y="73"/>
                </a:lnTo>
                <a:lnTo>
                  <a:pt x="52" y="81"/>
                </a:lnTo>
                <a:lnTo>
                  <a:pt x="50" y="91"/>
                </a:lnTo>
                <a:lnTo>
                  <a:pt x="48" y="96"/>
                </a:lnTo>
                <a:lnTo>
                  <a:pt x="43" y="96"/>
                </a:lnTo>
                <a:lnTo>
                  <a:pt x="33" y="104"/>
                </a:lnTo>
                <a:lnTo>
                  <a:pt x="29" y="112"/>
                </a:lnTo>
                <a:lnTo>
                  <a:pt x="27" y="118"/>
                </a:lnTo>
                <a:lnTo>
                  <a:pt x="20" y="127"/>
                </a:lnTo>
                <a:lnTo>
                  <a:pt x="20" y="142"/>
                </a:lnTo>
                <a:lnTo>
                  <a:pt x="18" y="162"/>
                </a:lnTo>
                <a:lnTo>
                  <a:pt x="16" y="171"/>
                </a:lnTo>
                <a:lnTo>
                  <a:pt x="10" y="185"/>
                </a:lnTo>
                <a:lnTo>
                  <a:pt x="4" y="192"/>
                </a:lnTo>
                <a:lnTo>
                  <a:pt x="6" y="202"/>
                </a:lnTo>
                <a:lnTo>
                  <a:pt x="14" y="223"/>
                </a:lnTo>
                <a:lnTo>
                  <a:pt x="10" y="238"/>
                </a:lnTo>
                <a:lnTo>
                  <a:pt x="16" y="250"/>
                </a:lnTo>
                <a:lnTo>
                  <a:pt x="29" y="281"/>
                </a:lnTo>
                <a:lnTo>
                  <a:pt x="39" y="306"/>
                </a:lnTo>
                <a:lnTo>
                  <a:pt x="39" y="325"/>
                </a:lnTo>
                <a:lnTo>
                  <a:pt x="45" y="331"/>
                </a:lnTo>
                <a:lnTo>
                  <a:pt x="45" y="334"/>
                </a:lnTo>
                <a:lnTo>
                  <a:pt x="41" y="336"/>
                </a:lnTo>
                <a:lnTo>
                  <a:pt x="39" y="357"/>
                </a:lnTo>
                <a:lnTo>
                  <a:pt x="35" y="373"/>
                </a:lnTo>
                <a:lnTo>
                  <a:pt x="29" y="388"/>
                </a:lnTo>
                <a:lnTo>
                  <a:pt x="16" y="419"/>
                </a:lnTo>
                <a:lnTo>
                  <a:pt x="6" y="428"/>
                </a:lnTo>
                <a:lnTo>
                  <a:pt x="0" y="43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1" name=""/>
          <p:cNvSpPr/>
          <p:nvPr/>
        </p:nvSpPr>
        <p:spPr>
          <a:xfrm>
            <a:off x="7135920" y="2124000"/>
            <a:ext cx="745920" cy="547920"/>
          </a:xfrm>
          <a:custGeom>
            <a:avLst/>
            <a:gdLst/>
            <a:ahLst/>
            <a:rect l="l" t="t" r="r" b="b"/>
            <a:pathLst>
              <a:path w="475" h="307">
                <a:moveTo>
                  <a:pt x="119" y="292"/>
                </a:moveTo>
                <a:lnTo>
                  <a:pt x="333" y="250"/>
                </a:lnTo>
                <a:lnTo>
                  <a:pt x="401" y="238"/>
                </a:lnTo>
                <a:lnTo>
                  <a:pt x="401" y="238"/>
                </a:lnTo>
                <a:lnTo>
                  <a:pt x="404" y="236"/>
                </a:lnTo>
                <a:lnTo>
                  <a:pt x="404" y="231"/>
                </a:lnTo>
                <a:lnTo>
                  <a:pt x="412" y="223"/>
                </a:lnTo>
                <a:lnTo>
                  <a:pt x="420" y="221"/>
                </a:lnTo>
                <a:lnTo>
                  <a:pt x="428" y="223"/>
                </a:lnTo>
                <a:lnTo>
                  <a:pt x="447" y="209"/>
                </a:lnTo>
                <a:lnTo>
                  <a:pt x="449" y="198"/>
                </a:lnTo>
                <a:lnTo>
                  <a:pt x="462" y="186"/>
                </a:lnTo>
                <a:lnTo>
                  <a:pt x="474" y="179"/>
                </a:lnTo>
                <a:lnTo>
                  <a:pt x="475" y="177"/>
                </a:lnTo>
                <a:lnTo>
                  <a:pt x="464" y="167"/>
                </a:lnTo>
                <a:lnTo>
                  <a:pt x="460" y="163"/>
                </a:lnTo>
                <a:lnTo>
                  <a:pt x="454" y="161"/>
                </a:lnTo>
                <a:lnTo>
                  <a:pt x="451" y="158"/>
                </a:lnTo>
                <a:lnTo>
                  <a:pt x="443" y="156"/>
                </a:lnTo>
                <a:lnTo>
                  <a:pt x="439" y="144"/>
                </a:lnTo>
                <a:lnTo>
                  <a:pt x="429" y="142"/>
                </a:lnTo>
                <a:lnTo>
                  <a:pt x="428" y="140"/>
                </a:lnTo>
                <a:lnTo>
                  <a:pt x="428" y="121"/>
                </a:lnTo>
                <a:lnTo>
                  <a:pt x="431" y="119"/>
                </a:lnTo>
                <a:lnTo>
                  <a:pt x="431" y="108"/>
                </a:lnTo>
                <a:lnTo>
                  <a:pt x="426" y="102"/>
                </a:lnTo>
                <a:lnTo>
                  <a:pt x="426" y="98"/>
                </a:lnTo>
                <a:lnTo>
                  <a:pt x="426" y="96"/>
                </a:lnTo>
                <a:lnTo>
                  <a:pt x="435" y="87"/>
                </a:lnTo>
                <a:lnTo>
                  <a:pt x="439" y="71"/>
                </a:lnTo>
                <a:lnTo>
                  <a:pt x="439" y="67"/>
                </a:lnTo>
                <a:lnTo>
                  <a:pt x="445" y="58"/>
                </a:lnTo>
                <a:lnTo>
                  <a:pt x="449" y="56"/>
                </a:lnTo>
                <a:lnTo>
                  <a:pt x="441" y="50"/>
                </a:lnTo>
                <a:lnTo>
                  <a:pt x="422" y="48"/>
                </a:lnTo>
                <a:lnTo>
                  <a:pt x="422" y="46"/>
                </a:lnTo>
                <a:lnTo>
                  <a:pt x="418" y="42"/>
                </a:lnTo>
                <a:lnTo>
                  <a:pt x="416" y="37"/>
                </a:lnTo>
                <a:lnTo>
                  <a:pt x="406" y="18"/>
                </a:lnTo>
                <a:lnTo>
                  <a:pt x="401" y="16"/>
                </a:lnTo>
                <a:lnTo>
                  <a:pt x="397" y="12"/>
                </a:lnTo>
                <a:lnTo>
                  <a:pt x="395" y="14"/>
                </a:lnTo>
                <a:lnTo>
                  <a:pt x="393" y="10"/>
                </a:lnTo>
                <a:lnTo>
                  <a:pt x="391" y="4"/>
                </a:lnTo>
                <a:lnTo>
                  <a:pt x="385" y="0"/>
                </a:lnTo>
                <a:lnTo>
                  <a:pt x="57" y="67"/>
                </a:lnTo>
                <a:lnTo>
                  <a:pt x="51" y="41"/>
                </a:lnTo>
                <a:lnTo>
                  <a:pt x="34" y="58"/>
                </a:lnTo>
                <a:lnTo>
                  <a:pt x="30" y="58"/>
                </a:lnTo>
                <a:lnTo>
                  <a:pt x="28" y="56"/>
                </a:lnTo>
                <a:lnTo>
                  <a:pt x="24" y="56"/>
                </a:lnTo>
                <a:lnTo>
                  <a:pt x="21" y="65"/>
                </a:lnTo>
                <a:lnTo>
                  <a:pt x="7" y="79"/>
                </a:lnTo>
                <a:lnTo>
                  <a:pt x="0" y="83"/>
                </a:lnTo>
                <a:lnTo>
                  <a:pt x="24" y="217"/>
                </a:lnTo>
                <a:lnTo>
                  <a:pt x="40" y="307"/>
                </a:lnTo>
                <a:lnTo>
                  <a:pt x="119" y="29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2" name=""/>
          <p:cNvSpPr/>
          <p:nvPr/>
        </p:nvSpPr>
        <p:spPr>
          <a:xfrm>
            <a:off x="7956720" y="2011320"/>
            <a:ext cx="220320" cy="243000"/>
          </a:xfrm>
          <a:custGeom>
            <a:avLst/>
            <a:gdLst/>
            <a:ahLst/>
            <a:rect l="l" t="t" r="r" b="b"/>
            <a:pathLst>
              <a:path w="141" h="136">
                <a:moveTo>
                  <a:pt x="0" y="29"/>
                </a:moveTo>
                <a:lnTo>
                  <a:pt x="47" y="17"/>
                </a:lnTo>
                <a:lnTo>
                  <a:pt x="52" y="23"/>
                </a:lnTo>
                <a:lnTo>
                  <a:pt x="54" y="21"/>
                </a:lnTo>
                <a:lnTo>
                  <a:pt x="54" y="17"/>
                </a:lnTo>
                <a:lnTo>
                  <a:pt x="123" y="0"/>
                </a:lnTo>
                <a:lnTo>
                  <a:pt x="141" y="57"/>
                </a:lnTo>
                <a:lnTo>
                  <a:pt x="139" y="63"/>
                </a:lnTo>
                <a:lnTo>
                  <a:pt x="137" y="65"/>
                </a:lnTo>
                <a:lnTo>
                  <a:pt x="137" y="67"/>
                </a:lnTo>
                <a:lnTo>
                  <a:pt x="139" y="71"/>
                </a:lnTo>
                <a:lnTo>
                  <a:pt x="129" y="73"/>
                </a:lnTo>
                <a:lnTo>
                  <a:pt x="106" y="82"/>
                </a:lnTo>
                <a:lnTo>
                  <a:pt x="100" y="81"/>
                </a:lnTo>
                <a:lnTo>
                  <a:pt x="96" y="82"/>
                </a:lnTo>
                <a:lnTo>
                  <a:pt x="96" y="86"/>
                </a:lnTo>
                <a:lnTo>
                  <a:pt x="95" y="88"/>
                </a:lnTo>
                <a:lnTo>
                  <a:pt x="81" y="90"/>
                </a:lnTo>
                <a:lnTo>
                  <a:pt x="62" y="100"/>
                </a:lnTo>
                <a:lnTo>
                  <a:pt x="60" y="96"/>
                </a:lnTo>
                <a:lnTo>
                  <a:pt x="48" y="109"/>
                </a:lnTo>
                <a:lnTo>
                  <a:pt x="22" y="130"/>
                </a:lnTo>
                <a:lnTo>
                  <a:pt x="12" y="136"/>
                </a:lnTo>
                <a:lnTo>
                  <a:pt x="2" y="128"/>
                </a:lnTo>
                <a:lnTo>
                  <a:pt x="16" y="115"/>
                </a:lnTo>
                <a:lnTo>
                  <a:pt x="16" y="111"/>
                </a:lnTo>
                <a:lnTo>
                  <a:pt x="10" y="104"/>
                </a:lnTo>
                <a:lnTo>
                  <a:pt x="0" y="2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3" name=""/>
          <p:cNvSpPr/>
          <p:nvPr/>
        </p:nvSpPr>
        <p:spPr>
          <a:xfrm>
            <a:off x="8150400" y="1998720"/>
            <a:ext cx="110880" cy="139680"/>
          </a:xfrm>
          <a:custGeom>
            <a:avLst/>
            <a:gdLst/>
            <a:ahLst/>
            <a:rect l="l" t="t" r="r" b="b"/>
            <a:pathLst>
              <a:path w="71" h="79">
                <a:moveTo>
                  <a:pt x="0" y="8"/>
                </a:moveTo>
                <a:lnTo>
                  <a:pt x="18" y="65"/>
                </a:lnTo>
                <a:lnTo>
                  <a:pt x="16" y="71"/>
                </a:lnTo>
                <a:lnTo>
                  <a:pt x="14" y="73"/>
                </a:lnTo>
                <a:lnTo>
                  <a:pt x="14" y="75"/>
                </a:lnTo>
                <a:lnTo>
                  <a:pt x="16" y="79"/>
                </a:lnTo>
                <a:lnTo>
                  <a:pt x="19" y="79"/>
                </a:lnTo>
                <a:lnTo>
                  <a:pt x="33" y="69"/>
                </a:lnTo>
                <a:lnTo>
                  <a:pt x="43" y="62"/>
                </a:lnTo>
                <a:lnTo>
                  <a:pt x="43" y="56"/>
                </a:lnTo>
                <a:lnTo>
                  <a:pt x="39" y="52"/>
                </a:lnTo>
                <a:lnTo>
                  <a:pt x="39" y="42"/>
                </a:lnTo>
                <a:lnTo>
                  <a:pt x="46" y="35"/>
                </a:lnTo>
                <a:lnTo>
                  <a:pt x="48" y="37"/>
                </a:lnTo>
                <a:lnTo>
                  <a:pt x="48" y="42"/>
                </a:lnTo>
                <a:lnTo>
                  <a:pt x="48" y="56"/>
                </a:lnTo>
                <a:lnTo>
                  <a:pt x="50" y="60"/>
                </a:lnTo>
                <a:lnTo>
                  <a:pt x="56" y="58"/>
                </a:lnTo>
                <a:lnTo>
                  <a:pt x="56" y="52"/>
                </a:lnTo>
                <a:lnTo>
                  <a:pt x="58" y="52"/>
                </a:lnTo>
                <a:lnTo>
                  <a:pt x="64" y="46"/>
                </a:lnTo>
                <a:lnTo>
                  <a:pt x="71" y="46"/>
                </a:lnTo>
                <a:lnTo>
                  <a:pt x="71" y="44"/>
                </a:lnTo>
                <a:lnTo>
                  <a:pt x="66" y="39"/>
                </a:lnTo>
                <a:lnTo>
                  <a:pt x="66" y="35"/>
                </a:lnTo>
                <a:lnTo>
                  <a:pt x="62" y="35"/>
                </a:lnTo>
                <a:lnTo>
                  <a:pt x="60" y="33"/>
                </a:lnTo>
                <a:lnTo>
                  <a:pt x="54" y="29"/>
                </a:lnTo>
                <a:lnTo>
                  <a:pt x="54" y="25"/>
                </a:lnTo>
                <a:lnTo>
                  <a:pt x="41" y="23"/>
                </a:lnTo>
                <a:lnTo>
                  <a:pt x="37" y="12"/>
                </a:lnTo>
                <a:lnTo>
                  <a:pt x="33" y="10"/>
                </a:lnTo>
                <a:lnTo>
                  <a:pt x="29" y="0"/>
                </a:lnTo>
                <a:lnTo>
                  <a:pt x="0" y="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4" name=""/>
          <p:cNvSpPr/>
          <p:nvPr/>
        </p:nvSpPr>
        <p:spPr>
          <a:xfrm>
            <a:off x="7956720" y="1830240"/>
            <a:ext cx="419040" cy="246240"/>
          </a:xfrm>
          <a:custGeom>
            <a:avLst/>
            <a:gdLst/>
            <a:ahLst/>
            <a:rect l="l" t="t" r="r" b="b"/>
            <a:pathLst>
              <a:path w="268" h="138">
                <a:moveTo>
                  <a:pt x="0" y="58"/>
                </a:moveTo>
                <a:lnTo>
                  <a:pt x="55" y="46"/>
                </a:lnTo>
                <a:lnTo>
                  <a:pt x="142" y="25"/>
                </a:lnTo>
                <a:lnTo>
                  <a:pt x="143" y="23"/>
                </a:lnTo>
                <a:lnTo>
                  <a:pt x="145" y="21"/>
                </a:lnTo>
                <a:lnTo>
                  <a:pt x="147" y="23"/>
                </a:lnTo>
                <a:lnTo>
                  <a:pt x="149" y="21"/>
                </a:lnTo>
                <a:lnTo>
                  <a:pt x="147" y="14"/>
                </a:lnTo>
                <a:lnTo>
                  <a:pt x="155" y="12"/>
                </a:lnTo>
                <a:lnTo>
                  <a:pt x="161" y="2"/>
                </a:lnTo>
                <a:lnTo>
                  <a:pt x="167" y="0"/>
                </a:lnTo>
                <a:lnTo>
                  <a:pt x="172" y="2"/>
                </a:lnTo>
                <a:lnTo>
                  <a:pt x="174" y="14"/>
                </a:lnTo>
                <a:lnTo>
                  <a:pt x="186" y="21"/>
                </a:lnTo>
                <a:lnTo>
                  <a:pt x="188" y="27"/>
                </a:lnTo>
                <a:lnTo>
                  <a:pt x="186" y="31"/>
                </a:lnTo>
                <a:lnTo>
                  <a:pt x="182" y="33"/>
                </a:lnTo>
                <a:lnTo>
                  <a:pt x="176" y="42"/>
                </a:lnTo>
                <a:lnTo>
                  <a:pt x="172" y="54"/>
                </a:lnTo>
                <a:lnTo>
                  <a:pt x="174" y="60"/>
                </a:lnTo>
                <a:lnTo>
                  <a:pt x="184" y="60"/>
                </a:lnTo>
                <a:lnTo>
                  <a:pt x="193" y="64"/>
                </a:lnTo>
                <a:lnTo>
                  <a:pt x="211" y="81"/>
                </a:lnTo>
                <a:lnTo>
                  <a:pt x="216" y="90"/>
                </a:lnTo>
                <a:lnTo>
                  <a:pt x="222" y="100"/>
                </a:lnTo>
                <a:lnTo>
                  <a:pt x="241" y="100"/>
                </a:lnTo>
                <a:lnTo>
                  <a:pt x="251" y="96"/>
                </a:lnTo>
                <a:lnTo>
                  <a:pt x="259" y="83"/>
                </a:lnTo>
                <a:lnTo>
                  <a:pt x="255" y="81"/>
                </a:lnTo>
                <a:lnTo>
                  <a:pt x="247" y="73"/>
                </a:lnTo>
                <a:lnTo>
                  <a:pt x="238" y="69"/>
                </a:lnTo>
                <a:lnTo>
                  <a:pt x="239" y="65"/>
                </a:lnTo>
                <a:lnTo>
                  <a:pt x="245" y="65"/>
                </a:lnTo>
                <a:lnTo>
                  <a:pt x="249" y="65"/>
                </a:lnTo>
                <a:lnTo>
                  <a:pt x="261" y="83"/>
                </a:lnTo>
                <a:lnTo>
                  <a:pt x="268" y="100"/>
                </a:lnTo>
                <a:lnTo>
                  <a:pt x="268" y="110"/>
                </a:lnTo>
                <a:lnTo>
                  <a:pt x="261" y="104"/>
                </a:lnTo>
                <a:lnTo>
                  <a:pt x="251" y="110"/>
                </a:lnTo>
                <a:lnTo>
                  <a:pt x="239" y="115"/>
                </a:lnTo>
                <a:lnTo>
                  <a:pt x="226" y="127"/>
                </a:lnTo>
                <a:lnTo>
                  <a:pt x="222" y="127"/>
                </a:lnTo>
                <a:lnTo>
                  <a:pt x="220" y="125"/>
                </a:lnTo>
                <a:lnTo>
                  <a:pt x="220" y="121"/>
                </a:lnTo>
                <a:lnTo>
                  <a:pt x="216" y="111"/>
                </a:lnTo>
                <a:lnTo>
                  <a:pt x="215" y="111"/>
                </a:lnTo>
                <a:lnTo>
                  <a:pt x="207" y="125"/>
                </a:lnTo>
                <a:lnTo>
                  <a:pt x="197" y="136"/>
                </a:lnTo>
                <a:lnTo>
                  <a:pt x="195" y="138"/>
                </a:lnTo>
                <a:lnTo>
                  <a:pt x="190" y="133"/>
                </a:lnTo>
                <a:lnTo>
                  <a:pt x="190" y="129"/>
                </a:lnTo>
                <a:lnTo>
                  <a:pt x="186" y="129"/>
                </a:lnTo>
                <a:lnTo>
                  <a:pt x="184" y="127"/>
                </a:lnTo>
                <a:lnTo>
                  <a:pt x="178" y="123"/>
                </a:lnTo>
                <a:lnTo>
                  <a:pt x="178" y="119"/>
                </a:lnTo>
                <a:lnTo>
                  <a:pt x="165" y="117"/>
                </a:lnTo>
                <a:lnTo>
                  <a:pt x="161" y="106"/>
                </a:lnTo>
                <a:lnTo>
                  <a:pt x="157" y="104"/>
                </a:lnTo>
                <a:lnTo>
                  <a:pt x="153" y="94"/>
                </a:lnTo>
                <a:lnTo>
                  <a:pt x="124" y="102"/>
                </a:lnTo>
                <a:lnTo>
                  <a:pt x="55" y="119"/>
                </a:lnTo>
                <a:lnTo>
                  <a:pt x="55" y="123"/>
                </a:lnTo>
                <a:lnTo>
                  <a:pt x="53" y="125"/>
                </a:lnTo>
                <a:lnTo>
                  <a:pt x="48" y="119"/>
                </a:lnTo>
                <a:lnTo>
                  <a:pt x="1" y="131"/>
                </a:lnTo>
                <a:lnTo>
                  <a:pt x="0" y="129"/>
                </a:lnTo>
                <a:lnTo>
                  <a:pt x="0" y="5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5" name=""/>
          <p:cNvSpPr/>
          <p:nvPr/>
        </p:nvSpPr>
        <p:spPr>
          <a:xfrm>
            <a:off x="7851600" y="1482840"/>
            <a:ext cx="220680" cy="450720"/>
          </a:xfrm>
          <a:custGeom>
            <a:avLst/>
            <a:gdLst/>
            <a:ahLst/>
            <a:rect l="l" t="t" r="r" b="b"/>
            <a:pathLst>
              <a:path w="142" h="255">
                <a:moveTo>
                  <a:pt x="0" y="32"/>
                </a:moveTo>
                <a:lnTo>
                  <a:pt x="6" y="42"/>
                </a:lnTo>
                <a:lnTo>
                  <a:pt x="4" y="46"/>
                </a:lnTo>
                <a:lnTo>
                  <a:pt x="8" y="51"/>
                </a:lnTo>
                <a:lnTo>
                  <a:pt x="8" y="53"/>
                </a:lnTo>
                <a:lnTo>
                  <a:pt x="19" y="84"/>
                </a:lnTo>
                <a:lnTo>
                  <a:pt x="23" y="105"/>
                </a:lnTo>
                <a:lnTo>
                  <a:pt x="19" y="117"/>
                </a:lnTo>
                <a:lnTo>
                  <a:pt x="19" y="126"/>
                </a:lnTo>
                <a:lnTo>
                  <a:pt x="33" y="155"/>
                </a:lnTo>
                <a:lnTo>
                  <a:pt x="31" y="170"/>
                </a:lnTo>
                <a:lnTo>
                  <a:pt x="33" y="174"/>
                </a:lnTo>
                <a:lnTo>
                  <a:pt x="37" y="172"/>
                </a:lnTo>
                <a:lnTo>
                  <a:pt x="35" y="170"/>
                </a:lnTo>
                <a:lnTo>
                  <a:pt x="39" y="170"/>
                </a:lnTo>
                <a:lnTo>
                  <a:pt x="46" y="182"/>
                </a:lnTo>
                <a:lnTo>
                  <a:pt x="52" y="207"/>
                </a:lnTo>
                <a:lnTo>
                  <a:pt x="52" y="222"/>
                </a:lnTo>
                <a:lnTo>
                  <a:pt x="58" y="237"/>
                </a:lnTo>
                <a:lnTo>
                  <a:pt x="66" y="255"/>
                </a:lnTo>
                <a:lnTo>
                  <a:pt x="121" y="243"/>
                </a:lnTo>
                <a:lnTo>
                  <a:pt x="119" y="237"/>
                </a:lnTo>
                <a:lnTo>
                  <a:pt x="114" y="232"/>
                </a:lnTo>
                <a:lnTo>
                  <a:pt x="114" y="220"/>
                </a:lnTo>
                <a:lnTo>
                  <a:pt x="115" y="218"/>
                </a:lnTo>
                <a:lnTo>
                  <a:pt x="114" y="209"/>
                </a:lnTo>
                <a:lnTo>
                  <a:pt x="110" y="166"/>
                </a:lnTo>
                <a:lnTo>
                  <a:pt x="110" y="153"/>
                </a:lnTo>
                <a:lnTo>
                  <a:pt x="114" y="128"/>
                </a:lnTo>
                <a:lnTo>
                  <a:pt x="119" y="113"/>
                </a:lnTo>
                <a:lnTo>
                  <a:pt x="119" y="101"/>
                </a:lnTo>
                <a:lnTo>
                  <a:pt x="114" y="94"/>
                </a:lnTo>
                <a:lnTo>
                  <a:pt x="114" y="82"/>
                </a:lnTo>
                <a:lnTo>
                  <a:pt x="117" y="78"/>
                </a:lnTo>
                <a:lnTo>
                  <a:pt x="133" y="63"/>
                </a:lnTo>
                <a:lnTo>
                  <a:pt x="142" y="42"/>
                </a:lnTo>
                <a:lnTo>
                  <a:pt x="133" y="28"/>
                </a:lnTo>
                <a:lnTo>
                  <a:pt x="133" y="23"/>
                </a:lnTo>
                <a:lnTo>
                  <a:pt x="135" y="19"/>
                </a:lnTo>
                <a:lnTo>
                  <a:pt x="135" y="15"/>
                </a:lnTo>
                <a:lnTo>
                  <a:pt x="131" y="0"/>
                </a:lnTo>
                <a:lnTo>
                  <a:pt x="0" y="3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6" name=""/>
          <p:cNvSpPr/>
          <p:nvPr/>
        </p:nvSpPr>
        <p:spPr>
          <a:xfrm>
            <a:off x="8023320" y="1411200"/>
            <a:ext cx="201600" cy="501840"/>
          </a:xfrm>
          <a:custGeom>
            <a:avLst/>
            <a:gdLst/>
            <a:ahLst/>
            <a:rect l="l" t="t" r="r" b="b"/>
            <a:pathLst>
              <a:path w="128" h="282">
                <a:moveTo>
                  <a:pt x="128" y="238"/>
                </a:moveTo>
                <a:lnTo>
                  <a:pt x="123" y="236"/>
                </a:lnTo>
                <a:lnTo>
                  <a:pt x="117" y="238"/>
                </a:lnTo>
                <a:lnTo>
                  <a:pt x="111" y="248"/>
                </a:lnTo>
                <a:lnTo>
                  <a:pt x="103" y="250"/>
                </a:lnTo>
                <a:lnTo>
                  <a:pt x="105" y="257"/>
                </a:lnTo>
                <a:lnTo>
                  <a:pt x="103" y="259"/>
                </a:lnTo>
                <a:lnTo>
                  <a:pt x="101" y="257"/>
                </a:lnTo>
                <a:lnTo>
                  <a:pt x="99" y="259"/>
                </a:lnTo>
                <a:lnTo>
                  <a:pt x="98" y="261"/>
                </a:lnTo>
                <a:lnTo>
                  <a:pt x="11" y="282"/>
                </a:lnTo>
                <a:lnTo>
                  <a:pt x="9" y="276"/>
                </a:lnTo>
                <a:lnTo>
                  <a:pt x="4" y="271"/>
                </a:lnTo>
                <a:lnTo>
                  <a:pt x="4" y="259"/>
                </a:lnTo>
                <a:lnTo>
                  <a:pt x="5" y="257"/>
                </a:lnTo>
                <a:lnTo>
                  <a:pt x="4" y="248"/>
                </a:lnTo>
                <a:lnTo>
                  <a:pt x="0" y="205"/>
                </a:lnTo>
                <a:lnTo>
                  <a:pt x="0" y="192"/>
                </a:lnTo>
                <a:lnTo>
                  <a:pt x="4" y="167"/>
                </a:lnTo>
                <a:lnTo>
                  <a:pt x="9" y="152"/>
                </a:lnTo>
                <a:lnTo>
                  <a:pt x="9" y="140"/>
                </a:lnTo>
                <a:lnTo>
                  <a:pt x="4" y="133"/>
                </a:lnTo>
                <a:lnTo>
                  <a:pt x="4" y="121"/>
                </a:lnTo>
                <a:lnTo>
                  <a:pt x="7" y="117"/>
                </a:lnTo>
                <a:lnTo>
                  <a:pt x="23" y="102"/>
                </a:lnTo>
                <a:lnTo>
                  <a:pt x="32" y="81"/>
                </a:lnTo>
                <a:lnTo>
                  <a:pt x="23" y="67"/>
                </a:lnTo>
                <a:lnTo>
                  <a:pt x="23" y="62"/>
                </a:lnTo>
                <a:lnTo>
                  <a:pt x="25" y="58"/>
                </a:lnTo>
                <a:lnTo>
                  <a:pt x="25" y="54"/>
                </a:lnTo>
                <a:lnTo>
                  <a:pt x="21" y="39"/>
                </a:lnTo>
                <a:lnTo>
                  <a:pt x="25" y="19"/>
                </a:lnTo>
                <a:lnTo>
                  <a:pt x="19" y="12"/>
                </a:lnTo>
                <a:lnTo>
                  <a:pt x="21" y="10"/>
                </a:lnTo>
                <a:lnTo>
                  <a:pt x="27" y="10"/>
                </a:lnTo>
                <a:lnTo>
                  <a:pt x="28" y="4"/>
                </a:lnTo>
                <a:lnTo>
                  <a:pt x="34" y="6"/>
                </a:lnTo>
                <a:lnTo>
                  <a:pt x="40" y="4"/>
                </a:lnTo>
                <a:lnTo>
                  <a:pt x="44" y="0"/>
                </a:lnTo>
                <a:lnTo>
                  <a:pt x="101" y="173"/>
                </a:lnTo>
                <a:lnTo>
                  <a:pt x="101" y="177"/>
                </a:lnTo>
                <a:lnTo>
                  <a:pt x="101" y="184"/>
                </a:lnTo>
                <a:lnTo>
                  <a:pt x="101" y="186"/>
                </a:lnTo>
                <a:lnTo>
                  <a:pt x="117" y="198"/>
                </a:lnTo>
                <a:lnTo>
                  <a:pt x="119" y="200"/>
                </a:lnTo>
                <a:lnTo>
                  <a:pt x="121" y="204"/>
                </a:lnTo>
                <a:lnTo>
                  <a:pt x="121" y="209"/>
                </a:lnTo>
                <a:lnTo>
                  <a:pt x="128" y="223"/>
                </a:lnTo>
                <a:lnTo>
                  <a:pt x="128" y="225"/>
                </a:lnTo>
                <a:lnTo>
                  <a:pt x="128" y="232"/>
                </a:lnTo>
                <a:lnTo>
                  <a:pt x="128" y="23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7" name=""/>
          <p:cNvSpPr/>
          <p:nvPr/>
        </p:nvSpPr>
        <p:spPr>
          <a:xfrm>
            <a:off x="8094600" y="958680"/>
            <a:ext cx="461880" cy="849600"/>
          </a:xfrm>
          <a:custGeom>
            <a:avLst/>
            <a:gdLst/>
            <a:ahLst/>
            <a:rect l="l" t="t" r="r" b="b"/>
            <a:pathLst>
              <a:path w="295" h="478">
                <a:moveTo>
                  <a:pt x="0" y="255"/>
                </a:moveTo>
                <a:lnTo>
                  <a:pt x="57" y="428"/>
                </a:lnTo>
                <a:lnTo>
                  <a:pt x="57" y="432"/>
                </a:lnTo>
                <a:lnTo>
                  <a:pt x="57" y="439"/>
                </a:lnTo>
                <a:lnTo>
                  <a:pt x="57" y="441"/>
                </a:lnTo>
                <a:lnTo>
                  <a:pt x="73" y="453"/>
                </a:lnTo>
                <a:lnTo>
                  <a:pt x="75" y="455"/>
                </a:lnTo>
                <a:lnTo>
                  <a:pt x="77" y="459"/>
                </a:lnTo>
                <a:lnTo>
                  <a:pt x="77" y="464"/>
                </a:lnTo>
                <a:lnTo>
                  <a:pt x="84" y="478"/>
                </a:lnTo>
                <a:lnTo>
                  <a:pt x="86" y="474"/>
                </a:lnTo>
                <a:lnTo>
                  <a:pt x="88" y="464"/>
                </a:lnTo>
                <a:lnTo>
                  <a:pt x="90" y="451"/>
                </a:lnTo>
                <a:lnTo>
                  <a:pt x="96" y="437"/>
                </a:lnTo>
                <a:lnTo>
                  <a:pt x="100" y="418"/>
                </a:lnTo>
                <a:lnTo>
                  <a:pt x="109" y="411"/>
                </a:lnTo>
                <a:lnTo>
                  <a:pt x="109" y="407"/>
                </a:lnTo>
                <a:lnTo>
                  <a:pt x="105" y="405"/>
                </a:lnTo>
                <a:lnTo>
                  <a:pt x="102" y="393"/>
                </a:lnTo>
                <a:lnTo>
                  <a:pt x="121" y="376"/>
                </a:lnTo>
                <a:lnTo>
                  <a:pt x="123" y="378"/>
                </a:lnTo>
                <a:lnTo>
                  <a:pt x="127" y="388"/>
                </a:lnTo>
                <a:lnTo>
                  <a:pt x="128" y="389"/>
                </a:lnTo>
                <a:lnTo>
                  <a:pt x="132" y="386"/>
                </a:lnTo>
                <a:lnTo>
                  <a:pt x="132" y="376"/>
                </a:lnTo>
                <a:lnTo>
                  <a:pt x="132" y="372"/>
                </a:lnTo>
                <a:lnTo>
                  <a:pt x="148" y="370"/>
                </a:lnTo>
                <a:lnTo>
                  <a:pt x="153" y="365"/>
                </a:lnTo>
                <a:lnTo>
                  <a:pt x="153" y="357"/>
                </a:lnTo>
                <a:lnTo>
                  <a:pt x="157" y="355"/>
                </a:lnTo>
                <a:lnTo>
                  <a:pt x="163" y="355"/>
                </a:lnTo>
                <a:lnTo>
                  <a:pt x="169" y="351"/>
                </a:lnTo>
                <a:lnTo>
                  <a:pt x="171" y="347"/>
                </a:lnTo>
                <a:lnTo>
                  <a:pt x="174" y="336"/>
                </a:lnTo>
                <a:lnTo>
                  <a:pt x="173" y="326"/>
                </a:lnTo>
                <a:lnTo>
                  <a:pt x="182" y="315"/>
                </a:lnTo>
                <a:lnTo>
                  <a:pt x="182" y="309"/>
                </a:lnTo>
                <a:lnTo>
                  <a:pt x="186" y="309"/>
                </a:lnTo>
                <a:lnTo>
                  <a:pt x="198" y="311"/>
                </a:lnTo>
                <a:lnTo>
                  <a:pt x="201" y="309"/>
                </a:lnTo>
                <a:lnTo>
                  <a:pt x="205" y="303"/>
                </a:lnTo>
                <a:lnTo>
                  <a:pt x="209" y="294"/>
                </a:lnTo>
                <a:lnTo>
                  <a:pt x="213" y="292"/>
                </a:lnTo>
                <a:lnTo>
                  <a:pt x="219" y="280"/>
                </a:lnTo>
                <a:lnTo>
                  <a:pt x="230" y="282"/>
                </a:lnTo>
                <a:lnTo>
                  <a:pt x="238" y="290"/>
                </a:lnTo>
                <a:lnTo>
                  <a:pt x="249" y="270"/>
                </a:lnTo>
                <a:lnTo>
                  <a:pt x="259" y="265"/>
                </a:lnTo>
                <a:lnTo>
                  <a:pt x="274" y="251"/>
                </a:lnTo>
                <a:lnTo>
                  <a:pt x="278" y="244"/>
                </a:lnTo>
                <a:lnTo>
                  <a:pt x="282" y="242"/>
                </a:lnTo>
                <a:lnTo>
                  <a:pt x="286" y="242"/>
                </a:lnTo>
                <a:lnTo>
                  <a:pt x="292" y="238"/>
                </a:lnTo>
                <a:lnTo>
                  <a:pt x="295" y="230"/>
                </a:lnTo>
                <a:lnTo>
                  <a:pt x="295" y="222"/>
                </a:lnTo>
                <a:lnTo>
                  <a:pt x="288" y="221"/>
                </a:lnTo>
                <a:lnTo>
                  <a:pt x="288" y="221"/>
                </a:lnTo>
                <a:lnTo>
                  <a:pt x="284" y="219"/>
                </a:lnTo>
                <a:lnTo>
                  <a:pt x="286" y="213"/>
                </a:lnTo>
                <a:lnTo>
                  <a:pt x="288" y="211"/>
                </a:lnTo>
                <a:lnTo>
                  <a:pt x="288" y="205"/>
                </a:lnTo>
                <a:lnTo>
                  <a:pt x="282" y="192"/>
                </a:lnTo>
                <a:lnTo>
                  <a:pt x="274" y="188"/>
                </a:lnTo>
                <a:lnTo>
                  <a:pt x="269" y="190"/>
                </a:lnTo>
                <a:lnTo>
                  <a:pt x="267" y="192"/>
                </a:lnTo>
                <a:lnTo>
                  <a:pt x="261" y="194"/>
                </a:lnTo>
                <a:lnTo>
                  <a:pt x="253" y="192"/>
                </a:lnTo>
                <a:lnTo>
                  <a:pt x="247" y="165"/>
                </a:lnTo>
                <a:lnTo>
                  <a:pt x="249" y="163"/>
                </a:lnTo>
                <a:lnTo>
                  <a:pt x="247" y="157"/>
                </a:lnTo>
                <a:lnTo>
                  <a:pt x="246" y="155"/>
                </a:lnTo>
                <a:lnTo>
                  <a:pt x="240" y="155"/>
                </a:lnTo>
                <a:lnTo>
                  <a:pt x="238" y="157"/>
                </a:lnTo>
                <a:lnTo>
                  <a:pt x="226" y="153"/>
                </a:lnTo>
                <a:lnTo>
                  <a:pt x="221" y="153"/>
                </a:lnTo>
                <a:lnTo>
                  <a:pt x="217" y="151"/>
                </a:lnTo>
                <a:lnTo>
                  <a:pt x="213" y="136"/>
                </a:lnTo>
                <a:lnTo>
                  <a:pt x="211" y="132"/>
                </a:lnTo>
                <a:lnTo>
                  <a:pt x="176" y="19"/>
                </a:lnTo>
                <a:lnTo>
                  <a:pt x="146" y="0"/>
                </a:lnTo>
                <a:lnTo>
                  <a:pt x="138" y="0"/>
                </a:lnTo>
                <a:lnTo>
                  <a:pt x="128" y="0"/>
                </a:lnTo>
                <a:lnTo>
                  <a:pt x="127" y="4"/>
                </a:lnTo>
                <a:lnTo>
                  <a:pt x="125" y="9"/>
                </a:lnTo>
                <a:lnTo>
                  <a:pt x="121" y="9"/>
                </a:lnTo>
                <a:lnTo>
                  <a:pt x="109" y="15"/>
                </a:lnTo>
                <a:lnTo>
                  <a:pt x="94" y="29"/>
                </a:lnTo>
                <a:lnTo>
                  <a:pt x="88" y="31"/>
                </a:lnTo>
                <a:lnTo>
                  <a:pt x="82" y="21"/>
                </a:lnTo>
                <a:lnTo>
                  <a:pt x="84" y="11"/>
                </a:lnTo>
                <a:lnTo>
                  <a:pt x="80" y="6"/>
                </a:lnTo>
                <a:lnTo>
                  <a:pt x="75" y="6"/>
                </a:lnTo>
                <a:lnTo>
                  <a:pt x="63" y="11"/>
                </a:lnTo>
                <a:lnTo>
                  <a:pt x="38" y="98"/>
                </a:lnTo>
                <a:lnTo>
                  <a:pt x="36" y="111"/>
                </a:lnTo>
                <a:lnTo>
                  <a:pt x="42" y="117"/>
                </a:lnTo>
                <a:lnTo>
                  <a:pt x="42" y="127"/>
                </a:lnTo>
                <a:lnTo>
                  <a:pt x="38" y="132"/>
                </a:lnTo>
                <a:lnTo>
                  <a:pt x="34" y="136"/>
                </a:lnTo>
                <a:lnTo>
                  <a:pt x="32" y="146"/>
                </a:lnTo>
                <a:lnTo>
                  <a:pt x="40" y="180"/>
                </a:lnTo>
                <a:lnTo>
                  <a:pt x="36" y="192"/>
                </a:lnTo>
                <a:lnTo>
                  <a:pt x="36" y="201"/>
                </a:lnTo>
                <a:lnTo>
                  <a:pt x="23" y="219"/>
                </a:lnTo>
                <a:lnTo>
                  <a:pt x="21" y="224"/>
                </a:lnTo>
                <a:lnTo>
                  <a:pt x="27" y="236"/>
                </a:lnTo>
                <a:lnTo>
                  <a:pt x="25" y="238"/>
                </a:lnTo>
                <a:lnTo>
                  <a:pt x="17" y="238"/>
                </a:lnTo>
                <a:lnTo>
                  <a:pt x="19" y="247"/>
                </a:lnTo>
                <a:lnTo>
                  <a:pt x="17" y="251"/>
                </a:lnTo>
                <a:lnTo>
                  <a:pt x="13" y="251"/>
                </a:lnTo>
                <a:lnTo>
                  <a:pt x="8" y="249"/>
                </a:lnTo>
                <a:lnTo>
                  <a:pt x="0" y="255"/>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8" name=""/>
          <p:cNvSpPr/>
          <p:nvPr/>
        </p:nvSpPr>
        <p:spPr>
          <a:xfrm>
            <a:off x="7215120" y="1538280"/>
            <a:ext cx="961920" cy="830160"/>
          </a:xfrm>
          <a:custGeom>
            <a:avLst/>
            <a:gdLst/>
            <a:ahLst/>
            <a:rect l="l" t="t" r="r" b="b"/>
            <a:pathLst>
              <a:path w="613" h="468">
                <a:moveTo>
                  <a:pt x="398" y="386"/>
                </a:moveTo>
                <a:lnTo>
                  <a:pt x="463" y="409"/>
                </a:lnTo>
                <a:lnTo>
                  <a:pt x="469" y="420"/>
                </a:lnTo>
                <a:lnTo>
                  <a:pt x="463" y="426"/>
                </a:lnTo>
                <a:lnTo>
                  <a:pt x="461" y="430"/>
                </a:lnTo>
                <a:lnTo>
                  <a:pt x="459" y="436"/>
                </a:lnTo>
                <a:lnTo>
                  <a:pt x="459" y="447"/>
                </a:lnTo>
                <a:lnTo>
                  <a:pt x="455" y="447"/>
                </a:lnTo>
                <a:lnTo>
                  <a:pt x="451" y="449"/>
                </a:lnTo>
                <a:lnTo>
                  <a:pt x="446" y="463"/>
                </a:lnTo>
                <a:lnTo>
                  <a:pt x="446" y="468"/>
                </a:lnTo>
                <a:lnTo>
                  <a:pt x="448" y="468"/>
                </a:lnTo>
                <a:lnTo>
                  <a:pt x="451" y="466"/>
                </a:lnTo>
                <a:lnTo>
                  <a:pt x="451" y="463"/>
                </a:lnTo>
                <a:lnTo>
                  <a:pt x="463" y="453"/>
                </a:lnTo>
                <a:lnTo>
                  <a:pt x="469" y="455"/>
                </a:lnTo>
                <a:lnTo>
                  <a:pt x="484" y="455"/>
                </a:lnTo>
                <a:lnTo>
                  <a:pt x="488" y="449"/>
                </a:lnTo>
                <a:lnTo>
                  <a:pt x="501" y="447"/>
                </a:lnTo>
                <a:lnTo>
                  <a:pt x="513" y="442"/>
                </a:lnTo>
                <a:lnTo>
                  <a:pt x="520" y="438"/>
                </a:lnTo>
                <a:lnTo>
                  <a:pt x="530" y="428"/>
                </a:lnTo>
                <a:lnTo>
                  <a:pt x="567" y="403"/>
                </a:lnTo>
                <a:lnTo>
                  <a:pt x="576" y="397"/>
                </a:lnTo>
                <a:lnTo>
                  <a:pt x="584" y="392"/>
                </a:lnTo>
                <a:lnTo>
                  <a:pt x="591" y="388"/>
                </a:lnTo>
                <a:lnTo>
                  <a:pt x="595" y="384"/>
                </a:lnTo>
                <a:lnTo>
                  <a:pt x="603" y="378"/>
                </a:lnTo>
                <a:lnTo>
                  <a:pt x="607" y="376"/>
                </a:lnTo>
                <a:lnTo>
                  <a:pt x="611" y="367"/>
                </a:lnTo>
                <a:lnTo>
                  <a:pt x="613" y="363"/>
                </a:lnTo>
                <a:lnTo>
                  <a:pt x="611" y="363"/>
                </a:lnTo>
                <a:lnTo>
                  <a:pt x="603" y="371"/>
                </a:lnTo>
                <a:lnTo>
                  <a:pt x="595" y="372"/>
                </a:lnTo>
                <a:lnTo>
                  <a:pt x="586" y="376"/>
                </a:lnTo>
                <a:lnTo>
                  <a:pt x="580" y="382"/>
                </a:lnTo>
                <a:lnTo>
                  <a:pt x="576" y="388"/>
                </a:lnTo>
                <a:lnTo>
                  <a:pt x="567" y="392"/>
                </a:lnTo>
                <a:lnTo>
                  <a:pt x="567" y="390"/>
                </a:lnTo>
                <a:lnTo>
                  <a:pt x="568" y="382"/>
                </a:lnTo>
                <a:lnTo>
                  <a:pt x="576" y="376"/>
                </a:lnTo>
                <a:lnTo>
                  <a:pt x="582" y="363"/>
                </a:lnTo>
                <a:lnTo>
                  <a:pt x="580" y="361"/>
                </a:lnTo>
                <a:lnTo>
                  <a:pt x="574" y="369"/>
                </a:lnTo>
                <a:lnTo>
                  <a:pt x="570" y="374"/>
                </a:lnTo>
                <a:lnTo>
                  <a:pt x="565" y="380"/>
                </a:lnTo>
                <a:lnTo>
                  <a:pt x="543" y="392"/>
                </a:lnTo>
                <a:lnTo>
                  <a:pt x="517" y="405"/>
                </a:lnTo>
                <a:lnTo>
                  <a:pt x="496" y="415"/>
                </a:lnTo>
                <a:lnTo>
                  <a:pt x="488" y="419"/>
                </a:lnTo>
                <a:lnTo>
                  <a:pt x="480" y="430"/>
                </a:lnTo>
                <a:lnTo>
                  <a:pt x="474" y="426"/>
                </a:lnTo>
                <a:lnTo>
                  <a:pt x="472" y="419"/>
                </a:lnTo>
                <a:lnTo>
                  <a:pt x="476" y="409"/>
                </a:lnTo>
                <a:lnTo>
                  <a:pt x="484" y="403"/>
                </a:lnTo>
                <a:lnTo>
                  <a:pt x="474" y="395"/>
                </a:lnTo>
                <a:lnTo>
                  <a:pt x="488" y="382"/>
                </a:lnTo>
                <a:lnTo>
                  <a:pt x="488" y="378"/>
                </a:lnTo>
                <a:lnTo>
                  <a:pt x="482" y="371"/>
                </a:lnTo>
                <a:lnTo>
                  <a:pt x="472" y="296"/>
                </a:lnTo>
                <a:lnTo>
                  <a:pt x="471" y="294"/>
                </a:lnTo>
                <a:lnTo>
                  <a:pt x="471" y="223"/>
                </a:lnTo>
                <a:lnTo>
                  <a:pt x="463" y="205"/>
                </a:lnTo>
                <a:lnTo>
                  <a:pt x="457" y="190"/>
                </a:lnTo>
                <a:lnTo>
                  <a:pt x="457" y="175"/>
                </a:lnTo>
                <a:lnTo>
                  <a:pt x="451" y="150"/>
                </a:lnTo>
                <a:lnTo>
                  <a:pt x="444" y="138"/>
                </a:lnTo>
                <a:lnTo>
                  <a:pt x="440" y="138"/>
                </a:lnTo>
                <a:lnTo>
                  <a:pt x="442" y="140"/>
                </a:lnTo>
                <a:lnTo>
                  <a:pt x="438" y="142"/>
                </a:lnTo>
                <a:lnTo>
                  <a:pt x="436" y="138"/>
                </a:lnTo>
                <a:lnTo>
                  <a:pt x="438" y="123"/>
                </a:lnTo>
                <a:lnTo>
                  <a:pt x="424" y="94"/>
                </a:lnTo>
                <a:lnTo>
                  <a:pt x="424" y="85"/>
                </a:lnTo>
                <a:lnTo>
                  <a:pt x="428" y="73"/>
                </a:lnTo>
                <a:lnTo>
                  <a:pt x="424" y="52"/>
                </a:lnTo>
                <a:lnTo>
                  <a:pt x="413" y="21"/>
                </a:lnTo>
                <a:lnTo>
                  <a:pt x="413" y="19"/>
                </a:lnTo>
                <a:lnTo>
                  <a:pt x="409" y="14"/>
                </a:lnTo>
                <a:lnTo>
                  <a:pt x="411" y="10"/>
                </a:lnTo>
                <a:lnTo>
                  <a:pt x="405" y="0"/>
                </a:lnTo>
                <a:lnTo>
                  <a:pt x="309" y="23"/>
                </a:lnTo>
                <a:lnTo>
                  <a:pt x="307" y="21"/>
                </a:lnTo>
                <a:lnTo>
                  <a:pt x="304" y="21"/>
                </a:lnTo>
                <a:lnTo>
                  <a:pt x="298" y="27"/>
                </a:lnTo>
                <a:lnTo>
                  <a:pt x="273" y="50"/>
                </a:lnTo>
                <a:lnTo>
                  <a:pt x="250" y="83"/>
                </a:lnTo>
                <a:lnTo>
                  <a:pt x="246" y="88"/>
                </a:lnTo>
                <a:lnTo>
                  <a:pt x="250" y="92"/>
                </a:lnTo>
                <a:lnTo>
                  <a:pt x="244" y="106"/>
                </a:lnTo>
                <a:lnTo>
                  <a:pt x="240" y="110"/>
                </a:lnTo>
                <a:lnTo>
                  <a:pt x="215" y="134"/>
                </a:lnTo>
                <a:lnTo>
                  <a:pt x="213" y="138"/>
                </a:lnTo>
                <a:lnTo>
                  <a:pt x="217" y="148"/>
                </a:lnTo>
                <a:lnTo>
                  <a:pt x="219" y="150"/>
                </a:lnTo>
                <a:lnTo>
                  <a:pt x="225" y="150"/>
                </a:lnTo>
                <a:lnTo>
                  <a:pt x="231" y="152"/>
                </a:lnTo>
                <a:lnTo>
                  <a:pt x="231" y="158"/>
                </a:lnTo>
                <a:lnTo>
                  <a:pt x="227" y="163"/>
                </a:lnTo>
                <a:lnTo>
                  <a:pt x="229" y="171"/>
                </a:lnTo>
                <a:lnTo>
                  <a:pt x="234" y="181"/>
                </a:lnTo>
                <a:lnTo>
                  <a:pt x="233" y="194"/>
                </a:lnTo>
                <a:lnTo>
                  <a:pt x="217" y="200"/>
                </a:lnTo>
                <a:lnTo>
                  <a:pt x="196" y="225"/>
                </a:lnTo>
                <a:lnTo>
                  <a:pt x="179" y="230"/>
                </a:lnTo>
                <a:lnTo>
                  <a:pt x="140" y="242"/>
                </a:lnTo>
                <a:lnTo>
                  <a:pt x="127" y="236"/>
                </a:lnTo>
                <a:lnTo>
                  <a:pt x="115" y="234"/>
                </a:lnTo>
                <a:lnTo>
                  <a:pt x="96" y="236"/>
                </a:lnTo>
                <a:lnTo>
                  <a:pt x="75" y="240"/>
                </a:lnTo>
                <a:lnTo>
                  <a:pt x="52" y="250"/>
                </a:lnTo>
                <a:lnTo>
                  <a:pt x="43" y="257"/>
                </a:lnTo>
                <a:lnTo>
                  <a:pt x="37" y="269"/>
                </a:lnTo>
                <a:lnTo>
                  <a:pt x="37" y="276"/>
                </a:lnTo>
                <a:lnTo>
                  <a:pt x="52" y="294"/>
                </a:lnTo>
                <a:lnTo>
                  <a:pt x="56" y="296"/>
                </a:lnTo>
                <a:lnTo>
                  <a:pt x="56" y="305"/>
                </a:lnTo>
                <a:lnTo>
                  <a:pt x="54" y="311"/>
                </a:lnTo>
                <a:lnTo>
                  <a:pt x="48" y="315"/>
                </a:lnTo>
                <a:lnTo>
                  <a:pt x="43" y="330"/>
                </a:lnTo>
                <a:lnTo>
                  <a:pt x="12" y="361"/>
                </a:lnTo>
                <a:lnTo>
                  <a:pt x="0" y="371"/>
                </a:lnTo>
                <a:lnTo>
                  <a:pt x="6" y="397"/>
                </a:lnTo>
                <a:lnTo>
                  <a:pt x="334" y="330"/>
                </a:lnTo>
                <a:lnTo>
                  <a:pt x="340" y="334"/>
                </a:lnTo>
                <a:lnTo>
                  <a:pt x="342" y="340"/>
                </a:lnTo>
                <a:lnTo>
                  <a:pt x="344" y="344"/>
                </a:lnTo>
                <a:lnTo>
                  <a:pt x="346" y="342"/>
                </a:lnTo>
                <a:lnTo>
                  <a:pt x="350" y="346"/>
                </a:lnTo>
                <a:lnTo>
                  <a:pt x="355" y="348"/>
                </a:lnTo>
                <a:lnTo>
                  <a:pt x="365" y="367"/>
                </a:lnTo>
                <a:lnTo>
                  <a:pt x="367" y="372"/>
                </a:lnTo>
                <a:lnTo>
                  <a:pt x="371" y="376"/>
                </a:lnTo>
                <a:lnTo>
                  <a:pt x="371" y="378"/>
                </a:lnTo>
                <a:lnTo>
                  <a:pt x="390" y="380"/>
                </a:lnTo>
                <a:lnTo>
                  <a:pt x="398" y="386"/>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69" name=""/>
          <p:cNvSpPr/>
          <p:nvPr/>
        </p:nvSpPr>
        <p:spPr>
          <a:xfrm>
            <a:off x="7149960" y="957240"/>
            <a:ext cx="1398600" cy="1327320"/>
          </a:xfrm>
          <a:custGeom>
            <a:avLst/>
            <a:gdLst/>
            <a:ahLst/>
            <a:rect l="l" t="t" r="r" b="b"/>
            <a:pathLst>
              <a:path w="937" h="791">
                <a:moveTo>
                  <a:pt x="937" y="237"/>
                </a:moveTo>
                <a:lnTo>
                  <a:pt x="930" y="233"/>
                </a:lnTo>
                <a:lnTo>
                  <a:pt x="930" y="236"/>
                </a:lnTo>
                <a:lnTo>
                  <a:pt x="925" y="233"/>
                </a:lnTo>
                <a:lnTo>
                  <a:pt x="927" y="225"/>
                </a:lnTo>
                <a:lnTo>
                  <a:pt x="930" y="223"/>
                </a:lnTo>
                <a:lnTo>
                  <a:pt x="930" y="219"/>
                </a:lnTo>
                <a:lnTo>
                  <a:pt x="923" y="205"/>
                </a:lnTo>
                <a:lnTo>
                  <a:pt x="915" y="200"/>
                </a:lnTo>
                <a:lnTo>
                  <a:pt x="909" y="200"/>
                </a:lnTo>
                <a:lnTo>
                  <a:pt x="907" y="205"/>
                </a:lnTo>
                <a:lnTo>
                  <a:pt x="901" y="207"/>
                </a:lnTo>
                <a:lnTo>
                  <a:pt x="892" y="205"/>
                </a:lnTo>
                <a:lnTo>
                  <a:pt x="886" y="176"/>
                </a:lnTo>
                <a:lnTo>
                  <a:pt x="888" y="174"/>
                </a:lnTo>
                <a:lnTo>
                  <a:pt x="886" y="167"/>
                </a:lnTo>
                <a:lnTo>
                  <a:pt x="885" y="165"/>
                </a:lnTo>
                <a:lnTo>
                  <a:pt x="881" y="165"/>
                </a:lnTo>
                <a:lnTo>
                  <a:pt x="877" y="167"/>
                </a:lnTo>
                <a:lnTo>
                  <a:pt x="866" y="163"/>
                </a:lnTo>
                <a:lnTo>
                  <a:pt x="859" y="163"/>
                </a:lnTo>
                <a:lnTo>
                  <a:pt x="856" y="160"/>
                </a:lnTo>
                <a:lnTo>
                  <a:pt x="850" y="145"/>
                </a:lnTo>
                <a:lnTo>
                  <a:pt x="850" y="141"/>
                </a:lnTo>
                <a:lnTo>
                  <a:pt x="811" y="22"/>
                </a:lnTo>
                <a:lnTo>
                  <a:pt x="779" y="2"/>
                </a:lnTo>
                <a:lnTo>
                  <a:pt x="771" y="0"/>
                </a:lnTo>
                <a:lnTo>
                  <a:pt x="762" y="0"/>
                </a:lnTo>
                <a:lnTo>
                  <a:pt x="760" y="6"/>
                </a:lnTo>
                <a:lnTo>
                  <a:pt x="759" y="12"/>
                </a:lnTo>
                <a:lnTo>
                  <a:pt x="755" y="12"/>
                </a:lnTo>
                <a:lnTo>
                  <a:pt x="742" y="18"/>
                </a:lnTo>
                <a:lnTo>
                  <a:pt x="724" y="31"/>
                </a:lnTo>
                <a:lnTo>
                  <a:pt x="720" y="33"/>
                </a:lnTo>
                <a:lnTo>
                  <a:pt x="713" y="25"/>
                </a:lnTo>
                <a:lnTo>
                  <a:pt x="713" y="12"/>
                </a:lnTo>
                <a:lnTo>
                  <a:pt x="711" y="9"/>
                </a:lnTo>
                <a:lnTo>
                  <a:pt x="706" y="9"/>
                </a:lnTo>
                <a:lnTo>
                  <a:pt x="693" y="12"/>
                </a:lnTo>
                <a:lnTo>
                  <a:pt x="667" y="104"/>
                </a:lnTo>
                <a:lnTo>
                  <a:pt x="665" y="118"/>
                </a:lnTo>
                <a:lnTo>
                  <a:pt x="671" y="125"/>
                </a:lnTo>
                <a:lnTo>
                  <a:pt x="671" y="135"/>
                </a:lnTo>
                <a:lnTo>
                  <a:pt x="667" y="141"/>
                </a:lnTo>
                <a:lnTo>
                  <a:pt x="662" y="145"/>
                </a:lnTo>
                <a:lnTo>
                  <a:pt x="660" y="156"/>
                </a:lnTo>
                <a:lnTo>
                  <a:pt x="669" y="192"/>
                </a:lnTo>
                <a:lnTo>
                  <a:pt x="665" y="205"/>
                </a:lnTo>
                <a:lnTo>
                  <a:pt x="665" y="214"/>
                </a:lnTo>
                <a:lnTo>
                  <a:pt x="651" y="231"/>
                </a:lnTo>
                <a:lnTo>
                  <a:pt x="649" y="239"/>
                </a:lnTo>
                <a:lnTo>
                  <a:pt x="655" y="252"/>
                </a:lnTo>
                <a:lnTo>
                  <a:pt x="653" y="254"/>
                </a:lnTo>
                <a:lnTo>
                  <a:pt x="647" y="254"/>
                </a:lnTo>
                <a:lnTo>
                  <a:pt x="647" y="261"/>
                </a:lnTo>
                <a:lnTo>
                  <a:pt x="644" y="268"/>
                </a:lnTo>
                <a:lnTo>
                  <a:pt x="640" y="268"/>
                </a:lnTo>
                <a:lnTo>
                  <a:pt x="634" y="263"/>
                </a:lnTo>
                <a:lnTo>
                  <a:pt x="626" y="272"/>
                </a:lnTo>
                <a:lnTo>
                  <a:pt x="622" y="276"/>
                </a:lnTo>
                <a:lnTo>
                  <a:pt x="616" y="276"/>
                </a:lnTo>
                <a:lnTo>
                  <a:pt x="612" y="274"/>
                </a:lnTo>
                <a:lnTo>
                  <a:pt x="608" y="283"/>
                </a:lnTo>
                <a:lnTo>
                  <a:pt x="602" y="283"/>
                </a:lnTo>
                <a:lnTo>
                  <a:pt x="602" y="285"/>
                </a:lnTo>
                <a:lnTo>
                  <a:pt x="606" y="290"/>
                </a:lnTo>
                <a:lnTo>
                  <a:pt x="602" y="311"/>
                </a:lnTo>
                <a:lnTo>
                  <a:pt x="465" y="345"/>
                </a:lnTo>
                <a:lnTo>
                  <a:pt x="363" y="370"/>
                </a:lnTo>
                <a:lnTo>
                  <a:pt x="363" y="368"/>
                </a:lnTo>
                <a:lnTo>
                  <a:pt x="359" y="370"/>
                </a:lnTo>
                <a:lnTo>
                  <a:pt x="352" y="374"/>
                </a:lnTo>
                <a:lnTo>
                  <a:pt x="327" y="399"/>
                </a:lnTo>
                <a:lnTo>
                  <a:pt x="303" y="434"/>
                </a:lnTo>
                <a:lnTo>
                  <a:pt x="299" y="439"/>
                </a:lnTo>
                <a:lnTo>
                  <a:pt x="301" y="443"/>
                </a:lnTo>
                <a:lnTo>
                  <a:pt x="297" y="458"/>
                </a:lnTo>
                <a:lnTo>
                  <a:pt x="290" y="463"/>
                </a:lnTo>
                <a:lnTo>
                  <a:pt x="266" y="488"/>
                </a:lnTo>
                <a:lnTo>
                  <a:pt x="264" y="493"/>
                </a:lnTo>
                <a:lnTo>
                  <a:pt x="266" y="503"/>
                </a:lnTo>
                <a:lnTo>
                  <a:pt x="270" y="505"/>
                </a:lnTo>
                <a:lnTo>
                  <a:pt x="277" y="503"/>
                </a:lnTo>
                <a:lnTo>
                  <a:pt x="281" y="507"/>
                </a:lnTo>
                <a:lnTo>
                  <a:pt x="282" y="513"/>
                </a:lnTo>
                <a:lnTo>
                  <a:pt x="277" y="517"/>
                </a:lnTo>
                <a:lnTo>
                  <a:pt x="281" y="528"/>
                </a:lnTo>
                <a:lnTo>
                  <a:pt x="286" y="536"/>
                </a:lnTo>
                <a:lnTo>
                  <a:pt x="284" y="552"/>
                </a:lnTo>
                <a:lnTo>
                  <a:pt x="268" y="559"/>
                </a:lnTo>
                <a:lnTo>
                  <a:pt x="244" y="583"/>
                </a:lnTo>
                <a:lnTo>
                  <a:pt x="228" y="588"/>
                </a:lnTo>
                <a:lnTo>
                  <a:pt x="186" y="601"/>
                </a:lnTo>
                <a:lnTo>
                  <a:pt x="173" y="597"/>
                </a:lnTo>
                <a:lnTo>
                  <a:pt x="160" y="593"/>
                </a:lnTo>
                <a:lnTo>
                  <a:pt x="140" y="597"/>
                </a:lnTo>
                <a:lnTo>
                  <a:pt x="118" y="601"/>
                </a:lnTo>
                <a:lnTo>
                  <a:pt x="93" y="610"/>
                </a:lnTo>
                <a:lnTo>
                  <a:pt x="83" y="617"/>
                </a:lnTo>
                <a:lnTo>
                  <a:pt x="79" y="630"/>
                </a:lnTo>
                <a:lnTo>
                  <a:pt x="79" y="640"/>
                </a:lnTo>
                <a:lnTo>
                  <a:pt x="95" y="657"/>
                </a:lnTo>
                <a:lnTo>
                  <a:pt x="97" y="661"/>
                </a:lnTo>
                <a:lnTo>
                  <a:pt x="99" y="668"/>
                </a:lnTo>
                <a:lnTo>
                  <a:pt x="95" y="675"/>
                </a:lnTo>
                <a:lnTo>
                  <a:pt x="91" y="679"/>
                </a:lnTo>
                <a:lnTo>
                  <a:pt x="85" y="695"/>
                </a:lnTo>
                <a:lnTo>
                  <a:pt x="53" y="728"/>
                </a:lnTo>
                <a:lnTo>
                  <a:pt x="38" y="739"/>
                </a:lnTo>
                <a:lnTo>
                  <a:pt x="0" y="775"/>
                </a:lnTo>
                <a:lnTo>
                  <a:pt x="390" y="695"/>
                </a:lnTo>
                <a:lnTo>
                  <a:pt x="396" y="699"/>
                </a:lnTo>
                <a:lnTo>
                  <a:pt x="398" y="706"/>
                </a:lnTo>
                <a:lnTo>
                  <a:pt x="401" y="710"/>
                </a:lnTo>
                <a:lnTo>
                  <a:pt x="403" y="708"/>
                </a:lnTo>
                <a:lnTo>
                  <a:pt x="407" y="712"/>
                </a:lnTo>
                <a:lnTo>
                  <a:pt x="412" y="713"/>
                </a:lnTo>
                <a:lnTo>
                  <a:pt x="423" y="735"/>
                </a:lnTo>
                <a:lnTo>
                  <a:pt x="425" y="740"/>
                </a:lnTo>
                <a:lnTo>
                  <a:pt x="429" y="744"/>
                </a:lnTo>
                <a:lnTo>
                  <a:pt x="429" y="746"/>
                </a:lnTo>
                <a:lnTo>
                  <a:pt x="449" y="748"/>
                </a:lnTo>
                <a:lnTo>
                  <a:pt x="456" y="755"/>
                </a:lnTo>
                <a:lnTo>
                  <a:pt x="527" y="779"/>
                </a:lnTo>
                <a:lnTo>
                  <a:pt x="531" y="791"/>
                </a:lnTo>
                <a:lnTo>
                  <a:pt x="538" y="779"/>
                </a:lnTo>
                <a:lnTo>
                  <a:pt x="547" y="773"/>
                </a:lnTo>
                <a:lnTo>
                  <a:pt x="559" y="766"/>
                </a:lnTo>
                <a:lnTo>
                  <a:pt x="585" y="744"/>
                </a:lnTo>
                <a:lnTo>
                  <a:pt x="598" y="730"/>
                </a:lnTo>
                <a:lnTo>
                  <a:pt x="600" y="735"/>
                </a:lnTo>
                <a:lnTo>
                  <a:pt x="620" y="724"/>
                </a:lnTo>
                <a:lnTo>
                  <a:pt x="634" y="722"/>
                </a:lnTo>
                <a:lnTo>
                  <a:pt x="636" y="720"/>
                </a:lnTo>
                <a:lnTo>
                  <a:pt x="636" y="715"/>
                </a:lnTo>
                <a:lnTo>
                  <a:pt x="640" y="713"/>
                </a:lnTo>
                <a:lnTo>
                  <a:pt x="647" y="713"/>
                </a:lnTo>
                <a:lnTo>
                  <a:pt x="671" y="704"/>
                </a:lnTo>
                <a:lnTo>
                  <a:pt x="682" y="704"/>
                </a:lnTo>
                <a:lnTo>
                  <a:pt x="685" y="704"/>
                </a:lnTo>
                <a:lnTo>
                  <a:pt x="700" y="693"/>
                </a:lnTo>
                <a:lnTo>
                  <a:pt x="709" y="685"/>
                </a:lnTo>
                <a:lnTo>
                  <a:pt x="709" y="679"/>
                </a:lnTo>
                <a:lnTo>
                  <a:pt x="706" y="675"/>
                </a:lnTo>
                <a:lnTo>
                  <a:pt x="706" y="664"/>
                </a:lnTo>
                <a:lnTo>
                  <a:pt x="713" y="657"/>
                </a:lnTo>
                <a:lnTo>
                  <a:pt x="715" y="661"/>
                </a:lnTo>
                <a:lnTo>
                  <a:pt x="715" y="664"/>
                </a:lnTo>
                <a:lnTo>
                  <a:pt x="715" y="679"/>
                </a:lnTo>
                <a:lnTo>
                  <a:pt x="718" y="683"/>
                </a:lnTo>
                <a:lnTo>
                  <a:pt x="724" y="681"/>
                </a:lnTo>
                <a:lnTo>
                  <a:pt x="724" y="675"/>
                </a:lnTo>
                <a:lnTo>
                  <a:pt x="726" y="675"/>
                </a:lnTo>
                <a:lnTo>
                  <a:pt x="732" y="668"/>
                </a:lnTo>
                <a:lnTo>
                  <a:pt x="738" y="668"/>
                </a:lnTo>
                <a:lnTo>
                  <a:pt x="740" y="666"/>
                </a:lnTo>
                <a:lnTo>
                  <a:pt x="742" y="664"/>
                </a:lnTo>
                <a:lnTo>
                  <a:pt x="753" y="652"/>
                </a:lnTo>
                <a:lnTo>
                  <a:pt x="760" y="639"/>
                </a:lnTo>
                <a:lnTo>
                  <a:pt x="762" y="639"/>
                </a:lnTo>
                <a:lnTo>
                  <a:pt x="764" y="648"/>
                </a:lnTo>
                <a:lnTo>
                  <a:pt x="764" y="652"/>
                </a:lnTo>
                <a:lnTo>
                  <a:pt x="768" y="655"/>
                </a:lnTo>
                <a:lnTo>
                  <a:pt x="773" y="655"/>
                </a:lnTo>
                <a:lnTo>
                  <a:pt x="784" y="642"/>
                </a:lnTo>
                <a:lnTo>
                  <a:pt x="799" y="636"/>
                </a:lnTo>
                <a:lnTo>
                  <a:pt x="808" y="630"/>
                </a:lnTo>
                <a:lnTo>
                  <a:pt x="815" y="636"/>
                </a:lnTo>
                <a:lnTo>
                  <a:pt x="817" y="626"/>
                </a:lnTo>
                <a:lnTo>
                  <a:pt x="810" y="608"/>
                </a:lnTo>
                <a:lnTo>
                  <a:pt x="797" y="588"/>
                </a:lnTo>
                <a:lnTo>
                  <a:pt x="793" y="588"/>
                </a:lnTo>
                <a:lnTo>
                  <a:pt x="784" y="588"/>
                </a:lnTo>
                <a:lnTo>
                  <a:pt x="784" y="595"/>
                </a:lnTo>
                <a:lnTo>
                  <a:pt x="795" y="599"/>
                </a:lnTo>
                <a:lnTo>
                  <a:pt x="801" y="606"/>
                </a:lnTo>
                <a:lnTo>
                  <a:pt x="806" y="610"/>
                </a:lnTo>
                <a:lnTo>
                  <a:pt x="799" y="622"/>
                </a:lnTo>
                <a:lnTo>
                  <a:pt x="786" y="626"/>
                </a:lnTo>
                <a:lnTo>
                  <a:pt x="768" y="626"/>
                </a:lnTo>
                <a:lnTo>
                  <a:pt x="760" y="615"/>
                </a:lnTo>
                <a:lnTo>
                  <a:pt x="755" y="606"/>
                </a:lnTo>
                <a:lnTo>
                  <a:pt x="738" y="588"/>
                </a:lnTo>
                <a:lnTo>
                  <a:pt x="728" y="583"/>
                </a:lnTo>
                <a:lnTo>
                  <a:pt x="718" y="583"/>
                </a:lnTo>
                <a:lnTo>
                  <a:pt x="715" y="577"/>
                </a:lnTo>
                <a:lnTo>
                  <a:pt x="720" y="564"/>
                </a:lnTo>
                <a:lnTo>
                  <a:pt x="724" y="556"/>
                </a:lnTo>
                <a:lnTo>
                  <a:pt x="730" y="552"/>
                </a:lnTo>
                <a:lnTo>
                  <a:pt x="732" y="548"/>
                </a:lnTo>
                <a:lnTo>
                  <a:pt x="730" y="544"/>
                </a:lnTo>
                <a:lnTo>
                  <a:pt x="718" y="536"/>
                </a:lnTo>
                <a:lnTo>
                  <a:pt x="713" y="523"/>
                </a:lnTo>
                <a:lnTo>
                  <a:pt x="713" y="515"/>
                </a:lnTo>
                <a:lnTo>
                  <a:pt x="713" y="507"/>
                </a:lnTo>
                <a:lnTo>
                  <a:pt x="715" y="505"/>
                </a:lnTo>
                <a:lnTo>
                  <a:pt x="718" y="501"/>
                </a:lnTo>
                <a:lnTo>
                  <a:pt x="720" y="490"/>
                </a:lnTo>
                <a:lnTo>
                  <a:pt x="722" y="479"/>
                </a:lnTo>
                <a:lnTo>
                  <a:pt x="728" y="464"/>
                </a:lnTo>
                <a:lnTo>
                  <a:pt x="732" y="443"/>
                </a:lnTo>
                <a:lnTo>
                  <a:pt x="740" y="436"/>
                </a:lnTo>
                <a:lnTo>
                  <a:pt x="742" y="432"/>
                </a:lnTo>
                <a:lnTo>
                  <a:pt x="738" y="430"/>
                </a:lnTo>
                <a:lnTo>
                  <a:pt x="733" y="417"/>
                </a:lnTo>
                <a:lnTo>
                  <a:pt x="755" y="399"/>
                </a:lnTo>
                <a:lnTo>
                  <a:pt x="757" y="401"/>
                </a:lnTo>
                <a:lnTo>
                  <a:pt x="760" y="411"/>
                </a:lnTo>
                <a:lnTo>
                  <a:pt x="762" y="413"/>
                </a:lnTo>
                <a:lnTo>
                  <a:pt x="764" y="409"/>
                </a:lnTo>
                <a:lnTo>
                  <a:pt x="764" y="401"/>
                </a:lnTo>
                <a:lnTo>
                  <a:pt x="766" y="394"/>
                </a:lnTo>
                <a:lnTo>
                  <a:pt x="783" y="392"/>
                </a:lnTo>
                <a:lnTo>
                  <a:pt x="789" y="387"/>
                </a:lnTo>
                <a:lnTo>
                  <a:pt x="789" y="381"/>
                </a:lnTo>
                <a:lnTo>
                  <a:pt x="791" y="376"/>
                </a:lnTo>
                <a:lnTo>
                  <a:pt x="799" y="376"/>
                </a:lnTo>
                <a:lnTo>
                  <a:pt x="806" y="372"/>
                </a:lnTo>
                <a:lnTo>
                  <a:pt x="808" y="370"/>
                </a:lnTo>
                <a:lnTo>
                  <a:pt x="811" y="356"/>
                </a:lnTo>
                <a:lnTo>
                  <a:pt x="810" y="345"/>
                </a:lnTo>
                <a:lnTo>
                  <a:pt x="819" y="336"/>
                </a:lnTo>
                <a:lnTo>
                  <a:pt x="819" y="327"/>
                </a:lnTo>
                <a:lnTo>
                  <a:pt x="824" y="327"/>
                </a:lnTo>
                <a:lnTo>
                  <a:pt x="834" y="329"/>
                </a:lnTo>
                <a:lnTo>
                  <a:pt x="839" y="327"/>
                </a:lnTo>
                <a:lnTo>
                  <a:pt x="842" y="321"/>
                </a:lnTo>
                <a:lnTo>
                  <a:pt x="846" y="311"/>
                </a:lnTo>
                <a:lnTo>
                  <a:pt x="850" y="311"/>
                </a:lnTo>
                <a:lnTo>
                  <a:pt x="859" y="298"/>
                </a:lnTo>
                <a:lnTo>
                  <a:pt x="870" y="298"/>
                </a:lnTo>
                <a:lnTo>
                  <a:pt x="879" y="307"/>
                </a:lnTo>
                <a:lnTo>
                  <a:pt x="890" y="287"/>
                </a:lnTo>
                <a:lnTo>
                  <a:pt x="899" y="283"/>
                </a:lnTo>
                <a:lnTo>
                  <a:pt x="915" y="268"/>
                </a:lnTo>
                <a:lnTo>
                  <a:pt x="919" y="260"/>
                </a:lnTo>
                <a:lnTo>
                  <a:pt x="923" y="258"/>
                </a:lnTo>
                <a:lnTo>
                  <a:pt x="927" y="258"/>
                </a:lnTo>
                <a:lnTo>
                  <a:pt x="934" y="254"/>
                </a:lnTo>
                <a:lnTo>
                  <a:pt x="937" y="243"/>
                </a:lnTo>
                <a:lnTo>
                  <a:pt x="937" y="237"/>
                </a:lnTo>
                <a:close/>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70" name=""/>
          <p:cNvSpPr/>
          <p:nvPr/>
        </p:nvSpPr>
        <p:spPr>
          <a:xfrm>
            <a:off x="5850000" y="1641600"/>
            <a:ext cx="473040" cy="685800"/>
          </a:xfrm>
          <a:custGeom>
            <a:avLst/>
            <a:gdLst/>
            <a:ahLst/>
            <a:rect l="l" t="t" r="r" b="b"/>
            <a:pathLst>
              <a:path w="317" h="408">
                <a:moveTo>
                  <a:pt x="59" y="408"/>
                </a:moveTo>
                <a:lnTo>
                  <a:pt x="55" y="397"/>
                </a:lnTo>
                <a:lnTo>
                  <a:pt x="48" y="391"/>
                </a:lnTo>
                <a:lnTo>
                  <a:pt x="22" y="384"/>
                </a:lnTo>
                <a:lnTo>
                  <a:pt x="16" y="353"/>
                </a:lnTo>
                <a:lnTo>
                  <a:pt x="11" y="338"/>
                </a:lnTo>
                <a:lnTo>
                  <a:pt x="18" y="328"/>
                </a:lnTo>
                <a:lnTo>
                  <a:pt x="18" y="322"/>
                </a:lnTo>
                <a:lnTo>
                  <a:pt x="8" y="314"/>
                </a:lnTo>
                <a:lnTo>
                  <a:pt x="4" y="300"/>
                </a:lnTo>
                <a:lnTo>
                  <a:pt x="2" y="282"/>
                </a:lnTo>
                <a:lnTo>
                  <a:pt x="2" y="267"/>
                </a:lnTo>
                <a:lnTo>
                  <a:pt x="0" y="262"/>
                </a:lnTo>
                <a:lnTo>
                  <a:pt x="27" y="133"/>
                </a:lnTo>
                <a:lnTo>
                  <a:pt x="76" y="130"/>
                </a:lnTo>
                <a:lnTo>
                  <a:pt x="48" y="78"/>
                </a:lnTo>
                <a:lnTo>
                  <a:pt x="57" y="43"/>
                </a:lnTo>
                <a:lnTo>
                  <a:pt x="70" y="30"/>
                </a:lnTo>
                <a:lnTo>
                  <a:pt x="100" y="0"/>
                </a:lnTo>
                <a:lnTo>
                  <a:pt x="149" y="5"/>
                </a:lnTo>
                <a:lnTo>
                  <a:pt x="158" y="5"/>
                </a:lnTo>
                <a:lnTo>
                  <a:pt x="174" y="18"/>
                </a:lnTo>
                <a:lnTo>
                  <a:pt x="184" y="18"/>
                </a:lnTo>
                <a:lnTo>
                  <a:pt x="185" y="21"/>
                </a:lnTo>
                <a:lnTo>
                  <a:pt x="189" y="18"/>
                </a:lnTo>
                <a:lnTo>
                  <a:pt x="194" y="18"/>
                </a:lnTo>
                <a:lnTo>
                  <a:pt x="212" y="21"/>
                </a:lnTo>
                <a:lnTo>
                  <a:pt x="224" y="25"/>
                </a:lnTo>
                <a:lnTo>
                  <a:pt x="228" y="29"/>
                </a:lnTo>
                <a:lnTo>
                  <a:pt x="226" y="31"/>
                </a:lnTo>
                <a:lnTo>
                  <a:pt x="226" y="34"/>
                </a:lnTo>
                <a:lnTo>
                  <a:pt x="236" y="39"/>
                </a:lnTo>
                <a:lnTo>
                  <a:pt x="251" y="45"/>
                </a:lnTo>
                <a:lnTo>
                  <a:pt x="253" y="56"/>
                </a:lnTo>
                <a:lnTo>
                  <a:pt x="249" y="82"/>
                </a:lnTo>
                <a:lnTo>
                  <a:pt x="251" y="84"/>
                </a:lnTo>
                <a:lnTo>
                  <a:pt x="264" y="80"/>
                </a:lnTo>
                <a:lnTo>
                  <a:pt x="266" y="82"/>
                </a:lnTo>
                <a:lnTo>
                  <a:pt x="264" y="87"/>
                </a:lnTo>
                <a:lnTo>
                  <a:pt x="260" y="92"/>
                </a:lnTo>
                <a:lnTo>
                  <a:pt x="262" y="104"/>
                </a:lnTo>
                <a:lnTo>
                  <a:pt x="275" y="112"/>
                </a:lnTo>
                <a:lnTo>
                  <a:pt x="273" y="114"/>
                </a:lnTo>
                <a:lnTo>
                  <a:pt x="257" y="131"/>
                </a:lnTo>
                <a:lnTo>
                  <a:pt x="246" y="151"/>
                </a:lnTo>
                <a:lnTo>
                  <a:pt x="244" y="165"/>
                </a:lnTo>
                <a:lnTo>
                  <a:pt x="242" y="171"/>
                </a:lnTo>
                <a:lnTo>
                  <a:pt x="246" y="173"/>
                </a:lnTo>
                <a:lnTo>
                  <a:pt x="257" y="167"/>
                </a:lnTo>
                <a:lnTo>
                  <a:pt x="271" y="145"/>
                </a:lnTo>
                <a:lnTo>
                  <a:pt x="283" y="133"/>
                </a:lnTo>
                <a:lnTo>
                  <a:pt x="291" y="131"/>
                </a:lnTo>
                <a:lnTo>
                  <a:pt x="291" y="125"/>
                </a:lnTo>
                <a:lnTo>
                  <a:pt x="297" y="118"/>
                </a:lnTo>
                <a:lnTo>
                  <a:pt x="301" y="112"/>
                </a:lnTo>
                <a:lnTo>
                  <a:pt x="301" y="104"/>
                </a:lnTo>
                <a:lnTo>
                  <a:pt x="301" y="98"/>
                </a:lnTo>
                <a:lnTo>
                  <a:pt x="305" y="96"/>
                </a:lnTo>
                <a:lnTo>
                  <a:pt x="308" y="90"/>
                </a:lnTo>
                <a:lnTo>
                  <a:pt x="311" y="85"/>
                </a:lnTo>
                <a:lnTo>
                  <a:pt x="315" y="84"/>
                </a:lnTo>
                <a:lnTo>
                  <a:pt x="317" y="90"/>
                </a:lnTo>
                <a:lnTo>
                  <a:pt x="317" y="102"/>
                </a:lnTo>
                <a:lnTo>
                  <a:pt x="305" y="131"/>
                </a:lnTo>
                <a:lnTo>
                  <a:pt x="301" y="136"/>
                </a:lnTo>
                <a:lnTo>
                  <a:pt x="297" y="147"/>
                </a:lnTo>
                <a:lnTo>
                  <a:pt x="297" y="153"/>
                </a:lnTo>
                <a:lnTo>
                  <a:pt x="286" y="176"/>
                </a:lnTo>
                <a:lnTo>
                  <a:pt x="286" y="194"/>
                </a:lnTo>
                <a:lnTo>
                  <a:pt x="286" y="208"/>
                </a:lnTo>
                <a:lnTo>
                  <a:pt x="277" y="218"/>
                </a:lnTo>
                <a:lnTo>
                  <a:pt x="275" y="224"/>
                </a:lnTo>
                <a:lnTo>
                  <a:pt x="277" y="240"/>
                </a:lnTo>
                <a:lnTo>
                  <a:pt x="279" y="267"/>
                </a:lnTo>
                <a:lnTo>
                  <a:pt x="275" y="273"/>
                </a:lnTo>
                <a:lnTo>
                  <a:pt x="266" y="300"/>
                </a:lnTo>
                <a:lnTo>
                  <a:pt x="271" y="338"/>
                </a:lnTo>
                <a:lnTo>
                  <a:pt x="281" y="367"/>
                </a:lnTo>
                <a:lnTo>
                  <a:pt x="279" y="371"/>
                </a:lnTo>
                <a:lnTo>
                  <a:pt x="281" y="377"/>
                </a:lnTo>
                <a:lnTo>
                  <a:pt x="281" y="381"/>
                </a:lnTo>
                <a:lnTo>
                  <a:pt x="281" y="393"/>
                </a:lnTo>
                <a:lnTo>
                  <a:pt x="59" y="40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71" name=""/>
          <p:cNvSpPr/>
          <p:nvPr/>
        </p:nvSpPr>
        <p:spPr>
          <a:xfrm>
            <a:off x="5924520" y="1400040"/>
            <a:ext cx="774720" cy="430200"/>
          </a:xfrm>
          <a:custGeom>
            <a:avLst/>
            <a:gdLst/>
            <a:ahLst/>
            <a:rect l="l" t="t" r="r" b="b"/>
            <a:pathLst>
              <a:path w="493" h="243">
                <a:moveTo>
                  <a:pt x="0" y="103"/>
                </a:moveTo>
                <a:lnTo>
                  <a:pt x="13" y="98"/>
                </a:lnTo>
                <a:lnTo>
                  <a:pt x="21" y="94"/>
                </a:lnTo>
                <a:lnTo>
                  <a:pt x="36" y="84"/>
                </a:lnTo>
                <a:lnTo>
                  <a:pt x="40" y="76"/>
                </a:lnTo>
                <a:lnTo>
                  <a:pt x="46" y="76"/>
                </a:lnTo>
                <a:lnTo>
                  <a:pt x="73" y="67"/>
                </a:lnTo>
                <a:lnTo>
                  <a:pt x="92" y="55"/>
                </a:lnTo>
                <a:lnTo>
                  <a:pt x="115" y="32"/>
                </a:lnTo>
                <a:lnTo>
                  <a:pt x="123" y="30"/>
                </a:lnTo>
                <a:lnTo>
                  <a:pt x="142" y="9"/>
                </a:lnTo>
                <a:lnTo>
                  <a:pt x="153" y="4"/>
                </a:lnTo>
                <a:lnTo>
                  <a:pt x="175" y="0"/>
                </a:lnTo>
                <a:lnTo>
                  <a:pt x="180" y="2"/>
                </a:lnTo>
                <a:lnTo>
                  <a:pt x="180" y="4"/>
                </a:lnTo>
                <a:lnTo>
                  <a:pt x="171" y="11"/>
                </a:lnTo>
                <a:lnTo>
                  <a:pt x="167" y="13"/>
                </a:lnTo>
                <a:lnTo>
                  <a:pt x="161" y="23"/>
                </a:lnTo>
                <a:lnTo>
                  <a:pt x="148" y="38"/>
                </a:lnTo>
                <a:lnTo>
                  <a:pt x="140" y="46"/>
                </a:lnTo>
                <a:lnTo>
                  <a:pt x="136" y="52"/>
                </a:lnTo>
                <a:lnTo>
                  <a:pt x="132" y="65"/>
                </a:lnTo>
                <a:lnTo>
                  <a:pt x="136" y="75"/>
                </a:lnTo>
                <a:lnTo>
                  <a:pt x="138" y="69"/>
                </a:lnTo>
                <a:lnTo>
                  <a:pt x="152" y="59"/>
                </a:lnTo>
                <a:lnTo>
                  <a:pt x="159" y="59"/>
                </a:lnTo>
                <a:lnTo>
                  <a:pt x="165" y="57"/>
                </a:lnTo>
                <a:lnTo>
                  <a:pt x="194" y="71"/>
                </a:lnTo>
                <a:lnTo>
                  <a:pt x="215" y="94"/>
                </a:lnTo>
                <a:lnTo>
                  <a:pt x="234" y="92"/>
                </a:lnTo>
                <a:lnTo>
                  <a:pt x="242" y="94"/>
                </a:lnTo>
                <a:lnTo>
                  <a:pt x="247" y="96"/>
                </a:lnTo>
                <a:lnTo>
                  <a:pt x="253" y="96"/>
                </a:lnTo>
                <a:lnTo>
                  <a:pt x="257" y="96"/>
                </a:lnTo>
                <a:lnTo>
                  <a:pt x="263" y="98"/>
                </a:lnTo>
                <a:lnTo>
                  <a:pt x="263" y="101"/>
                </a:lnTo>
                <a:lnTo>
                  <a:pt x="267" y="98"/>
                </a:lnTo>
                <a:lnTo>
                  <a:pt x="271" y="92"/>
                </a:lnTo>
                <a:lnTo>
                  <a:pt x="290" y="76"/>
                </a:lnTo>
                <a:lnTo>
                  <a:pt x="353" y="61"/>
                </a:lnTo>
                <a:lnTo>
                  <a:pt x="370" y="52"/>
                </a:lnTo>
                <a:lnTo>
                  <a:pt x="378" y="50"/>
                </a:lnTo>
                <a:lnTo>
                  <a:pt x="382" y="53"/>
                </a:lnTo>
                <a:lnTo>
                  <a:pt x="378" y="63"/>
                </a:lnTo>
                <a:lnTo>
                  <a:pt x="378" y="67"/>
                </a:lnTo>
                <a:lnTo>
                  <a:pt x="386" y="82"/>
                </a:lnTo>
                <a:lnTo>
                  <a:pt x="389" y="84"/>
                </a:lnTo>
                <a:lnTo>
                  <a:pt x="393" y="82"/>
                </a:lnTo>
                <a:lnTo>
                  <a:pt x="403" y="82"/>
                </a:lnTo>
                <a:lnTo>
                  <a:pt x="409" y="80"/>
                </a:lnTo>
                <a:lnTo>
                  <a:pt x="428" y="78"/>
                </a:lnTo>
                <a:lnTo>
                  <a:pt x="437" y="84"/>
                </a:lnTo>
                <a:lnTo>
                  <a:pt x="445" y="99"/>
                </a:lnTo>
                <a:lnTo>
                  <a:pt x="453" y="105"/>
                </a:lnTo>
                <a:lnTo>
                  <a:pt x="468" y="113"/>
                </a:lnTo>
                <a:lnTo>
                  <a:pt x="484" y="109"/>
                </a:lnTo>
                <a:lnTo>
                  <a:pt x="487" y="109"/>
                </a:lnTo>
                <a:lnTo>
                  <a:pt x="493" y="113"/>
                </a:lnTo>
                <a:lnTo>
                  <a:pt x="493" y="119"/>
                </a:lnTo>
                <a:lnTo>
                  <a:pt x="487" y="124"/>
                </a:lnTo>
                <a:lnTo>
                  <a:pt x="476" y="126"/>
                </a:lnTo>
                <a:lnTo>
                  <a:pt x="470" y="124"/>
                </a:lnTo>
                <a:lnTo>
                  <a:pt x="468" y="123"/>
                </a:lnTo>
                <a:lnTo>
                  <a:pt x="466" y="123"/>
                </a:lnTo>
                <a:lnTo>
                  <a:pt x="455" y="128"/>
                </a:lnTo>
                <a:lnTo>
                  <a:pt x="449" y="124"/>
                </a:lnTo>
                <a:lnTo>
                  <a:pt x="441" y="124"/>
                </a:lnTo>
                <a:lnTo>
                  <a:pt x="424" y="128"/>
                </a:lnTo>
                <a:lnTo>
                  <a:pt x="414" y="124"/>
                </a:lnTo>
                <a:lnTo>
                  <a:pt x="411" y="128"/>
                </a:lnTo>
                <a:lnTo>
                  <a:pt x="413" y="138"/>
                </a:lnTo>
                <a:lnTo>
                  <a:pt x="411" y="142"/>
                </a:lnTo>
                <a:lnTo>
                  <a:pt x="405" y="140"/>
                </a:lnTo>
                <a:lnTo>
                  <a:pt x="395" y="130"/>
                </a:lnTo>
                <a:lnTo>
                  <a:pt x="368" y="126"/>
                </a:lnTo>
                <a:lnTo>
                  <a:pt x="363" y="128"/>
                </a:lnTo>
                <a:lnTo>
                  <a:pt x="357" y="124"/>
                </a:lnTo>
                <a:lnTo>
                  <a:pt x="338" y="140"/>
                </a:lnTo>
                <a:lnTo>
                  <a:pt x="334" y="140"/>
                </a:lnTo>
                <a:lnTo>
                  <a:pt x="326" y="144"/>
                </a:lnTo>
                <a:lnTo>
                  <a:pt x="324" y="146"/>
                </a:lnTo>
                <a:lnTo>
                  <a:pt x="320" y="147"/>
                </a:lnTo>
                <a:lnTo>
                  <a:pt x="311" y="146"/>
                </a:lnTo>
                <a:lnTo>
                  <a:pt x="299" y="147"/>
                </a:lnTo>
                <a:lnTo>
                  <a:pt x="297" y="157"/>
                </a:lnTo>
                <a:lnTo>
                  <a:pt x="295" y="161"/>
                </a:lnTo>
                <a:lnTo>
                  <a:pt x="272" y="182"/>
                </a:lnTo>
                <a:lnTo>
                  <a:pt x="269" y="180"/>
                </a:lnTo>
                <a:lnTo>
                  <a:pt x="267" y="176"/>
                </a:lnTo>
                <a:lnTo>
                  <a:pt x="276" y="165"/>
                </a:lnTo>
                <a:lnTo>
                  <a:pt x="276" y="157"/>
                </a:lnTo>
                <a:lnTo>
                  <a:pt x="263" y="159"/>
                </a:lnTo>
                <a:lnTo>
                  <a:pt x="259" y="170"/>
                </a:lnTo>
                <a:lnTo>
                  <a:pt x="253" y="174"/>
                </a:lnTo>
                <a:lnTo>
                  <a:pt x="249" y="169"/>
                </a:lnTo>
                <a:lnTo>
                  <a:pt x="247" y="159"/>
                </a:lnTo>
                <a:lnTo>
                  <a:pt x="246" y="159"/>
                </a:lnTo>
                <a:lnTo>
                  <a:pt x="244" y="174"/>
                </a:lnTo>
                <a:lnTo>
                  <a:pt x="234" y="188"/>
                </a:lnTo>
                <a:lnTo>
                  <a:pt x="230" y="203"/>
                </a:lnTo>
                <a:lnTo>
                  <a:pt x="224" y="213"/>
                </a:lnTo>
                <a:lnTo>
                  <a:pt x="215" y="228"/>
                </a:lnTo>
                <a:lnTo>
                  <a:pt x="215" y="240"/>
                </a:lnTo>
                <a:lnTo>
                  <a:pt x="213" y="243"/>
                </a:lnTo>
                <a:lnTo>
                  <a:pt x="201" y="236"/>
                </a:lnTo>
                <a:lnTo>
                  <a:pt x="199" y="224"/>
                </a:lnTo>
                <a:lnTo>
                  <a:pt x="203" y="220"/>
                </a:lnTo>
                <a:lnTo>
                  <a:pt x="205" y="215"/>
                </a:lnTo>
                <a:lnTo>
                  <a:pt x="203" y="213"/>
                </a:lnTo>
                <a:lnTo>
                  <a:pt x="190" y="217"/>
                </a:lnTo>
                <a:lnTo>
                  <a:pt x="188" y="215"/>
                </a:lnTo>
                <a:lnTo>
                  <a:pt x="192" y="190"/>
                </a:lnTo>
                <a:lnTo>
                  <a:pt x="190" y="180"/>
                </a:lnTo>
                <a:lnTo>
                  <a:pt x="176" y="174"/>
                </a:lnTo>
                <a:lnTo>
                  <a:pt x="167" y="170"/>
                </a:lnTo>
                <a:lnTo>
                  <a:pt x="167" y="167"/>
                </a:lnTo>
                <a:lnTo>
                  <a:pt x="169" y="165"/>
                </a:lnTo>
                <a:lnTo>
                  <a:pt x="165" y="161"/>
                </a:lnTo>
                <a:lnTo>
                  <a:pt x="153" y="157"/>
                </a:lnTo>
                <a:lnTo>
                  <a:pt x="136" y="155"/>
                </a:lnTo>
                <a:lnTo>
                  <a:pt x="132" y="155"/>
                </a:lnTo>
                <a:lnTo>
                  <a:pt x="128" y="157"/>
                </a:lnTo>
                <a:lnTo>
                  <a:pt x="127" y="155"/>
                </a:lnTo>
                <a:lnTo>
                  <a:pt x="117" y="155"/>
                </a:lnTo>
                <a:lnTo>
                  <a:pt x="102" y="142"/>
                </a:lnTo>
                <a:lnTo>
                  <a:pt x="94" y="142"/>
                </a:lnTo>
                <a:lnTo>
                  <a:pt x="27" y="128"/>
                </a:lnTo>
                <a:lnTo>
                  <a:pt x="21" y="126"/>
                </a:lnTo>
                <a:lnTo>
                  <a:pt x="19" y="115"/>
                </a:lnTo>
                <a:lnTo>
                  <a:pt x="13" y="111"/>
                </a:lnTo>
                <a:lnTo>
                  <a:pt x="4" y="109"/>
                </a:lnTo>
                <a:lnTo>
                  <a:pt x="0" y="103"/>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72" name=""/>
          <p:cNvSpPr/>
          <p:nvPr/>
        </p:nvSpPr>
        <p:spPr>
          <a:xfrm>
            <a:off x="2787480" y="3106800"/>
            <a:ext cx="1558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3" name=""/>
          <p:cNvSpPr/>
          <p:nvPr/>
        </p:nvSpPr>
        <p:spPr>
          <a:xfrm>
            <a:off x="2317680" y="3328920"/>
            <a:ext cx="1540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4" name=""/>
          <p:cNvSpPr/>
          <p:nvPr/>
        </p:nvSpPr>
        <p:spPr>
          <a:xfrm>
            <a:off x="2475000" y="360828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5" name=""/>
          <p:cNvSpPr/>
          <p:nvPr/>
        </p:nvSpPr>
        <p:spPr>
          <a:xfrm>
            <a:off x="2565360" y="368604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76" name=""/>
          <p:cNvSpPr/>
          <p:nvPr/>
        </p:nvSpPr>
        <p:spPr>
          <a:xfrm>
            <a:off x="5346720" y="2700360"/>
            <a:ext cx="76320" cy="135000"/>
          </a:xfrm>
          <a:custGeom>
            <a:avLst/>
            <a:gdLst/>
            <a:ahLst/>
            <a:rect l="l" t="t" r="r" b="b"/>
            <a:pathLst>
              <a:path w="51" h="81">
                <a:moveTo>
                  <a:pt x="0" y="0"/>
                </a:moveTo>
                <a:lnTo>
                  <a:pt x="50" y="1"/>
                </a:lnTo>
                <a:lnTo>
                  <a:pt x="48" y="30"/>
                </a:lnTo>
                <a:lnTo>
                  <a:pt x="51" y="58"/>
                </a:lnTo>
                <a:lnTo>
                  <a:pt x="51" y="81"/>
                </a:lnTo>
                <a:lnTo>
                  <a:pt x="32" y="67"/>
                </a:lnTo>
                <a:lnTo>
                  <a:pt x="29" y="48"/>
                </a:lnTo>
                <a:lnTo>
                  <a:pt x="18" y="33"/>
                </a:lnTo>
                <a:lnTo>
                  <a:pt x="14" y="22"/>
                </a:lnTo>
                <a:lnTo>
                  <a:pt x="0"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77" name=""/>
          <p:cNvSpPr/>
          <p:nvPr/>
        </p:nvSpPr>
        <p:spPr>
          <a:xfrm>
            <a:off x="4540320" y="2773440"/>
            <a:ext cx="942840" cy="571320"/>
          </a:xfrm>
          <a:custGeom>
            <a:avLst/>
            <a:gdLst/>
            <a:ahLst/>
            <a:rect l="l" t="t" r="r" b="b"/>
            <a:pathLst>
              <a:path w="601" h="322">
                <a:moveTo>
                  <a:pt x="17" y="0"/>
                </a:moveTo>
                <a:lnTo>
                  <a:pt x="539" y="11"/>
                </a:lnTo>
                <a:lnTo>
                  <a:pt x="572" y="38"/>
                </a:lnTo>
                <a:lnTo>
                  <a:pt x="562" y="50"/>
                </a:lnTo>
                <a:lnTo>
                  <a:pt x="559" y="63"/>
                </a:lnTo>
                <a:lnTo>
                  <a:pt x="564" y="69"/>
                </a:lnTo>
                <a:lnTo>
                  <a:pt x="574" y="73"/>
                </a:lnTo>
                <a:lnTo>
                  <a:pt x="578" y="92"/>
                </a:lnTo>
                <a:lnTo>
                  <a:pt x="587" y="96"/>
                </a:lnTo>
                <a:lnTo>
                  <a:pt x="595" y="98"/>
                </a:lnTo>
                <a:lnTo>
                  <a:pt x="597" y="102"/>
                </a:lnTo>
                <a:lnTo>
                  <a:pt x="601" y="322"/>
                </a:lnTo>
                <a:lnTo>
                  <a:pt x="0" y="309"/>
                </a:lnTo>
                <a:lnTo>
                  <a:pt x="17"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78" name=""/>
          <p:cNvSpPr/>
          <p:nvPr/>
        </p:nvSpPr>
        <p:spPr>
          <a:xfrm>
            <a:off x="4156200" y="3732120"/>
            <a:ext cx="223560" cy="490680"/>
          </a:xfrm>
          <a:custGeom>
            <a:avLst/>
            <a:gdLst/>
            <a:ahLst/>
            <a:rect l="l" t="t" r="r" b="b"/>
            <a:pathLst>
              <a:path w="150" h="292">
                <a:moveTo>
                  <a:pt x="0" y="282"/>
                </a:moveTo>
                <a:lnTo>
                  <a:pt x="2" y="238"/>
                </a:lnTo>
                <a:lnTo>
                  <a:pt x="10" y="192"/>
                </a:lnTo>
                <a:lnTo>
                  <a:pt x="14" y="148"/>
                </a:lnTo>
                <a:lnTo>
                  <a:pt x="24" y="118"/>
                </a:lnTo>
                <a:lnTo>
                  <a:pt x="42" y="88"/>
                </a:lnTo>
                <a:lnTo>
                  <a:pt x="54" y="70"/>
                </a:lnTo>
                <a:lnTo>
                  <a:pt x="72" y="54"/>
                </a:lnTo>
                <a:lnTo>
                  <a:pt x="84" y="46"/>
                </a:lnTo>
                <a:lnTo>
                  <a:pt x="122" y="30"/>
                </a:lnTo>
                <a:lnTo>
                  <a:pt x="136" y="18"/>
                </a:lnTo>
                <a:lnTo>
                  <a:pt x="150" y="0"/>
                </a:lnTo>
                <a:lnTo>
                  <a:pt x="126" y="292"/>
                </a:lnTo>
                <a:lnTo>
                  <a:pt x="0" y="28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79" name=""/>
          <p:cNvSpPr/>
          <p:nvPr/>
        </p:nvSpPr>
        <p:spPr>
          <a:xfrm>
            <a:off x="4344840" y="3406680"/>
            <a:ext cx="444600" cy="822600"/>
          </a:xfrm>
          <a:custGeom>
            <a:avLst/>
            <a:gdLst/>
            <a:ahLst/>
            <a:rect l="l" t="t" r="r" b="b"/>
            <a:pathLst>
              <a:path w="298" h="490">
                <a:moveTo>
                  <a:pt x="0" y="490"/>
                </a:moveTo>
                <a:lnTo>
                  <a:pt x="38" y="0"/>
                </a:lnTo>
                <a:lnTo>
                  <a:pt x="298" y="12"/>
                </a:lnTo>
                <a:lnTo>
                  <a:pt x="296" y="62"/>
                </a:lnTo>
                <a:lnTo>
                  <a:pt x="150" y="126"/>
                </a:lnTo>
                <a:lnTo>
                  <a:pt x="154" y="154"/>
                </a:lnTo>
                <a:lnTo>
                  <a:pt x="198" y="182"/>
                </a:lnTo>
                <a:lnTo>
                  <a:pt x="178" y="224"/>
                </a:lnTo>
                <a:lnTo>
                  <a:pt x="136" y="234"/>
                </a:lnTo>
                <a:lnTo>
                  <a:pt x="172" y="276"/>
                </a:lnTo>
                <a:lnTo>
                  <a:pt x="166" y="382"/>
                </a:lnTo>
                <a:lnTo>
                  <a:pt x="90" y="396"/>
                </a:lnTo>
                <a:lnTo>
                  <a:pt x="88" y="464"/>
                </a:lnTo>
                <a:lnTo>
                  <a:pt x="36" y="484"/>
                </a:lnTo>
                <a:lnTo>
                  <a:pt x="0" y="49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0" name=""/>
          <p:cNvSpPr/>
          <p:nvPr/>
        </p:nvSpPr>
        <p:spPr>
          <a:xfrm>
            <a:off x="4400640" y="3311640"/>
            <a:ext cx="1103400" cy="644400"/>
          </a:xfrm>
          <a:custGeom>
            <a:avLst/>
            <a:gdLst/>
            <a:ahLst/>
            <a:rect l="l" t="t" r="r" b="b"/>
            <a:pathLst>
              <a:path w="739" h="384">
                <a:moveTo>
                  <a:pt x="12" y="0"/>
                </a:moveTo>
                <a:lnTo>
                  <a:pt x="724" y="20"/>
                </a:lnTo>
                <a:lnTo>
                  <a:pt x="729" y="99"/>
                </a:lnTo>
                <a:lnTo>
                  <a:pt x="736" y="161"/>
                </a:lnTo>
                <a:lnTo>
                  <a:pt x="739" y="242"/>
                </a:lnTo>
                <a:lnTo>
                  <a:pt x="738" y="306"/>
                </a:lnTo>
                <a:lnTo>
                  <a:pt x="738" y="384"/>
                </a:lnTo>
                <a:lnTo>
                  <a:pt x="696" y="363"/>
                </a:lnTo>
                <a:lnTo>
                  <a:pt x="676" y="356"/>
                </a:lnTo>
                <a:lnTo>
                  <a:pt x="664" y="362"/>
                </a:lnTo>
                <a:lnTo>
                  <a:pt x="633" y="356"/>
                </a:lnTo>
                <a:lnTo>
                  <a:pt x="618" y="363"/>
                </a:lnTo>
                <a:lnTo>
                  <a:pt x="594" y="366"/>
                </a:lnTo>
                <a:lnTo>
                  <a:pt x="582" y="374"/>
                </a:lnTo>
                <a:lnTo>
                  <a:pt x="570" y="378"/>
                </a:lnTo>
                <a:lnTo>
                  <a:pt x="558" y="369"/>
                </a:lnTo>
                <a:lnTo>
                  <a:pt x="546" y="365"/>
                </a:lnTo>
                <a:lnTo>
                  <a:pt x="529" y="365"/>
                </a:lnTo>
                <a:lnTo>
                  <a:pt x="520" y="357"/>
                </a:lnTo>
                <a:lnTo>
                  <a:pt x="511" y="363"/>
                </a:lnTo>
                <a:lnTo>
                  <a:pt x="504" y="377"/>
                </a:lnTo>
                <a:lnTo>
                  <a:pt x="498" y="365"/>
                </a:lnTo>
                <a:lnTo>
                  <a:pt x="474" y="363"/>
                </a:lnTo>
                <a:lnTo>
                  <a:pt x="457" y="351"/>
                </a:lnTo>
                <a:lnTo>
                  <a:pt x="445" y="359"/>
                </a:lnTo>
                <a:lnTo>
                  <a:pt x="430" y="357"/>
                </a:lnTo>
                <a:lnTo>
                  <a:pt x="420" y="339"/>
                </a:lnTo>
                <a:lnTo>
                  <a:pt x="405" y="333"/>
                </a:lnTo>
                <a:lnTo>
                  <a:pt x="387" y="338"/>
                </a:lnTo>
                <a:lnTo>
                  <a:pt x="372" y="329"/>
                </a:lnTo>
                <a:lnTo>
                  <a:pt x="357" y="326"/>
                </a:lnTo>
                <a:lnTo>
                  <a:pt x="330" y="323"/>
                </a:lnTo>
                <a:lnTo>
                  <a:pt x="318" y="314"/>
                </a:lnTo>
                <a:lnTo>
                  <a:pt x="316" y="302"/>
                </a:lnTo>
                <a:lnTo>
                  <a:pt x="295" y="302"/>
                </a:lnTo>
                <a:lnTo>
                  <a:pt x="280" y="302"/>
                </a:lnTo>
                <a:lnTo>
                  <a:pt x="273" y="294"/>
                </a:lnTo>
                <a:lnTo>
                  <a:pt x="265" y="281"/>
                </a:lnTo>
                <a:lnTo>
                  <a:pt x="250" y="278"/>
                </a:lnTo>
                <a:lnTo>
                  <a:pt x="262" y="71"/>
                </a:lnTo>
                <a:lnTo>
                  <a:pt x="0" y="56"/>
                </a:lnTo>
                <a:lnTo>
                  <a:pt x="12"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1" name=""/>
          <p:cNvSpPr/>
          <p:nvPr/>
        </p:nvSpPr>
        <p:spPr>
          <a:xfrm>
            <a:off x="5421240" y="3919680"/>
            <a:ext cx="174600" cy="376200"/>
          </a:xfrm>
          <a:custGeom>
            <a:avLst/>
            <a:gdLst/>
            <a:ahLst/>
            <a:rect l="l" t="t" r="r" b="b"/>
            <a:pathLst>
              <a:path w="117" h="224">
                <a:moveTo>
                  <a:pt x="10" y="0"/>
                </a:moveTo>
                <a:lnTo>
                  <a:pt x="22" y="111"/>
                </a:lnTo>
                <a:lnTo>
                  <a:pt x="0" y="132"/>
                </a:lnTo>
                <a:lnTo>
                  <a:pt x="39" y="224"/>
                </a:lnTo>
                <a:lnTo>
                  <a:pt x="117" y="216"/>
                </a:lnTo>
                <a:lnTo>
                  <a:pt x="99" y="195"/>
                </a:lnTo>
                <a:lnTo>
                  <a:pt x="97" y="30"/>
                </a:lnTo>
                <a:lnTo>
                  <a:pt x="85" y="27"/>
                </a:lnTo>
                <a:lnTo>
                  <a:pt x="75" y="30"/>
                </a:lnTo>
                <a:lnTo>
                  <a:pt x="54" y="21"/>
                </a:lnTo>
                <a:lnTo>
                  <a:pt x="10"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2" name=""/>
          <p:cNvSpPr/>
          <p:nvPr/>
        </p:nvSpPr>
        <p:spPr>
          <a:xfrm>
            <a:off x="5567400" y="4067280"/>
            <a:ext cx="379440" cy="473040"/>
          </a:xfrm>
          <a:custGeom>
            <a:avLst/>
            <a:gdLst/>
            <a:ahLst/>
            <a:rect l="l" t="t" r="r" b="b"/>
            <a:pathLst>
              <a:path w="255" h="282">
                <a:moveTo>
                  <a:pt x="2" y="2"/>
                </a:moveTo>
                <a:lnTo>
                  <a:pt x="0" y="101"/>
                </a:lnTo>
                <a:lnTo>
                  <a:pt x="20" y="131"/>
                </a:lnTo>
                <a:lnTo>
                  <a:pt x="17" y="147"/>
                </a:lnTo>
                <a:lnTo>
                  <a:pt x="26" y="164"/>
                </a:lnTo>
                <a:lnTo>
                  <a:pt x="33" y="173"/>
                </a:lnTo>
                <a:lnTo>
                  <a:pt x="39" y="194"/>
                </a:lnTo>
                <a:lnTo>
                  <a:pt x="45" y="209"/>
                </a:lnTo>
                <a:lnTo>
                  <a:pt x="44" y="228"/>
                </a:lnTo>
                <a:lnTo>
                  <a:pt x="62" y="233"/>
                </a:lnTo>
                <a:lnTo>
                  <a:pt x="69" y="252"/>
                </a:lnTo>
                <a:lnTo>
                  <a:pt x="75" y="281"/>
                </a:lnTo>
                <a:lnTo>
                  <a:pt x="174" y="282"/>
                </a:lnTo>
                <a:lnTo>
                  <a:pt x="173" y="231"/>
                </a:lnTo>
                <a:lnTo>
                  <a:pt x="236" y="218"/>
                </a:lnTo>
                <a:lnTo>
                  <a:pt x="231" y="179"/>
                </a:lnTo>
                <a:lnTo>
                  <a:pt x="243" y="146"/>
                </a:lnTo>
                <a:lnTo>
                  <a:pt x="255" y="120"/>
                </a:lnTo>
                <a:lnTo>
                  <a:pt x="204" y="120"/>
                </a:lnTo>
                <a:lnTo>
                  <a:pt x="146" y="105"/>
                </a:lnTo>
                <a:lnTo>
                  <a:pt x="105" y="93"/>
                </a:lnTo>
                <a:lnTo>
                  <a:pt x="66" y="75"/>
                </a:lnTo>
                <a:lnTo>
                  <a:pt x="90" y="0"/>
                </a:lnTo>
                <a:lnTo>
                  <a:pt x="2" y="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3" name=""/>
          <p:cNvSpPr/>
          <p:nvPr/>
        </p:nvSpPr>
        <p:spPr>
          <a:xfrm>
            <a:off x="5911920" y="4272120"/>
            <a:ext cx="63360" cy="155520"/>
          </a:xfrm>
          <a:custGeom>
            <a:avLst/>
            <a:gdLst/>
            <a:ahLst/>
            <a:rect l="l" t="t" r="r" b="b"/>
            <a:pathLst>
              <a:path w="42" h="93">
                <a:moveTo>
                  <a:pt x="22" y="0"/>
                </a:moveTo>
                <a:lnTo>
                  <a:pt x="1" y="49"/>
                </a:lnTo>
                <a:lnTo>
                  <a:pt x="0" y="73"/>
                </a:lnTo>
                <a:lnTo>
                  <a:pt x="3" y="93"/>
                </a:lnTo>
                <a:lnTo>
                  <a:pt x="42" y="84"/>
                </a:lnTo>
                <a:lnTo>
                  <a:pt x="28" y="0"/>
                </a:lnTo>
                <a:lnTo>
                  <a:pt x="22"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4" name=""/>
          <p:cNvSpPr/>
          <p:nvPr/>
        </p:nvSpPr>
        <p:spPr>
          <a:xfrm>
            <a:off x="5491080" y="3451320"/>
            <a:ext cx="320760" cy="615960"/>
          </a:xfrm>
          <a:custGeom>
            <a:avLst/>
            <a:gdLst/>
            <a:ahLst/>
            <a:rect l="l" t="t" r="r" b="b"/>
            <a:pathLst>
              <a:path w="216" h="366">
                <a:moveTo>
                  <a:pt x="0" y="32"/>
                </a:moveTo>
                <a:lnTo>
                  <a:pt x="188" y="0"/>
                </a:lnTo>
                <a:lnTo>
                  <a:pt x="216" y="87"/>
                </a:lnTo>
                <a:lnTo>
                  <a:pt x="86" y="152"/>
                </a:lnTo>
                <a:lnTo>
                  <a:pt x="57" y="191"/>
                </a:lnTo>
                <a:lnTo>
                  <a:pt x="143" y="366"/>
                </a:lnTo>
                <a:lnTo>
                  <a:pt x="51" y="366"/>
                </a:lnTo>
                <a:lnTo>
                  <a:pt x="51" y="311"/>
                </a:lnTo>
                <a:lnTo>
                  <a:pt x="42" y="306"/>
                </a:lnTo>
                <a:lnTo>
                  <a:pt x="21" y="306"/>
                </a:lnTo>
                <a:lnTo>
                  <a:pt x="8" y="300"/>
                </a:lnTo>
                <a:lnTo>
                  <a:pt x="8" y="183"/>
                </a:lnTo>
                <a:lnTo>
                  <a:pt x="8" y="113"/>
                </a:lnTo>
                <a:lnTo>
                  <a:pt x="6" y="75"/>
                </a:lnTo>
                <a:lnTo>
                  <a:pt x="3" y="47"/>
                </a:lnTo>
                <a:lnTo>
                  <a:pt x="0" y="3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5" name=""/>
          <p:cNvSpPr/>
          <p:nvPr/>
        </p:nvSpPr>
        <p:spPr>
          <a:xfrm>
            <a:off x="5486400" y="3435480"/>
            <a:ext cx="34920" cy="61920"/>
          </a:xfrm>
          <a:custGeom>
            <a:avLst/>
            <a:gdLst/>
            <a:ahLst/>
            <a:rect l="l" t="t" r="r" b="b"/>
            <a:pathLst>
              <a:path w="24" h="37">
                <a:moveTo>
                  <a:pt x="0" y="0"/>
                </a:moveTo>
                <a:lnTo>
                  <a:pt x="24" y="0"/>
                </a:lnTo>
                <a:lnTo>
                  <a:pt x="14" y="36"/>
                </a:lnTo>
                <a:lnTo>
                  <a:pt x="3" y="37"/>
                </a:lnTo>
                <a:lnTo>
                  <a:pt x="0" y="0"/>
                </a:lnTo>
                <a:close/>
              </a:path>
            </a:pathLst>
          </a:custGeom>
          <a:solidFill>
            <a:srgbClr val="2b8156"/>
          </a:solidFill>
          <a:ln w="9360">
            <a:solidFill>
              <a:srgbClr val="ffffff"/>
            </a:solidFill>
            <a:round/>
          </a:ln>
        </p:spPr>
        <p:style>
          <a:lnRef idx="0"/>
          <a:fillRef idx="0"/>
          <a:effectRef idx="0"/>
          <a:fontRef idx="minor"/>
        </p:style>
        <p:txBody>
          <a:bodyPr tIns="16200" bIns="16200" anchor="t">
            <a:noAutofit/>
          </a:bodyPr>
          <a:p>
            <a:endParaRPr b="0" lang="en-US" sz="2400" strike="noStrike" u="none">
              <a:solidFill>
                <a:srgbClr val="ffffff"/>
              </a:solidFill>
              <a:effectLst/>
              <a:uFillTx/>
              <a:latin typeface="Arial"/>
            </a:endParaRPr>
          </a:p>
        </p:txBody>
      </p:sp>
      <p:sp>
        <p:nvSpPr>
          <p:cNvPr id="186" name=""/>
          <p:cNvSpPr/>
          <p:nvPr/>
        </p:nvSpPr>
        <p:spPr>
          <a:xfrm>
            <a:off x="5479920" y="2943360"/>
            <a:ext cx="73080" cy="492120"/>
          </a:xfrm>
          <a:custGeom>
            <a:avLst/>
            <a:gdLst/>
            <a:ahLst/>
            <a:rect l="l" t="t" r="r" b="b"/>
            <a:pathLst>
              <a:path w="49" h="293">
                <a:moveTo>
                  <a:pt x="0" y="0"/>
                </a:moveTo>
                <a:lnTo>
                  <a:pt x="4" y="293"/>
                </a:lnTo>
                <a:lnTo>
                  <a:pt x="31" y="291"/>
                </a:lnTo>
                <a:lnTo>
                  <a:pt x="49" y="218"/>
                </a:lnTo>
                <a:lnTo>
                  <a:pt x="15" y="8"/>
                </a:lnTo>
                <a:lnTo>
                  <a:pt x="0"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7" name=""/>
          <p:cNvSpPr/>
          <p:nvPr/>
        </p:nvSpPr>
        <p:spPr>
          <a:xfrm>
            <a:off x="4156200" y="2771640"/>
            <a:ext cx="1812960" cy="1768680"/>
          </a:xfrm>
          <a:custGeom>
            <a:avLst/>
            <a:gdLst/>
            <a:ahLst/>
            <a:rect l="l" t="t" r="r" b="b"/>
            <a:pathLst>
              <a:path w="1215" h="1053">
                <a:moveTo>
                  <a:pt x="0" y="852"/>
                </a:moveTo>
                <a:lnTo>
                  <a:pt x="3" y="813"/>
                </a:lnTo>
                <a:lnTo>
                  <a:pt x="6" y="771"/>
                </a:lnTo>
                <a:lnTo>
                  <a:pt x="12" y="747"/>
                </a:lnTo>
                <a:lnTo>
                  <a:pt x="15" y="714"/>
                </a:lnTo>
                <a:lnTo>
                  <a:pt x="30" y="678"/>
                </a:lnTo>
                <a:lnTo>
                  <a:pt x="48" y="648"/>
                </a:lnTo>
                <a:lnTo>
                  <a:pt x="78" y="618"/>
                </a:lnTo>
                <a:lnTo>
                  <a:pt x="120" y="600"/>
                </a:lnTo>
                <a:lnTo>
                  <a:pt x="150" y="576"/>
                </a:lnTo>
                <a:lnTo>
                  <a:pt x="153" y="510"/>
                </a:lnTo>
                <a:lnTo>
                  <a:pt x="153" y="471"/>
                </a:lnTo>
                <a:lnTo>
                  <a:pt x="159" y="435"/>
                </a:lnTo>
                <a:lnTo>
                  <a:pt x="159" y="402"/>
                </a:lnTo>
                <a:lnTo>
                  <a:pt x="168" y="354"/>
                </a:lnTo>
                <a:lnTo>
                  <a:pt x="174" y="318"/>
                </a:lnTo>
                <a:lnTo>
                  <a:pt x="255" y="324"/>
                </a:lnTo>
                <a:lnTo>
                  <a:pt x="276" y="0"/>
                </a:lnTo>
                <a:lnTo>
                  <a:pt x="825" y="12"/>
                </a:lnTo>
                <a:lnTo>
                  <a:pt x="855" y="42"/>
                </a:lnTo>
                <a:lnTo>
                  <a:pt x="837" y="66"/>
                </a:lnTo>
                <a:lnTo>
                  <a:pt x="867" y="99"/>
                </a:lnTo>
                <a:lnTo>
                  <a:pt x="903" y="105"/>
                </a:lnTo>
                <a:lnTo>
                  <a:pt x="939" y="320"/>
                </a:lnTo>
                <a:lnTo>
                  <a:pt x="908" y="432"/>
                </a:lnTo>
                <a:lnTo>
                  <a:pt x="1080" y="404"/>
                </a:lnTo>
                <a:lnTo>
                  <a:pt x="1110" y="492"/>
                </a:lnTo>
                <a:lnTo>
                  <a:pt x="981" y="560"/>
                </a:lnTo>
                <a:lnTo>
                  <a:pt x="956" y="596"/>
                </a:lnTo>
                <a:lnTo>
                  <a:pt x="1037" y="771"/>
                </a:lnTo>
                <a:lnTo>
                  <a:pt x="1017" y="846"/>
                </a:lnTo>
                <a:lnTo>
                  <a:pt x="1146" y="888"/>
                </a:lnTo>
                <a:lnTo>
                  <a:pt x="1205" y="893"/>
                </a:lnTo>
                <a:lnTo>
                  <a:pt x="1215" y="977"/>
                </a:lnTo>
                <a:lnTo>
                  <a:pt x="1116" y="1004"/>
                </a:lnTo>
                <a:lnTo>
                  <a:pt x="1115" y="1053"/>
                </a:lnTo>
                <a:lnTo>
                  <a:pt x="1020" y="1052"/>
                </a:lnTo>
                <a:lnTo>
                  <a:pt x="1008" y="1004"/>
                </a:lnTo>
                <a:lnTo>
                  <a:pt x="987" y="1004"/>
                </a:lnTo>
                <a:lnTo>
                  <a:pt x="987" y="980"/>
                </a:lnTo>
                <a:lnTo>
                  <a:pt x="978" y="959"/>
                </a:lnTo>
                <a:lnTo>
                  <a:pt x="972" y="941"/>
                </a:lnTo>
                <a:lnTo>
                  <a:pt x="963" y="921"/>
                </a:lnTo>
                <a:lnTo>
                  <a:pt x="960" y="899"/>
                </a:lnTo>
                <a:lnTo>
                  <a:pt x="885" y="905"/>
                </a:lnTo>
                <a:lnTo>
                  <a:pt x="849" y="819"/>
                </a:lnTo>
                <a:lnTo>
                  <a:pt x="872" y="797"/>
                </a:lnTo>
                <a:lnTo>
                  <a:pt x="869" y="767"/>
                </a:lnTo>
                <a:lnTo>
                  <a:pt x="858" y="683"/>
                </a:lnTo>
                <a:lnTo>
                  <a:pt x="839" y="677"/>
                </a:lnTo>
                <a:lnTo>
                  <a:pt x="818" y="680"/>
                </a:lnTo>
                <a:lnTo>
                  <a:pt x="798" y="677"/>
                </a:lnTo>
                <a:lnTo>
                  <a:pt x="777" y="683"/>
                </a:lnTo>
                <a:lnTo>
                  <a:pt x="755" y="684"/>
                </a:lnTo>
                <a:lnTo>
                  <a:pt x="735" y="698"/>
                </a:lnTo>
                <a:lnTo>
                  <a:pt x="713" y="684"/>
                </a:lnTo>
                <a:lnTo>
                  <a:pt x="696" y="684"/>
                </a:lnTo>
                <a:lnTo>
                  <a:pt x="681" y="677"/>
                </a:lnTo>
                <a:lnTo>
                  <a:pt x="668" y="696"/>
                </a:lnTo>
                <a:lnTo>
                  <a:pt x="657" y="681"/>
                </a:lnTo>
                <a:lnTo>
                  <a:pt x="638" y="684"/>
                </a:lnTo>
                <a:lnTo>
                  <a:pt x="618" y="671"/>
                </a:lnTo>
                <a:lnTo>
                  <a:pt x="602" y="681"/>
                </a:lnTo>
                <a:lnTo>
                  <a:pt x="590" y="674"/>
                </a:lnTo>
                <a:lnTo>
                  <a:pt x="579" y="657"/>
                </a:lnTo>
                <a:lnTo>
                  <a:pt x="558" y="654"/>
                </a:lnTo>
                <a:lnTo>
                  <a:pt x="543" y="653"/>
                </a:lnTo>
                <a:lnTo>
                  <a:pt x="518" y="648"/>
                </a:lnTo>
                <a:lnTo>
                  <a:pt x="497" y="642"/>
                </a:lnTo>
                <a:lnTo>
                  <a:pt x="480" y="636"/>
                </a:lnTo>
                <a:lnTo>
                  <a:pt x="479" y="621"/>
                </a:lnTo>
                <a:lnTo>
                  <a:pt x="464" y="620"/>
                </a:lnTo>
                <a:lnTo>
                  <a:pt x="449" y="624"/>
                </a:lnTo>
                <a:lnTo>
                  <a:pt x="425" y="602"/>
                </a:lnTo>
                <a:lnTo>
                  <a:pt x="413" y="597"/>
                </a:lnTo>
                <a:lnTo>
                  <a:pt x="419" y="432"/>
                </a:lnTo>
                <a:lnTo>
                  <a:pt x="273" y="500"/>
                </a:lnTo>
                <a:lnTo>
                  <a:pt x="275" y="530"/>
                </a:lnTo>
                <a:lnTo>
                  <a:pt x="320" y="560"/>
                </a:lnTo>
                <a:lnTo>
                  <a:pt x="305" y="597"/>
                </a:lnTo>
                <a:lnTo>
                  <a:pt x="261" y="614"/>
                </a:lnTo>
                <a:lnTo>
                  <a:pt x="297" y="651"/>
                </a:lnTo>
                <a:lnTo>
                  <a:pt x="291" y="759"/>
                </a:lnTo>
                <a:lnTo>
                  <a:pt x="215" y="773"/>
                </a:lnTo>
                <a:lnTo>
                  <a:pt x="210" y="846"/>
                </a:lnTo>
                <a:lnTo>
                  <a:pt x="159" y="860"/>
                </a:lnTo>
                <a:lnTo>
                  <a:pt x="123" y="863"/>
                </a:lnTo>
                <a:lnTo>
                  <a:pt x="81" y="860"/>
                </a:lnTo>
                <a:lnTo>
                  <a:pt x="0" y="851"/>
                </a:lnTo>
              </a:path>
            </a:pathLst>
          </a:custGeom>
          <a:noFill/>
          <a:ln w="2844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8" name=""/>
          <p:cNvSpPr/>
          <p:nvPr/>
        </p:nvSpPr>
        <p:spPr>
          <a:xfrm>
            <a:off x="5354640" y="4454640"/>
            <a:ext cx="290520" cy="220680"/>
          </a:xfrm>
          <a:custGeom>
            <a:avLst/>
            <a:gdLst/>
            <a:ahLst/>
            <a:rect l="l" t="t" r="r" b="b"/>
            <a:pathLst>
              <a:path w="195" h="132">
                <a:moveTo>
                  <a:pt x="0" y="0"/>
                </a:moveTo>
                <a:lnTo>
                  <a:pt x="195" y="2"/>
                </a:lnTo>
                <a:lnTo>
                  <a:pt x="190" y="18"/>
                </a:lnTo>
                <a:lnTo>
                  <a:pt x="186" y="29"/>
                </a:lnTo>
                <a:lnTo>
                  <a:pt x="178" y="36"/>
                </a:lnTo>
                <a:lnTo>
                  <a:pt x="175" y="63"/>
                </a:lnTo>
                <a:lnTo>
                  <a:pt x="183" y="72"/>
                </a:lnTo>
                <a:lnTo>
                  <a:pt x="177" y="102"/>
                </a:lnTo>
                <a:lnTo>
                  <a:pt x="159" y="123"/>
                </a:lnTo>
                <a:lnTo>
                  <a:pt x="139" y="128"/>
                </a:lnTo>
                <a:lnTo>
                  <a:pt x="129" y="132"/>
                </a:lnTo>
                <a:lnTo>
                  <a:pt x="120" y="123"/>
                </a:lnTo>
                <a:lnTo>
                  <a:pt x="108" y="59"/>
                </a:lnTo>
                <a:lnTo>
                  <a:pt x="16" y="65"/>
                </a:lnTo>
                <a:lnTo>
                  <a:pt x="0"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89" name=""/>
          <p:cNvSpPr/>
          <p:nvPr/>
        </p:nvSpPr>
        <p:spPr>
          <a:xfrm>
            <a:off x="5670720" y="4054320"/>
            <a:ext cx="318960" cy="223920"/>
          </a:xfrm>
          <a:custGeom>
            <a:avLst/>
            <a:gdLst/>
            <a:ahLst/>
            <a:rect l="l" t="t" r="r" b="b"/>
            <a:pathLst>
              <a:path w="215" h="133">
                <a:moveTo>
                  <a:pt x="0" y="81"/>
                </a:moveTo>
                <a:lnTo>
                  <a:pt x="21" y="6"/>
                </a:lnTo>
                <a:lnTo>
                  <a:pt x="189" y="0"/>
                </a:lnTo>
                <a:lnTo>
                  <a:pt x="192" y="19"/>
                </a:lnTo>
                <a:lnTo>
                  <a:pt x="200" y="27"/>
                </a:lnTo>
                <a:lnTo>
                  <a:pt x="203" y="43"/>
                </a:lnTo>
                <a:lnTo>
                  <a:pt x="201" y="55"/>
                </a:lnTo>
                <a:lnTo>
                  <a:pt x="209" y="63"/>
                </a:lnTo>
                <a:lnTo>
                  <a:pt x="215" y="81"/>
                </a:lnTo>
                <a:lnTo>
                  <a:pt x="204" y="87"/>
                </a:lnTo>
                <a:lnTo>
                  <a:pt x="197" y="102"/>
                </a:lnTo>
                <a:lnTo>
                  <a:pt x="192" y="121"/>
                </a:lnTo>
                <a:lnTo>
                  <a:pt x="188" y="133"/>
                </a:lnTo>
                <a:lnTo>
                  <a:pt x="131" y="130"/>
                </a:lnTo>
                <a:lnTo>
                  <a:pt x="80" y="115"/>
                </a:lnTo>
                <a:lnTo>
                  <a:pt x="56" y="109"/>
                </a:lnTo>
                <a:lnTo>
                  <a:pt x="0" y="81"/>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0" name=""/>
          <p:cNvSpPr/>
          <p:nvPr/>
        </p:nvSpPr>
        <p:spPr>
          <a:xfrm>
            <a:off x="5403960" y="2674800"/>
            <a:ext cx="637920" cy="758880"/>
          </a:xfrm>
          <a:custGeom>
            <a:avLst/>
            <a:gdLst/>
            <a:ahLst/>
            <a:rect l="l" t="t" r="r" b="b"/>
            <a:pathLst>
              <a:path w="428" h="452">
                <a:moveTo>
                  <a:pt x="378" y="308"/>
                </a:moveTo>
                <a:lnTo>
                  <a:pt x="328" y="260"/>
                </a:lnTo>
                <a:lnTo>
                  <a:pt x="204" y="258"/>
                </a:lnTo>
                <a:lnTo>
                  <a:pt x="202" y="120"/>
                </a:lnTo>
                <a:lnTo>
                  <a:pt x="168" y="116"/>
                </a:lnTo>
                <a:lnTo>
                  <a:pt x="172" y="0"/>
                </a:lnTo>
                <a:lnTo>
                  <a:pt x="0" y="0"/>
                </a:lnTo>
                <a:lnTo>
                  <a:pt x="6" y="80"/>
                </a:lnTo>
                <a:lnTo>
                  <a:pt x="22" y="99"/>
                </a:lnTo>
                <a:lnTo>
                  <a:pt x="12" y="112"/>
                </a:lnTo>
                <a:lnTo>
                  <a:pt x="9" y="126"/>
                </a:lnTo>
                <a:lnTo>
                  <a:pt x="14" y="132"/>
                </a:lnTo>
                <a:lnTo>
                  <a:pt x="25" y="136"/>
                </a:lnTo>
                <a:lnTo>
                  <a:pt x="29" y="156"/>
                </a:lnTo>
                <a:lnTo>
                  <a:pt x="38" y="161"/>
                </a:lnTo>
                <a:lnTo>
                  <a:pt x="47" y="163"/>
                </a:lnTo>
                <a:lnTo>
                  <a:pt x="49" y="167"/>
                </a:lnTo>
                <a:lnTo>
                  <a:pt x="62" y="164"/>
                </a:lnTo>
                <a:lnTo>
                  <a:pt x="102" y="374"/>
                </a:lnTo>
                <a:lnTo>
                  <a:pt x="78" y="452"/>
                </a:lnTo>
                <a:lnTo>
                  <a:pt x="428" y="434"/>
                </a:lnTo>
                <a:lnTo>
                  <a:pt x="426" y="392"/>
                </a:lnTo>
                <a:lnTo>
                  <a:pt x="406" y="340"/>
                </a:lnTo>
                <a:lnTo>
                  <a:pt x="376" y="308"/>
                </a:lnTo>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1" name=""/>
          <p:cNvSpPr/>
          <p:nvPr/>
        </p:nvSpPr>
        <p:spPr>
          <a:xfrm>
            <a:off x="5502240" y="3406680"/>
            <a:ext cx="617400" cy="662040"/>
          </a:xfrm>
          <a:custGeom>
            <a:avLst/>
            <a:gdLst/>
            <a:ahLst/>
            <a:rect l="l" t="t" r="r" b="b"/>
            <a:pathLst>
              <a:path w="414" h="394">
                <a:moveTo>
                  <a:pt x="8" y="16"/>
                </a:moveTo>
                <a:lnTo>
                  <a:pt x="369" y="0"/>
                </a:lnTo>
                <a:lnTo>
                  <a:pt x="368" y="4"/>
                </a:lnTo>
                <a:lnTo>
                  <a:pt x="377" y="10"/>
                </a:lnTo>
                <a:lnTo>
                  <a:pt x="379" y="20"/>
                </a:lnTo>
                <a:lnTo>
                  <a:pt x="377" y="29"/>
                </a:lnTo>
                <a:lnTo>
                  <a:pt x="368" y="38"/>
                </a:lnTo>
                <a:lnTo>
                  <a:pt x="357" y="49"/>
                </a:lnTo>
                <a:lnTo>
                  <a:pt x="355" y="57"/>
                </a:lnTo>
                <a:lnTo>
                  <a:pt x="414" y="53"/>
                </a:lnTo>
                <a:lnTo>
                  <a:pt x="410" y="59"/>
                </a:lnTo>
                <a:lnTo>
                  <a:pt x="412" y="62"/>
                </a:lnTo>
                <a:lnTo>
                  <a:pt x="408" y="73"/>
                </a:lnTo>
                <a:lnTo>
                  <a:pt x="397" y="85"/>
                </a:lnTo>
                <a:lnTo>
                  <a:pt x="394" y="106"/>
                </a:lnTo>
                <a:lnTo>
                  <a:pt x="383" y="122"/>
                </a:lnTo>
                <a:lnTo>
                  <a:pt x="383" y="136"/>
                </a:lnTo>
                <a:lnTo>
                  <a:pt x="383" y="155"/>
                </a:lnTo>
                <a:lnTo>
                  <a:pt x="379" y="157"/>
                </a:lnTo>
                <a:lnTo>
                  <a:pt x="371" y="164"/>
                </a:lnTo>
                <a:lnTo>
                  <a:pt x="369" y="171"/>
                </a:lnTo>
                <a:lnTo>
                  <a:pt x="353" y="186"/>
                </a:lnTo>
                <a:lnTo>
                  <a:pt x="347" y="203"/>
                </a:lnTo>
                <a:lnTo>
                  <a:pt x="349" y="219"/>
                </a:lnTo>
                <a:lnTo>
                  <a:pt x="347" y="230"/>
                </a:lnTo>
                <a:lnTo>
                  <a:pt x="331" y="239"/>
                </a:lnTo>
                <a:lnTo>
                  <a:pt x="319" y="254"/>
                </a:lnTo>
                <a:lnTo>
                  <a:pt x="315" y="261"/>
                </a:lnTo>
                <a:lnTo>
                  <a:pt x="315" y="274"/>
                </a:lnTo>
                <a:lnTo>
                  <a:pt x="306" y="285"/>
                </a:lnTo>
                <a:lnTo>
                  <a:pt x="306" y="294"/>
                </a:lnTo>
                <a:lnTo>
                  <a:pt x="302" y="309"/>
                </a:lnTo>
                <a:lnTo>
                  <a:pt x="293" y="323"/>
                </a:lnTo>
                <a:lnTo>
                  <a:pt x="296" y="339"/>
                </a:lnTo>
                <a:lnTo>
                  <a:pt x="304" y="350"/>
                </a:lnTo>
                <a:lnTo>
                  <a:pt x="306" y="360"/>
                </a:lnTo>
                <a:lnTo>
                  <a:pt x="309" y="363"/>
                </a:lnTo>
                <a:lnTo>
                  <a:pt x="309" y="368"/>
                </a:lnTo>
                <a:lnTo>
                  <a:pt x="304" y="370"/>
                </a:lnTo>
                <a:lnTo>
                  <a:pt x="302" y="380"/>
                </a:lnTo>
                <a:lnTo>
                  <a:pt x="302" y="387"/>
                </a:lnTo>
                <a:lnTo>
                  <a:pt x="304" y="386"/>
                </a:lnTo>
                <a:lnTo>
                  <a:pt x="134" y="394"/>
                </a:lnTo>
                <a:lnTo>
                  <a:pt x="48" y="216"/>
                </a:lnTo>
                <a:lnTo>
                  <a:pt x="76" y="176"/>
                </a:lnTo>
                <a:lnTo>
                  <a:pt x="208" y="112"/>
                </a:lnTo>
                <a:lnTo>
                  <a:pt x="180" y="26"/>
                </a:lnTo>
                <a:lnTo>
                  <a:pt x="0" y="58"/>
                </a:lnTo>
                <a:lnTo>
                  <a:pt x="8" y="16"/>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2" name=""/>
          <p:cNvSpPr/>
          <p:nvPr/>
        </p:nvSpPr>
        <p:spPr>
          <a:xfrm>
            <a:off x="5591160" y="4406760"/>
            <a:ext cx="689040" cy="363600"/>
          </a:xfrm>
          <a:custGeom>
            <a:avLst/>
            <a:gdLst/>
            <a:ahLst/>
            <a:rect l="l" t="t" r="r" b="b"/>
            <a:pathLst>
              <a:path w="463" h="216">
                <a:moveTo>
                  <a:pt x="247" y="7"/>
                </a:moveTo>
                <a:lnTo>
                  <a:pt x="377" y="0"/>
                </a:lnTo>
                <a:lnTo>
                  <a:pt x="380" y="7"/>
                </a:lnTo>
                <a:lnTo>
                  <a:pt x="377" y="23"/>
                </a:lnTo>
                <a:lnTo>
                  <a:pt x="377" y="47"/>
                </a:lnTo>
                <a:lnTo>
                  <a:pt x="395" y="66"/>
                </a:lnTo>
                <a:lnTo>
                  <a:pt x="399" y="86"/>
                </a:lnTo>
                <a:lnTo>
                  <a:pt x="375" y="80"/>
                </a:lnTo>
                <a:lnTo>
                  <a:pt x="353" y="69"/>
                </a:lnTo>
                <a:lnTo>
                  <a:pt x="346" y="69"/>
                </a:lnTo>
                <a:lnTo>
                  <a:pt x="340" y="71"/>
                </a:lnTo>
                <a:lnTo>
                  <a:pt x="324" y="86"/>
                </a:lnTo>
                <a:lnTo>
                  <a:pt x="324" y="93"/>
                </a:lnTo>
                <a:lnTo>
                  <a:pt x="330" y="102"/>
                </a:lnTo>
                <a:lnTo>
                  <a:pt x="338" y="106"/>
                </a:lnTo>
                <a:lnTo>
                  <a:pt x="358" y="104"/>
                </a:lnTo>
                <a:lnTo>
                  <a:pt x="369" y="95"/>
                </a:lnTo>
                <a:lnTo>
                  <a:pt x="375" y="93"/>
                </a:lnTo>
                <a:lnTo>
                  <a:pt x="384" y="93"/>
                </a:lnTo>
                <a:lnTo>
                  <a:pt x="391" y="92"/>
                </a:lnTo>
                <a:lnTo>
                  <a:pt x="391" y="95"/>
                </a:lnTo>
                <a:lnTo>
                  <a:pt x="388" y="102"/>
                </a:lnTo>
                <a:lnTo>
                  <a:pt x="382" y="106"/>
                </a:lnTo>
                <a:lnTo>
                  <a:pt x="384" y="114"/>
                </a:lnTo>
                <a:lnTo>
                  <a:pt x="391" y="117"/>
                </a:lnTo>
                <a:lnTo>
                  <a:pt x="395" y="119"/>
                </a:lnTo>
                <a:lnTo>
                  <a:pt x="399" y="114"/>
                </a:lnTo>
                <a:lnTo>
                  <a:pt x="406" y="102"/>
                </a:lnTo>
                <a:lnTo>
                  <a:pt x="425" y="93"/>
                </a:lnTo>
                <a:lnTo>
                  <a:pt x="433" y="90"/>
                </a:lnTo>
                <a:lnTo>
                  <a:pt x="437" y="90"/>
                </a:lnTo>
                <a:lnTo>
                  <a:pt x="441" y="95"/>
                </a:lnTo>
                <a:lnTo>
                  <a:pt x="439" y="104"/>
                </a:lnTo>
                <a:lnTo>
                  <a:pt x="441" y="108"/>
                </a:lnTo>
                <a:lnTo>
                  <a:pt x="439" y="114"/>
                </a:lnTo>
                <a:lnTo>
                  <a:pt x="430" y="120"/>
                </a:lnTo>
                <a:lnTo>
                  <a:pt x="419" y="137"/>
                </a:lnTo>
                <a:lnTo>
                  <a:pt x="404" y="146"/>
                </a:lnTo>
                <a:lnTo>
                  <a:pt x="403" y="157"/>
                </a:lnTo>
                <a:lnTo>
                  <a:pt x="408" y="165"/>
                </a:lnTo>
                <a:lnTo>
                  <a:pt x="427" y="177"/>
                </a:lnTo>
                <a:lnTo>
                  <a:pt x="459" y="190"/>
                </a:lnTo>
                <a:lnTo>
                  <a:pt x="463" y="195"/>
                </a:lnTo>
                <a:lnTo>
                  <a:pt x="459" y="203"/>
                </a:lnTo>
                <a:lnTo>
                  <a:pt x="454" y="203"/>
                </a:lnTo>
                <a:lnTo>
                  <a:pt x="428" y="216"/>
                </a:lnTo>
                <a:lnTo>
                  <a:pt x="425" y="195"/>
                </a:lnTo>
                <a:lnTo>
                  <a:pt x="411" y="187"/>
                </a:lnTo>
                <a:lnTo>
                  <a:pt x="384" y="177"/>
                </a:lnTo>
                <a:lnTo>
                  <a:pt x="380" y="167"/>
                </a:lnTo>
                <a:lnTo>
                  <a:pt x="375" y="165"/>
                </a:lnTo>
                <a:lnTo>
                  <a:pt x="369" y="168"/>
                </a:lnTo>
                <a:lnTo>
                  <a:pt x="362" y="187"/>
                </a:lnTo>
                <a:lnTo>
                  <a:pt x="366" y="192"/>
                </a:lnTo>
                <a:lnTo>
                  <a:pt x="366" y="195"/>
                </a:lnTo>
                <a:lnTo>
                  <a:pt x="353" y="205"/>
                </a:lnTo>
                <a:lnTo>
                  <a:pt x="346" y="203"/>
                </a:lnTo>
                <a:lnTo>
                  <a:pt x="338" y="194"/>
                </a:lnTo>
                <a:lnTo>
                  <a:pt x="334" y="192"/>
                </a:lnTo>
                <a:lnTo>
                  <a:pt x="327" y="195"/>
                </a:lnTo>
                <a:lnTo>
                  <a:pt x="322" y="192"/>
                </a:lnTo>
                <a:lnTo>
                  <a:pt x="318" y="192"/>
                </a:lnTo>
                <a:lnTo>
                  <a:pt x="303" y="205"/>
                </a:lnTo>
                <a:lnTo>
                  <a:pt x="290" y="205"/>
                </a:lnTo>
                <a:lnTo>
                  <a:pt x="286" y="203"/>
                </a:lnTo>
                <a:lnTo>
                  <a:pt x="270" y="199"/>
                </a:lnTo>
                <a:lnTo>
                  <a:pt x="248" y="171"/>
                </a:lnTo>
                <a:lnTo>
                  <a:pt x="235" y="168"/>
                </a:lnTo>
                <a:lnTo>
                  <a:pt x="222" y="163"/>
                </a:lnTo>
                <a:lnTo>
                  <a:pt x="217" y="155"/>
                </a:lnTo>
                <a:lnTo>
                  <a:pt x="213" y="155"/>
                </a:lnTo>
                <a:lnTo>
                  <a:pt x="213" y="153"/>
                </a:lnTo>
                <a:lnTo>
                  <a:pt x="211" y="150"/>
                </a:lnTo>
                <a:lnTo>
                  <a:pt x="213" y="146"/>
                </a:lnTo>
                <a:lnTo>
                  <a:pt x="207" y="144"/>
                </a:lnTo>
                <a:lnTo>
                  <a:pt x="204" y="146"/>
                </a:lnTo>
                <a:lnTo>
                  <a:pt x="193" y="144"/>
                </a:lnTo>
                <a:lnTo>
                  <a:pt x="191" y="143"/>
                </a:lnTo>
                <a:lnTo>
                  <a:pt x="189" y="137"/>
                </a:lnTo>
                <a:lnTo>
                  <a:pt x="183" y="137"/>
                </a:lnTo>
                <a:lnTo>
                  <a:pt x="167" y="153"/>
                </a:lnTo>
                <a:lnTo>
                  <a:pt x="175" y="161"/>
                </a:lnTo>
                <a:lnTo>
                  <a:pt x="171" y="165"/>
                </a:lnTo>
                <a:lnTo>
                  <a:pt x="143" y="165"/>
                </a:lnTo>
                <a:lnTo>
                  <a:pt x="97" y="157"/>
                </a:lnTo>
                <a:lnTo>
                  <a:pt x="68" y="146"/>
                </a:lnTo>
                <a:lnTo>
                  <a:pt x="5" y="155"/>
                </a:lnTo>
                <a:lnTo>
                  <a:pt x="0" y="150"/>
                </a:lnTo>
                <a:lnTo>
                  <a:pt x="0" y="144"/>
                </a:lnTo>
                <a:lnTo>
                  <a:pt x="2" y="141"/>
                </a:lnTo>
                <a:lnTo>
                  <a:pt x="4" y="135"/>
                </a:lnTo>
                <a:lnTo>
                  <a:pt x="9" y="126"/>
                </a:lnTo>
                <a:lnTo>
                  <a:pt x="20" y="104"/>
                </a:lnTo>
                <a:lnTo>
                  <a:pt x="12" y="93"/>
                </a:lnTo>
                <a:lnTo>
                  <a:pt x="12" y="86"/>
                </a:lnTo>
                <a:lnTo>
                  <a:pt x="14" y="82"/>
                </a:lnTo>
                <a:lnTo>
                  <a:pt x="14" y="73"/>
                </a:lnTo>
                <a:lnTo>
                  <a:pt x="16" y="62"/>
                </a:lnTo>
                <a:lnTo>
                  <a:pt x="22" y="55"/>
                </a:lnTo>
                <a:lnTo>
                  <a:pt x="26" y="45"/>
                </a:lnTo>
                <a:lnTo>
                  <a:pt x="29" y="29"/>
                </a:lnTo>
                <a:lnTo>
                  <a:pt x="41" y="29"/>
                </a:lnTo>
                <a:lnTo>
                  <a:pt x="53" y="80"/>
                </a:lnTo>
                <a:lnTo>
                  <a:pt x="145" y="79"/>
                </a:lnTo>
                <a:lnTo>
                  <a:pt x="149" y="32"/>
                </a:lnTo>
                <a:lnTo>
                  <a:pt x="281" y="5"/>
                </a:lnTo>
                <a:lnTo>
                  <a:pt x="377" y="1"/>
                </a:lnTo>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3" name=""/>
          <p:cNvSpPr/>
          <p:nvPr/>
        </p:nvSpPr>
        <p:spPr>
          <a:xfrm>
            <a:off x="6459480" y="4305240"/>
            <a:ext cx="1162080" cy="992160"/>
          </a:xfrm>
          <a:custGeom>
            <a:avLst/>
            <a:gdLst/>
            <a:ahLst/>
            <a:rect l="l" t="t" r="r" b="b"/>
            <a:pathLst>
              <a:path w="740" h="558">
                <a:moveTo>
                  <a:pt x="226" y="21"/>
                </a:moveTo>
                <a:lnTo>
                  <a:pt x="2" y="42"/>
                </a:lnTo>
                <a:lnTo>
                  <a:pt x="2" y="46"/>
                </a:lnTo>
                <a:lnTo>
                  <a:pt x="2" y="50"/>
                </a:lnTo>
                <a:lnTo>
                  <a:pt x="0" y="51"/>
                </a:lnTo>
                <a:lnTo>
                  <a:pt x="0" y="59"/>
                </a:lnTo>
                <a:lnTo>
                  <a:pt x="7" y="69"/>
                </a:lnTo>
                <a:lnTo>
                  <a:pt x="11" y="73"/>
                </a:lnTo>
                <a:lnTo>
                  <a:pt x="13" y="73"/>
                </a:lnTo>
                <a:lnTo>
                  <a:pt x="21" y="78"/>
                </a:lnTo>
                <a:lnTo>
                  <a:pt x="23" y="80"/>
                </a:lnTo>
                <a:lnTo>
                  <a:pt x="19" y="90"/>
                </a:lnTo>
                <a:lnTo>
                  <a:pt x="19" y="94"/>
                </a:lnTo>
                <a:lnTo>
                  <a:pt x="23" y="96"/>
                </a:lnTo>
                <a:lnTo>
                  <a:pt x="25" y="97"/>
                </a:lnTo>
                <a:lnTo>
                  <a:pt x="25" y="99"/>
                </a:lnTo>
                <a:lnTo>
                  <a:pt x="19" y="105"/>
                </a:lnTo>
                <a:lnTo>
                  <a:pt x="19" y="111"/>
                </a:lnTo>
                <a:lnTo>
                  <a:pt x="23" y="113"/>
                </a:lnTo>
                <a:lnTo>
                  <a:pt x="34" y="109"/>
                </a:lnTo>
                <a:lnTo>
                  <a:pt x="38" y="105"/>
                </a:lnTo>
                <a:lnTo>
                  <a:pt x="44" y="94"/>
                </a:lnTo>
                <a:lnTo>
                  <a:pt x="46" y="90"/>
                </a:lnTo>
                <a:lnTo>
                  <a:pt x="51" y="90"/>
                </a:lnTo>
                <a:lnTo>
                  <a:pt x="55" y="90"/>
                </a:lnTo>
                <a:lnTo>
                  <a:pt x="57" y="90"/>
                </a:lnTo>
                <a:lnTo>
                  <a:pt x="61" y="90"/>
                </a:lnTo>
                <a:lnTo>
                  <a:pt x="61" y="94"/>
                </a:lnTo>
                <a:lnTo>
                  <a:pt x="51" y="99"/>
                </a:lnTo>
                <a:lnTo>
                  <a:pt x="53" y="101"/>
                </a:lnTo>
                <a:lnTo>
                  <a:pt x="61" y="99"/>
                </a:lnTo>
                <a:lnTo>
                  <a:pt x="71" y="97"/>
                </a:lnTo>
                <a:lnTo>
                  <a:pt x="113" y="84"/>
                </a:lnTo>
                <a:lnTo>
                  <a:pt x="119" y="84"/>
                </a:lnTo>
                <a:lnTo>
                  <a:pt x="119" y="88"/>
                </a:lnTo>
                <a:lnTo>
                  <a:pt x="111" y="94"/>
                </a:lnTo>
                <a:lnTo>
                  <a:pt x="115" y="96"/>
                </a:lnTo>
                <a:lnTo>
                  <a:pt x="132" y="97"/>
                </a:lnTo>
                <a:lnTo>
                  <a:pt x="147" y="103"/>
                </a:lnTo>
                <a:lnTo>
                  <a:pt x="167" y="113"/>
                </a:lnTo>
                <a:lnTo>
                  <a:pt x="172" y="115"/>
                </a:lnTo>
                <a:lnTo>
                  <a:pt x="170" y="109"/>
                </a:lnTo>
                <a:lnTo>
                  <a:pt x="174" y="105"/>
                </a:lnTo>
                <a:lnTo>
                  <a:pt x="178" y="109"/>
                </a:lnTo>
                <a:lnTo>
                  <a:pt x="190" y="113"/>
                </a:lnTo>
                <a:lnTo>
                  <a:pt x="192" y="115"/>
                </a:lnTo>
                <a:lnTo>
                  <a:pt x="192" y="117"/>
                </a:lnTo>
                <a:lnTo>
                  <a:pt x="188" y="119"/>
                </a:lnTo>
                <a:lnTo>
                  <a:pt x="190" y="122"/>
                </a:lnTo>
                <a:lnTo>
                  <a:pt x="213" y="138"/>
                </a:lnTo>
                <a:lnTo>
                  <a:pt x="215" y="145"/>
                </a:lnTo>
                <a:lnTo>
                  <a:pt x="213" y="151"/>
                </a:lnTo>
                <a:lnTo>
                  <a:pt x="211" y="155"/>
                </a:lnTo>
                <a:lnTo>
                  <a:pt x="209" y="151"/>
                </a:lnTo>
                <a:lnTo>
                  <a:pt x="207" y="147"/>
                </a:lnTo>
                <a:lnTo>
                  <a:pt x="205" y="151"/>
                </a:lnTo>
                <a:lnTo>
                  <a:pt x="207" y="157"/>
                </a:lnTo>
                <a:lnTo>
                  <a:pt x="211" y="157"/>
                </a:lnTo>
                <a:lnTo>
                  <a:pt x="241" y="149"/>
                </a:lnTo>
                <a:lnTo>
                  <a:pt x="243" y="145"/>
                </a:lnTo>
                <a:lnTo>
                  <a:pt x="255" y="144"/>
                </a:lnTo>
                <a:lnTo>
                  <a:pt x="280" y="124"/>
                </a:lnTo>
                <a:lnTo>
                  <a:pt x="297" y="124"/>
                </a:lnTo>
                <a:lnTo>
                  <a:pt x="297" y="119"/>
                </a:lnTo>
                <a:lnTo>
                  <a:pt x="295" y="115"/>
                </a:lnTo>
                <a:lnTo>
                  <a:pt x="299" y="105"/>
                </a:lnTo>
                <a:lnTo>
                  <a:pt x="326" y="101"/>
                </a:lnTo>
                <a:lnTo>
                  <a:pt x="368" y="122"/>
                </a:lnTo>
                <a:lnTo>
                  <a:pt x="368" y="128"/>
                </a:lnTo>
                <a:lnTo>
                  <a:pt x="380" y="136"/>
                </a:lnTo>
                <a:lnTo>
                  <a:pt x="387" y="149"/>
                </a:lnTo>
                <a:lnTo>
                  <a:pt x="412" y="167"/>
                </a:lnTo>
                <a:lnTo>
                  <a:pt x="416" y="174"/>
                </a:lnTo>
                <a:lnTo>
                  <a:pt x="424" y="182"/>
                </a:lnTo>
                <a:lnTo>
                  <a:pt x="443" y="180"/>
                </a:lnTo>
                <a:lnTo>
                  <a:pt x="458" y="203"/>
                </a:lnTo>
                <a:lnTo>
                  <a:pt x="462" y="205"/>
                </a:lnTo>
                <a:lnTo>
                  <a:pt x="460" y="213"/>
                </a:lnTo>
                <a:lnTo>
                  <a:pt x="466" y="234"/>
                </a:lnTo>
                <a:lnTo>
                  <a:pt x="464" y="261"/>
                </a:lnTo>
                <a:lnTo>
                  <a:pt x="458" y="287"/>
                </a:lnTo>
                <a:lnTo>
                  <a:pt x="458" y="309"/>
                </a:lnTo>
                <a:lnTo>
                  <a:pt x="462" y="316"/>
                </a:lnTo>
                <a:lnTo>
                  <a:pt x="477" y="326"/>
                </a:lnTo>
                <a:lnTo>
                  <a:pt x="481" y="316"/>
                </a:lnTo>
                <a:lnTo>
                  <a:pt x="477" y="312"/>
                </a:lnTo>
                <a:lnTo>
                  <a:pt x="474" y="299"/>
                </a:lnTo>
                <a:lnTo>
                  <a:pt x="474" y="297"/>
                </a:lnTo>
                <a:lnTo>
                  <a:pt x="483" y="295"/>
                </a:lnTo>
                <a:lnTo>
                  <a:pt x="489" y="309"/>
                </a:lnTo>
                <a:lnTo>
                  <a:pt x="493" y="309"/>
                </a:lnTo>
                <a:lnTo>
                  <a:pt x="495" y="301"/>
                </a:lnTo>
                <a:lnTo>
                  <a:pt x="497" y="299"/>
                </a:lnTo>
                <a:lnTo>
                  <a:pt x="501" y="303"/>
                </a:lnTo>
                <a:lnTo>
                  <a:pt x="501" y="309"/>
                </a:lnTo>
                <a:lnTo>
                  <a:pt x="497" y="316"/>
                </a:lnTo>
                <a:lnTo>
                  <a:pt x="493" y="322"/>
                </a:lnTo>
                <a:lnTo>
                  <a:pt x="487" y="339"/>
                </a:lnTo>
                <a:lnTo>
                  <a:pt x="481" y="341"/>
                </a:lnTo>
                <a:lnTo>
                  <a:pt x="481" y="349"/>
                </a:lnTo>
                <a:lnTo>
                  <a:pt x="487" y="357"/>
                </a:lnTo>
                <a:lnTo>
                  <a:pt x="497" y="364"/>
                </a:lnTo>
                <a:lnTo>
                  <a:pt x="510" y="395"/>
                </a:lnTo>
                <a:lnTo>
                  <a:pt x="531" y="408"/>
                </a:lnTo>
                <a:lnTo>
                  <a:pt x="533" y="406"/>
                </a:lnTo>
                <a:lnTo>
                  <a:pt x="535" y="401"/>
                </a:lnTo>
                <a:lnTo>
                  <a:pt x="541" y="401"/>
                </a:lnTo>
                <a:lnTo>
                  <a:pt x="547" y="412"/>
                </a:lnTo>
                <a:lnTo>
                  <a:pt x="547" y="420"/>
                </a:lnTo>
                <a:lnTo>
                  <a:pt x="554" y="435"/>
                </a:lnTo>
                <a:lnTo>
                  <a:pt x="562" y="441"/>
                </a:lnTo>
                <a:lnTo>
                  <a:pt x="572" y="445"/>
                </a:lnTo>
                <a:lnTo>
                  <a:pt x="589" y="489"/>
                </a:lnTo>
                <a:lnTo>
                  <a:pt x="593" y="491"/>
                </a:lnTo>
                <a:lnTo>
                  <a:pt x="614" y="495"/>
                </a:lnTo>
                <a:lnTo>
                  <a:pt x="623" y="501"/>
                </a:lnTo>
                <a:lnTo>
                  <a:pt x="646" y="529"/>
                </a:lnTo>
                <a:lnTo>
                  <a:pt x="658" y="537"/>
                </a:lnTo>
                <a:lnTo>
                  <a:pt x="662" y="537"/>
                </a:lnTo>
                <a:lnTo>
                  <a:pt x="668" y="541"/>
                </a:lnTo>
                <a:lnTo>
                  <a:pt x="669" y="547"/>
                </a:lnTo>
                <a:lnTo>
                  <a:pt x="664" y="549"/>
                </a:lnTo>
                <a:lnTo>
                  <a:pt x="660" y="547"/>
                </a:lnTo>
                <a:lnTo>
                  <a:pt x="658" y="547"/>
                </a:lnTo>
                <a:lnTo>
                  <a:pt x="654" y="549"/>
                </a:lnTo>
                <a:lnTo>
                  <a:pt x="654" y="552"/>
                </a:lnTo>
                <a:lnTo>
                  <a:pt x="658" y="556"/>
                </a:lnTo>
                <a:lnTo>
                  <a:pt x="669" y="558"/>
                </a:lnTo>
                <a:lnTo>
                  <a:pt x="675" y="554"/>
                </a:lnTo>
                <a:lnTo>
                  <a:pt x="685" y="554"/>
                </a:lnTo>
                <a:lnTo>
                  <a:pt x="721" y="541"/>
                </a:lnTo>
                <a:lnTo>
                  <a:pt x="729" y="525"/>
                </a:lnTo>
                <a:lnTo>
                  <a:pt x="729" y="522"/>
                </a:lnTo>
                <a:lnTo>
                  <a:pt x="725" y="502"/>
                </a:lnTo>
                <a:lnTo>
                  <a:pt x="725" y="493"/>
                </a:lnTo>
                <a:lnTo>
                  <a:pt x="733" y="477"/>
                </a:lnTo>
                <a:lnTo>
                  <a:pt x="740" y="479"/>
                </a:lnTo>
                <a:lnTo>
                  <a:pt x="731" y="443"/>
                </a:lnTo>
                <a:lnTo>
                  <a:pt x="733" y="426"/>
                </a:lnTo>
                <a:lnTo>
                  <a:pt x="731" y="393"/>
                </a:lnTo>
                <a:lnTo>
                  <a:pt x="725" y="366"/>
                </a:lnTo>
                <a:lnTo>
                  <a:pt x="719" y="357"/>
                </a:lnTo>
                <a:lnTo>
                  <a:pt x="694" y="326"/>
                </a:lnTo>
                <a:lnTo>
                  <a:pt x="679" y="289"/>
                </a:lnTo>
                <a:lnTo>
                  <a:pt x="660" y="263"/>
                </a:lnTo>
                <a:lnTo>
                  <a:pt x="662" y="261"/>
                </a:lnTo>
                <a:lnTo>
                  <a:pt x="660" y="253"/>
                </a:lnTo>
                <a:lnTo>
                  <a:pt x="654" y="240"/>
                </a:lnTo>
                <a:lnTo>
                  <a:pt x="654" y="234"/>
                </a:lnTo>
                <a:lnTo>
                  <a:pt x="660" y="224"/>
                </a:lnTo>
                <a:lnTo>
                  <a:pt x="660" y="220"/>
                </a:lnTo>
                <a:lnTo>
                  <a:pt x="635" y="186"/>
                </a:lnTo>
                <a:lnTo>
                  <a:pt x="620" y="172"/>
                </a:lnTo>
                <a:lnTo>
                  <a:pt x="610" y="167"/>
                </a:lnTo>
                <a:lnTo>
                  <a:pt x="608" y="163"/>
                </a:lnTo>
                <a:lnTo>
                  <a:pt x="593" y="142"/>
                </a:lnTo>
                <a:lnTo>
                  <a:pt x="572" y="103"/>
                </a:lnTo>
                <a:lnTo>
                  <a:pt x="566" y="80"/>
                </a:lnTo>
                <a:lnTo>
                  <a:pt x="552" y="50"/>
                </a:lnTo>
                <a:lnTo>
                  <a:pt x="552" y="44"/>
                </a:lnTo>
                <a:lnTo>
                  <a:pt x="547" y="38"/>
                </a:lnTo>
                <a:lnTo>
                  <a:pt x="543" y="36"/>
                </a:lnTo>
                <a:lnTo>
                  <a:pt x="541" y="13"/>
                </a:lnTo>
                <a:lnTo>
                  <a:pt x="537" y="5"/>
                </a:lnTo>
                <a:lnTo>
                  <a:pt x="529" y="7"/>
                </a:lnTo>
                <a:lnTo>
                  <a:pt x="514" y="7"/>
                </a:lnTo>
                <a:lnTo>
                  <a:pt x="499" y="0"/>
                </a:lnTo>
                <a:lnTo>
                  <a:pt x="491" y="3"/>
                </a:lnTo>
                <a:lnTo>
                  <a:pt x="489" y="7"/>
                </a:lnTo>
                <a:lnTo>
                  <a:pt x="489" y="17"/>
                </a:lnTo>
                <a:lnTo>
                  <a:pt x="495" y="38"/>
                </a:lnTo>
                <a:lnTo>
                  <a:pt x="493" y="51"/>
                </a:lnTo>
                <a:lnTo>
                  <a:pt x="479" y="50"/>
                </a:lnTo>
                <a:lnTo>
                  <a:pt x="477" y="44"/>
                </a:lnTo>
                <a:lnTo>
                  <a:pt x="474" y="32"/>
                </a:lnTo>
                <a:lnTo>
                  <a:pt x="240" y="48"/>
                </a:lnTo>
                <a:lnTo>
                  <a:pt x="236" y="40"/>
                </a:lnTo>
                <a:lnTo>
                  <a:pt x="236" y="32"/>
                </a:lnTo>
                <a:lnTo>
                  <a:pt x="228" y="25"/>
                </a:lnTo>
                <a:lnTo>
                  <a:pt x="226" y="21"/>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4" name=""/>
          <p:cNvSpPr/>
          <p:nvPr/>
        </p:nvSpPr>
        <p:spPr>
          <a:xfrm>
            <a:off x="6661080" y="3581280"/>
            <a:ext cx="698400" cy="814680"/>
          </a:xfrm>
          <a:custGeom>
            <a:avLst/>
            <a:gdLst/>
            <a:ahLst/>
            <a:rect l="l" t="t" r="r" b="b"/>
            <a:pathLst>
              <a:path w="445" h="458">
                <a:moveTo>
                  <a:pt x="0" y="27"/>
                </a:moveTo>
                <a:lnTo>
                  <a:pt x="60" y="242"/>
                </a:lnTo>
                <a:lnTo>
                  <a:pt x="65" y="247"/>
                </a:lnTo>
                <a:lnTo>
                  <a:pt x="71" y="263"/>
                </a:lnTo>
                <a:lnTo>
                  <a:pt x="73" y="268"/>
                </a:lnTo>
                <a:lnTo>
                  <a:pt x="81" y="274"/>
                </a:lnTo>
                <a:lnTo>
                  <a:pt x="87" y="280"/>
                </a:lnTo>
                <a:lnTo>
                  <a:pt x="83" y="290"/>
                </a:lnTo>
                <a:lnTo>
                  <a:pt x="90" y="297"/>
                </a:lnTo>
                <a:lnTo>
                  <a:pt x="90" y="301"/>
                </a:lnTo>
                <a:lnTo>
                  <a:pt x="83" y="313"/>
                </a:lnTo>
                <a:lnTo>
                  <a:pt x="83" y="326"/>
                </a:lnTo>
                <a:lnTo>
                  <a:pt x="77" y="338"/>
                </a:lnTo>
                <a:lnTo>
                  <a:pt x="79" y="357"/>
                </a:lnTo>
                <a:lnTo>
                  <a:pt x="88" y="378"/>
                </a:lnTo>
                <a:lnTo>
                  <a:pt x="87" y="405"/>
                </a:lnTo>
                <a:lnTo>
                  <a:pt x="98" y="420"/>
                </a:lnTo>
                <a:lnTo>
                  <a:pt x="98" y="428"/>
                </a:lnTo>
                <a:lnTo>
                  <a:pt x="100" y="432"/>
                </a:lnTo>
                <a:lnTo>
                  <a:pt x="108" y="439"/>
                </a:lnTo>
                <a:lnTo>
                  <a:pt x="108" y="447"/>
                </a:lnTo>
                <a:lnTo>
                  <a:pt x="112" y="455"/>
                </a:lnTo>
                <a:lnTo>
                  <a:pt x="346" y="439"/>
                </a:lnTo>
                <a:lnTo>
                  <a:pt x="349" y="451"/>
                </a:lnTo>
                <a:lnTo>
                  <a:pt x="351" y="457"/>
                </a:lnTo>
                <a:lnTo>
                  <a:pt x="365" y="458"/>
                </a:lnTo>
                <a:lnTo>
                  <a:pt x="367" y="445"/>
                </a:lnTo>
                <a:lnTo>
                  <a:pt x="361" y="424"/>
                </a:lnTo>
                <a:lnTo>
                  <a:pt x="361" y="414"/>
                </a:lnTo>
                <a:lnTo>
                  <a:pt x="363" y="410"/>
                </a:lnTo>
                <a:lnTo>
                  <a:pt x="371" y="407"/>
                </a:lnTo>
                <a:lnTo>
                  <a:pt x="386" y="414"/>
                </a:lnTo>
                <a:lnTo>
                  <a:pt x="401" y="414"/>
                </a:lnTo>
                <a:lnTo>
                  <a:pt x="409" y="412"/>
                </a:lnTo>
                <a:lnTo>
                  <a:pt x="407" y="395"/>
                </a:lnTo>
                <a:lnTo>
                  <a:pt x="403" y="387"/>
                </a:lnTo>
                <a:lnTo>
                  <a:pt x="403" y="376"/>
                </a:lnTo>
                <a:lnTo>
                  <a:pt x="405" y="366"/>
                </a:lnTo>
                <a:lnTo>
                  <a:pt x="417" y="332"/>
                </a:lnTo>
                <a:lnTo>
                  <a:pt x="419" y="316"/>
                </a:lnTo>
                <a:lnTo>
                  <a:pt x="424" y="303"/>
                </a:lnTo>
                <a:lnTo>
                  <a:pt x="432" y="288"/>
                </a:lnTo>
                <a:lnTo>
                  <a:pt x="440" y="280"/>
                </a:lnTo>
                <a:lnTo>
                  <a:pt x="444" y="280"/>
                </a:lnTo>
                <a:lnTo>
                  <a:pt x="445" y="274"/>
                </a:lnTo>
                <a:lnTo>
                  <a:pt x="438" y="272"/>
                </a:lnTo>
                <a:lnTo>
                  <a:pt x="438" y="270"/>
                </a:lnTo>
                <a:lnTo>
                  <a:pt x="434" y="270"/>
                </a:lnTo>
                <a:lnTo>
                  <a:pt x="422" y="270"/>
                </a:lnTo>
                <a:lnTo>
                  <a:pt x="419" y="267"/>
                </a:lnTo>
                <a:lnTo>
                  <a:pt x="417" y="263"/>
                </a:lnTo>
                <a:lnTo>
                  <a:pt x="411" y="242"/>
                </a:lnTo>
                <a:lnTo>
                  <a:pt x="401" y="228"/>
                </a:lnTo>
                <a:lnTo>
                  <a:pt x="388" y="222"/>
                </a:lnTo>
                <a:lnTo>
                  <a:pt x="382" y="201"/>
                </a:lnTo>
                <a:lnTo>
                  <a:pt x="374" y="192"/>
                </a:lnTo>
                <a:lnTo>
                  <a:pt x="371" y="180"/>
                </a:lnTo>
                <a:lnTo>
                  <a:pt x="363" y="176"/>
                </a:lnTo>
                <a:lnTo>
                  <a:pt x="348" y="171"/>
                </a:lnTo>
                <a:lnTo>
                  <a:pt x="340" y="161"/>
                </a:lnTo>
                <a:lnTo>
                  <a:pt x="330" y="153"/>
                </a:lnTo>
                <a:lnTo>
                  <a:pt x="328" y="148"/>
                </a:lnTo>
                <a:lnTo>
                  <a:pt x="325" y="138"/>
                </a:lnTo>
                <a:lnTo>
                  <a:pt x="321" y="134"/>
                </a:lnTo>
                <a:lnTo>
                  <a:pt x="307" y="130"/>
                </a:lnTo>
                <a:lnTo>
                  <a:pt x="280" y="105"/>
                </a:lnTo>
                <a:lnTo>
                  <a:pt x="269" y="101"/>
                </a:lnTo>
                <a:lnTo>
                  <a:pt x="265" y="94"/>
                </a:lnTo>
                <a:lnTo>
                  <a:pt x="255" y="84"/>
                </a:lnTo>
                <a:lnTo>
                  <a:pt x="246" y="67"/>
                </a:lnTo>
                <a:lnTo>
                  <a:pt x="238" y="59"/>
                </a:lnTo>
                <a:lnTo>
                  <a:pt x="236" y="53"/>
                </a:lnTo>
                <a:lnTo>
                  <a:pt x="219" y="50"/>
                </a:lnTo>
                <a:lnTo>
                  <a:pt x="196" y="38"/>
                </a:lnTo>
                <a:lnTo>
                  <a:pt x="188" y="32"/>
                </a:lnTo>
                <a:lnTo>
                  <a:pt x="198" y="15"/>
                </a:lnTo>
                <a:lnTo>
                  <a:pt x="204" y="11"/>
                </a:lnTo>
                <a:lnTo>
                  <a:pt x="207" y="5"/>
                </a:lnTo>
                <a:lnTo>
                  <a:pt x="207" y="2"/>
                </a:lnTo>
                <a:lnTo>
                  <a:pt x="207" y="0"/>
                </a:lnTo>
                <a:lnTo>
                  <a:pt x="83" y="17"/>
                </a:lnTo>
                <a:lnTo>
                  <a:pt x="0" y="27"/>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5" name=""/>
          <p:cNvSpPr/>
          <p:nvPr/>
        </p:nvSpPr>
        <p:spPr>
          <a:xfrm>
            <a:off x="6954840" y="3506760"/>
            <a:ext cx="657360" cy="554040"/>
          </a:xfrm>
          <a:custGeom>
            <a:avLst/>
            <a:gdLst/>
            <a:ahLst/>
            <a:rect l="l" t="t" r="r" b="b"/>
            <a:pathLst>
              <a:path w="417" h="312">
                <a:moveTo>
                  <a:pt x="250" y="312"/>
                </a:moveTo>
                <a:lnTo>
                  <a:pt x="246" y="312"/>
                </a:lnTo>
                <a:lnTo>
                  <a:pt x="234" y="312"/>
                </a:lnTo>
                <a:lnTo>
                  <a:pt x="231" y="309"/>
                </a:lnTo>
                <a:lnTo>
                  <a:pt x="229" y="305"/>
                </a:lnTo>
                <a:lnTo>
                  <a:pt x="223" y="284"/>
                </a:lnTo>
                <a:lnTo>
                  <a:pt x="213" y="270"/>
                </a:lnTo>
                <a:lnTo>
                  <a:pt x="200" y="264"/>
                </a:lnTo>
                <a:lnTo>
                  <a:pt x="194" y="243"/>
                </a:lnTo>
                <a:lnTo>
                  <a:pt x="186" y="234"/>
                </a:lnTo>
                <a:lnTo>
                  <a:pt x="183" y="222"/>
                </a:lnTo>
                <a:lnTo>
                  <a:pt x="175" y="218"/>
                </a:lnTo>
                <a:lnTo>
                  <a:pt x="160" y="213"/>
                </a:lnTo>
                <a:lnTo>
                  <a:pt x="152" y="203"/>
                </a:lnTo>
                <a:lnTo>
                  <a:pt x="142" y="195"/>
                </a:lnTo>
                <a:lnTo>
                  <a:pt x="140" y="190"/>
                </a:lnTo>
                <a:lnTo>
                  <a:pt x="137" y="180"/>
                </a:lnTo>
                <a:lnTo>
                  <a:pt x="133" y="176"/>
                </a:lnTo>
                <a:lnTo>
                  <a:pt x="119" y="172"/>
                </a:lnTo>
                <a:lnTo>
                  <a:pt x="92" y="147"/>
                </a:lnTo>
                <a:lnTo>
                  <a:pt x="81" y="143"/>
                </a:lnTo>
                <a:lnTo>
                  <a:pt x="77" y="136"/>
                </a:lnTo>
                <a:lnTo>
                  <a:pt x="67" y="126"/>
                </a:lnTo>
                <a:lnTo>
                  <a:pt x="58" y="109"/>
                </a:lnTo>
                <a:lnTo>
                  <a:pt x="50" y="101"/>
                </a:lnTo>
                <a:lnTo>
                  <a:pt x="48" y="95"/>
                </a:lnTo>
                <a:lnTo>
                  <a:pt x="31" y="92"/>
                </a:lnTo>
                <a:lnTo>
                  <a:pt x="8" y="80"/>
                </a:lnTo>
                <a:lnTo>
                  <a:pt x="0" y="74"/>
                </a:lnTo>
                <a:lnTo>
                  <a:pt x="10" y="57"/>
                </a:lnTo>
                <a:lnTo>
                  <a:pt x="16" y="53"/>
                </a:lnTo>
                <a:lnTo>
                  <a:pt x="19" y="47"/>
                </a:lnTo>
                <a:lnTo>
                  <a:pt x="19" y="44"/>
                </a:lnTo>
                <a:lnTo>
                  <a:pt x="19" y="42"/>
                </a:lnTo>
                <a:lnTo>
                  <a:pt x="43" y="30"/>
                </a:lnTo>
                <a:lnTo>
                  <a:pt x="50" y="30"/>
                </a:lnTo>
                <a:lnTo>
                  <a:pt x="50" y="24"/>
                </a:lnTo>
                <a:lnTo>
                  <a:pt x="73" y="15"/>
                </a:lnTo>
                <a:lnTo>
                  <a:pt x="75" y="11"/>
                </a:lnTo>
                <a:lnTo>
                  <a:pt x="77" y="11"/>
                </a:lnTo>
                <a:lnTo>
                  <a:pt x="186" y="0"/>
                </a:lnTo>
                <a:lnTo>
                  <a:pt x="186" y="1"/>
                </a:lnTo>
                <a:lnTo>
                  <a:pt x="185" y="5"/>
                </a:lnTo>
                <a:lnTo>
                  <a:pt x="188" y="9"/>
                </a:lnTo>
                <a:lnTo>
                  <a:pt x="196" y="5"/>
                </a:lnTo>
                <a:lnTo>
                  <a:pt x="211" y="19"/>
                </a:lnTo>
                <a:lnTo>
                  <a:pt x="215" y="30"/>
                </a:lnTo>
                <a:lnTo>
                  <a:pt x="307" y="19"/>
                </a:lnTo>
                <a:lnTo>
                  <a:pt x="417" y="95"/>
                </a:lnTo>
                <a:lnTo>
                  <a:pt x="413" y="97"/>
                </a:lnTo>
                <a:lnTo>
                  <a:pt x="405" y="103"/>
                </a:lnTo>
                <a:lnTo>
                  <a:pt x="398" y="113"/>
                </a:lnTo>
                <a:lnTo>
                  <a:pt x="386" y="126"/>
                </a:lnTo>
                <a:lnTo>
                  <a:pt x="380" y="142"/>
                </a:lnTo>
                <a:lnTo>
                  <a:pt x="376" y="153"/>
                </a:lnTo>
                <a:lnTo>
                  <a:pt x="376" y="165"/>
                </a:lnTo>
                <a:lnTo>
                  <a:pt x="376" y="174"/>
                </a:lnTo>
                <a:lnTo>
                  <a:pt x="373" y="178"/>
                </a:lnTo>
                <a:lnTo>
                  <a:pt x="371" y="182"/>
                </a:lnTo>
                <a:lnTo>
                  <a:pt x="363" y="184"/>
                </a:lnTo>
                <a:lnTo>
                  <a:pt x="359" y="188"/>
                </a:lnTo>
                <a:lnTo>
                  <a:pt x="353" y="193"/>
                </a:lnTo>
                <a:lnTo>
                  <a:pt x="348" y="203"/>
                </a:lnTo>
                <a:lnTo>
                  <a:pt x="344" y="211"/>
                </a:lnTo>
                <a:lnTo>
                  <a:pt x="330" y="220"/>
                </a:lnTo>
                <a:lnTo>
                  <a:pt x="323" y="232"/>
                </a:lnTo>
                <a:lnTo>
                  <a:pt x="315" y="237"/>
                </a:lnTo>
                <a:lnTo>
                  <a:pt x="305" y="245"/>
                </a:lnTo>
                <a:lnTo>
                  <a:pt x="300" y="251"/>
                </a:lnTo>
                <a:lnTo>
                  <a:pt x="294" y="255"/>
                </a:lnTo>
                <a:lnTo>
                  <a:pt x="286" y="261"/>
                </a:lnTo>
                <a:lnTo>
                  <a:pt x="280" y="261"/>
                </a:lnTo>
                <a:lnTo>
                  <a:pt x="279" y="264"/>
                </a:lnTo>
                <a:lnTo>
                  <a:pt x="280" y="268"/>
                </a:lnTo>
                <a:lnTo>
                  <a:pt x="279" y="270"/>
                </a:lnTo>
                <a:lnTo>
                  <a:pt x="275" y="278"/>
                </a:lnTo>
                <a:lnTo>
                  <a:pt x="267" y="284"/>
                </a:lnTo>
                <a:lnTo>
                  <a:pt x="261" y="284"/>
                </a:lnTo>
                <a:lnTo>
                  <a:pt x="259" y="285"/>
                </a:lnTo>
                <a:lnTo>
                  <a:pt x="259" y="287"/>
                </a:lnTo>
                <a:lnTo>
                  <a:pt x="261" y="289"/>
                </a:lnTo>
                <a:lnTo>
                  <a:pt x="263" y="289"/>
                </a:lnTo>
                <a:lnTo>
                  <a:pt x="265" y="291"/>
                </a:lnTo>
                <a:lnTo>
                  <a:pt x="265" y="295"/>
                </a:lnTo>
                <a:lnTo>
                  <a:pt x="261" y="299"/>
                </a:lnTo>
                <a:lnTo>
                  <a:pt x="254" y="305"/>
                </a:lnTo>
                <a:lnTo>
                  <a:pt x="250" y="310"/>
                </a:lnTo>
                <a:lnTo>
                  <a:pt x="250" y="31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6" name=""/>
          <p:cNvSpPr/>
          <p:nvPr/>
        </p:nvSpPr>
        <p:spPr>
          <a:xfrm>
            <a:off x="6303960" y="2381400"/>
            <a:ext cx="384120" cy="769680"/>
          </a:xfrm>
          <a:custGeom>
            <a:avLst/>
            <a:gdLst/>
            <a:ahLst/>
            <a:rect l="l" t="t" r="r" b="b"/>
            <a:pathLst>
              <a:path w="245" h="434">
                <a:moveTo>
                  <a:pt x="7" y="27"/>
                </a:moveTo>
                <a:lnTo>
                  <a:pt x="29" y="269"/>
                </a:lnTo>
                <a:lnTo>
                  <a:pt x="25" y="275"/>
                </a:lnTo>
                <a:lnTo>
                  <a:pt x="27" y="282"/>
                </a:lnTo>
                <a:lnTo>
                  <a:pt x="23" y="296"/>
                </a:lnTo>
                <a:lnTo>
                  <a:pt x="32" y="313"/>
                </a:lnTo>
                <a:lnTo>
                  <a:pt x="36" y="336"/>
                </a:lnTo>
                <a:lnTo>
                  <a:pt x="25" y="355"/>
                </a:lnTo>
                <a:lnTo>
                  <a:pt x="25" y="363"/>
                </a:lnTo>
                <a:lnTo>
                  <a:pt x="17" y="378"/>
                </a:lnTo>
                <a:lnTo>
                  <a:pt x="4" y="390"/>
                </a:lnTo>
                <a:lnTo>
                  <a:pt x="4" y="405"/>
                </a:lnTo>
                <a:lnTo>
                  <a:pt x="0" y="424"/>
                </a:lnTo>
                <a:lnTo>
                  <a:pt x="0" y="428"/>
                </a:lnTo>
                <a:lnTo>
                  <a:pt x="2" y="432"/>
                </a:lnTo>
                <a:lnTo>
                  <a:pt x="7" y="434"/>
                </a:lnTo>
                <a:lnTo>
                  <a:pt x="13" y="432"/>
                </a:lnTo>
                <a:lnTo>
                  <a:pt x="13" y="428"/>
                </a:lnTo>
                <a:lnTo>
                  <a:pt x="15" y="420"/>
                </a:lnTo>
                <a:lnTo>
                  <a:pt x="31" y="422"/>
                </a:lnTo>
                <a:lnTo>
                  <a:pt x="50" y="415"/>
                </a:lnTo>
                <a:lnTo>
                  <a:pt x="75" y="426"/>
                </a:lnTo>
                <a:lnTo>
                  <a:pt x="77" y="428"/>
                </a:lnTo>
                <a:lnTo>
                  <a:pt x="80" y="426"/>
                </a:lnTo>
                <a:lnTo>
                  <a:pt x="86" y="411"/>
                </a:lnTo>
                <a:lnTo>
                  <a:pt x="100" y="405"/>
                </a:lnTo>
                <a:lnTo>
                  <a:pt x="105" y="413"/>
                </a:lnTo>
                <a:lnTo>
                  <a:pt x="113" y="419"/>
                </a:lnTo>
                <a:lnTo>
                  <a:pt x="119" y="413"/>
                </a:lnTo>
                <a:lnTo>
                  <a:pt x="126" y="392"/>
                </a:lnTo>
                <a:lnTo>
                  <a:pt x="130" y="386"/>
                </a:lnTo>
                <a:lnTo>
                  <a:pt x="136" y="386"/>
                </a:lnTo>
                <a:lnTo>
                  <a:pt x="146" y="397"/>
                </a:lnTo>
                <a:lnTo>
                  <a:pt x="165" y="396"/>
                </a:lnTo>
                <a:lnTo>
                  <a:pt x="171" y="378"/>
                </a:lnTo>
                <a:lnTo>
                  <a:pt x="203" y="336"/>
                </a:lnTo>
                <a:lnTo>
                  <a:pt x="203" y="321"/>
                </a:lnTo>
                <a:lnTo>
                  <a:pt x="209" y="317"/>
                </a:lnTo>
                <a:lnTo>
                  <a:pt x="222" y="319"/>
                </a:lnTo>
                <a:lnTo>
                  <a:pt x="234" y="311"/>
                </a:lnTo>
                <a:lnTo>
                  <a:pt x="244" y="307"/>
                </a:lnTo>
                <a:lnTo>
                  <a:pt x="245" y="301"/>
                </a:lnTo>
                <a:lnTo>
                  <a:pt x="242" y="284"/>
                </a:lnTo>
                <a:lnTo>
                  <a:pt x="242" y="278"/>
                </a:lnTo>
                <a:lnTo>
                  <a:pt x="244" y="271"/>
                </a:lnTo>
                <a:lnTo>
                  <a:pt x="215" y="6"/>
                </a:lnTo>
                <a:lnTo>
                  <a:pt x="213" y="0"/>
                </a:lnTo>
                <a:lnTo>
                  <a:pt x="55" y="21"/>
                </a:lnTo>
                <a:lnTo>
                  <a:pt x="52" y="25"/>
                </a:lnTo>
                <a:lnTo>
                  <a:pt x="40" y="29"/>
                </a:lnTo>
                <a:lnTo>
                  <a:pt x="32" y="33"/>
                </a:lnTo>
                <a:lnTo>
                  <a:pt x="19" y="35"/>
                </a:lnTo>
                <a:lnTo>
                  <a:pt x="7" y="27"/>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7" name=""/>
          <p:cNvSpPr/>
          <p:nvPr/>
        </p:nvSpPr>
        <p:spPr>
          <a:xfrm>
            <a:off x="6640560" y="2271600"/>
            <a:ext cx="533520" cy="676440"/>
          </a:xfrm>
          <a:custGeom>
            <a:avLst/>
            <a:gdLst/>
            <a:ahLst/>
            <a:rect l="l" t="t" r="r" b="b"/>
            <a:pathLst>
              <a:path w="339" h="380">
                <a:moveTo>
                  <a:pt x="0" y="67"/>
                </a:moveTo>
                <a:lnTo>
                  <a:pt x="29" y="332"/>
                </a:lnTo>
                <a:lnTo>
                  <a:pt x="36" y="332"/>
                </a:lnTo>
                <a:lnTo>
                  <a:pt x="44" y="336"/>
                </a:lnTo>
                <a:lnTo>
                  <a:pt x="48" y="336"/>
                </a:lnTo>
                <a:lnTo>
                  <a:pt x="57" y="332"/>
                </a:lnTo>
                <a:lnTo>
                  <a:pt x="73" y="343"/>
                </a:lnTo>
                <a:lnTo>
                  <a:pt x="78" y="359"/>
                </a:lnTo>
                <a:lnTo>
                  <a:pt x="92" y="362"/>
                </a:lnTo>
                <a:lnTo>
                  <a:pt x="107" y="361"/>
                </a:lnTo>
                <a:lnTo>
                  <a:pt x="125" y="374"/>
                </a:lnTo>
                <a:lnTo>
                  <a:pt x="130" y="364"/>
                </a:lnTo>
                <a:lnTo>
                  <a:pt x="136" y="364"/>
                </a:lnTo>
                <a:lnTo>
                  <a:pt x="151" y="368"/>
                </a:lnTo>
                <a:lnTo>
                  <a:pt x="163" y="368"/>
                </a:lnTo>
                <a:lnTo>
                  <a:pt x="165" y="364"/>
                </a:lnTo>
                <a:lnTo>
                  <a:pt x="171" y="362"/>
                </a:lnTo>
                <a:lnTo>
                  <a:pt x="172" y="359"/>
                </a:lnTo>
                <a:lnTo>
                  <a:pt x="182" y="351"/>
                </a:lnTo>
                <a:lnTo>
                  <a:pt x="186" y="357"/>
                </a:lnTo>
                <a:lnTo>
                  <a:pt x="194" y="368"/>
                </a:lnTo>
                <a:lnTo>
                  <a:pt x="203" y="370"/>
                </a:lnTo>
                <a:lnTo>
                  <a:pt x="211" y="378"/>
                </a:lnTo>
                <a:lnTo>
                  <a:pt x="215" y="380"/>
                </a:lnTo>
                <a:lnTo>
                  <a:pt x="226" y="380"/>
                </a:lnTo>
                <a:lnTo>
                  <a:pt x="234" y="366"/>
                </a:lnTo>
                <a:lnTo>
                  <a:pt x="240" y="361"/>
                </a:lnTo>
                <a:lnTo>
                  <a:pt x="240" y="351"/>
                </a:lnTo>
                <a:lnTo>
                  <a:pt x="240" y="339"/>
                </a:lnTo>
                <a:lnTo>
                  <a:pt x="247" y="315"/>
                </a:lnTo>
                <a:lnTo>
                  <a:pt x="253" y="315"/>
                </a:lnTo>
                <a:lnTo>
                  <a:pt x="259" y="326"/>
                </a:lnTo>
                <a:lnTo>
                  <a:pt x="268" y="316"/>
                </a:lnTo>
                <a:lnTo>
                  <a:pt x="267" y="303"/>
                </a:lnTo>
                <a:lnTo>
                  <a:pt x="274" y="286"/>
                </a:lnTo>
                <a:lnTo>
                  <a:pt x="282" y="280"/>
                </a:lnTo>
                <a:lnTo>
                  <a:pt x="282" y="276"/>
                </a:lnTo>
                <a:lnTo>
                  <a:pt x="288" y="268"/>
                </a:lnTo>
                <a:lnTo>
                  <a:pt x="295" y="270"/>
                </a:lnTo>
                <a:lnTo>
                  <a:pt x="305" y="268"/>
                </a:lnTo>
                <a:lnTo>
                  <a:pt x="305" y="263"/>
                </a:lnTo>
                <a:lnTo>
                  <a:pt x="320" y="245"/>
                </a:lnTo>
                <a:lnTo>
                  <a:pt x="324" y="243"/>
                </a:lnTo>
                <a:lnTo>
                  <a:pt x="332" y="236"/>
                </a:lnTo>
                <a:lnTo>
                  <a:pt x="332" y="224"/>
                </a:lnTo>
                <a:lnTo>
                  <a:pt x="330" y="220"/>
                </a:lnTo>
                <a:lnTo>
                  <a:pt x="330" y="211"/>
                </a:lnTo>
                <a:lnTo>
                  <a:pt x="334" y="201"/>
                </a:lnTo>
                <a:lnTo>
                  <a:pt x="339" y="165"/>
                </a:lnTo>
                <a:lnTo>
                  <a:pt x="324" y="157"/>
                </a:lnTo>
                <a:lnTo>
                  <a:pt x="336" y="148"/>
                </a:lnTo>
                <a:lnTo>
                  <a:pt x="332" y="138"/>
                </a:lnTo>
                <a:lnTo>
                  <a:pt x="336" y="132"/>
                </a:lnTo>
                <a:lnTo>
                  <a:pt x="339" y="134"/>
                </a:lnTo>
                <a:lnTo>
                  <a:pt x="315" y="0"/>
                </a:lnTo>
                <a:lnTo>
                  <a:pt x="276" y="19"/>
                </a:lnTo>
                <a:lnTo>
                  <a:pt x="259" y="29"/>
                </a:lnTo>
                <a:lnTo>
                  <a:pt x="253" y="34"/>
                </a:lnTo>
                <a:lnTo>
                  <a:pt x="230" y="59"/>
                </a:lnTo>
                <a:lnTo>
                  <a:pt x="224" y="63"/>
                </a:lnTo>
                <a:lnTo>
                  <a:pt x="219" y="61"/>
                </a:lnTo>
                <a:lnTo>
                  <a:pt x="205" y="61"/>
                </a:lnTo>
                <a:lnTo>
                  <a:pt x="197" y="63"/>
                </a:lnTo>
                <a:lnTo>
                  <a:pt x="180" y="80"/>
                </a:lnTo>
                <a:lnTo>
                  <a:pt x="172" y="78"/>
                </a:lnTo>
                <a:lnTo>
                  <a:pt x="159" y="73"/>
                </a:lnTo>
                <a:lnTo>
                  <a:pt x="153" y="75"/>
                </a:lnTo>
                <a:lnTo>
                  <a:pt x="149" y="75"/>
                </a:lnTo>
                <a:lnTo>
                  <a:pt x="153" y="67"/>
                </a:lnTo>
                <a:lnTo>
                  <a:pt x="149" y="67"/>
                </a:lnTo>
                <a:lnTo>
                  <a:pt x="138" y="65"/>
                </a:lnTo>
                <a:lnTo>
                  <a:pt x="115" y="57"/>
                </a:lnTo>
                <a:lnTo>
                  <a:pt x="109" y="55"/>
                </a:lnTo>
                <a:lnTo>
                  <a:pt x="98" y="57"/>
                </a:lnTo>
                <a:lnTo>
                  <a:pt x="98" y="53"/>
                </a:lnTo>
                <a:lnTo>
                  <a:pt x="0" y="67"/>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8" name=""/>
          <p:cNvSpPr/>
          <p:nvPr/>
        </p:nvSpPr>
        <p:spPr>
          <a:xfrm>
            <a:off x="6978600" y="2506680"/>
            <a:ext cx="571680" cy="641160"/>
          </a:xfrm>
          <a:custGeom>
            <a:avLst/>
            <a:gdLst/>
            <a:ahLst/>
            <a:rect l="l" t="t" r="r" b="b"/>
            <a:pathLst>
              <a:path w="364" h="361">
                <a:moveTo>
                  <a:pt x="124" y="2"/>
                </a:moveTo>
                <a:lnTo>
                  <a:pt x="121" y="0"/>
                </a:lnTo>
                <a:lnTo>
                  <a:pt x="117" y="6"/>
                </a:lnTo>
                <a:lnTo>
                  <a:pt x="121" y="16"/>
                </a:lnTo>
                <a:lnTo>
                  <a:pt x="109" y="25"/>
                </a:lnTo>
                <a:lnTo>
                  <a:pt x="124" y="33"/>
                </a:lnTo>
                <a:lnTo>
                  <a:pt x="119" y="69"/>
                </a:lnTo>
                <a:lnTo>
                  <a:pt x="115" y="79"/>
                </a:lnTo>
                <a:lnTo>
                  <a:pt x="115" y="88"/>
                </a:lnTo>
                <a:lnTo>
                  <a:pt x="117" y="92"/>
                </a:lnTo>
                <a:lnTo>
                  <a:pt x="117" y="104"/>
                </a:lnTo>
                <a:lnTo>
                  <a:pt x="109" y="111"/>
                </a:lnTo>
                <a:lnTo>
                  <a:pt x="105" y="113"/>
                </a:lnTo>
                <a:lnTo>
                  <a:pt x="90" y="131"/>
                </a:lnTo>
                <a:lnTo>
                  <a:pt x="90" y="136"/>
                </a:lnTo>
                <a:lnTo>
                  <a:pt x="80" y="138"/>
                </a:lnTo>
                <a:lnTo>
                  <a:pt x="73" y="136"/>
                </a:lnTo>
                <a:lnTo>
                  <a:pt x="67" y="144"/>
                </a:lnTo>
                <a:lnTo>
                  <a:pt x="67" y="148"/>
                </a:lnTo>
                <a:lnTo>
                  <a:pt x="59" y="154"/>
                </a:lnTo>
                <a:lnTo>
                  <a:pt x="52" y="171"/>
                </a:lnTo>
                <a:lnTo>
                  <a:pt x="53" y="184"/>
                </a:lnTo>
                <a:lnTo>
                  <a:pt x="44" y="194"/>
                </a:lnTo>
                <a:lnTo>
                  <a:pt x="38" y="183"/>
                </a:lnTo>
                <a:lnTo>
                  <a:pt x="32" y="183"/>
                </a:lnTo>
                <a:lnTo>
                  <a:pt x="25" y="207"/>
                </a:lnTo>
                <a:lnTo>
                  <a:pt x="25" y="219"/>
                </a:lnTo>
                <a:lnTo>
                  <a:pt x="25" y="229"/>
                </a:lnTo>
                <a:lnTo>
                  <a:pt x="19" y="234"/>
                </a:lnTo>
                <a:lnTo>
                  <a:pt x="11" y="248"/>
                </a:lnTo>
                <a:lnTo>
                  <a:pt x="0" y="248"/>
                </a:lnTo>
                <a:lnTo>
                  <a:pt x="2" y="261"/>
                </a:lnTo>
                <a:lnTo>
                  <a:pt x="2" y="271"/>
                </a:lnTo>
                <a:lnTo>
                  <a:pt x="2" y="277"/>
                </a:lnTo>
                <a:lnTo>
                  <a:pt x="4" y="284"/>
                </a:lnTo>
                <a:lnTo>
                  <a:pt x="21" y="303"/>
                </a:lnTo>
                <a:lnTo>
                  <a:pt x="30" y="321"/>
                </a:lnTo>
                <a:lnTo>
                  <a:pt x="32" y="323"/>
                </a:lnTo>
                <a:lnTo>
                  <a:pt x="36" y="321"/>
                </a:lnTo>
                <a:lnTo>
                  <a:pt x="44" y="325"/>
                </a:lnTo>
                <a:lnTo>
                  <a:pt x="48" y="328"/>
                </a:lnTo>
                <a:lnTo>
                  <a:pt x="50" y="328"/>
                </a:lnTo>
                <a:lnTo>
                  <a:pt x="55" y="332"/>
                </a:lnTo>
                <a:lnTo>
                  <a:pt x="61" y="332"/>
                </a:lnTo>
                <a:lnTo>
                  <a:pt x="63" y="334"/>
                </a:lnTo>
                <a:lnTo>
                  <a:pt x="61" y="342"/>
                </a:lnTo>
                <a:lnTo>
                  <a:pt x="73" y="355"/>
                </a:lnTo>
                <a:lnTo>
                  <a:pt x="92" y="361"/>
                </a:lnTo>
                <a:lnTo>
                  <a:pt x="100" y="361"/>
                </a:lnTo>
                <a:lnTo>
                  <a:pt x="109" y="353"/>
                </a:lnTo>
                <a:lnTo>
                  <a:pt x="109" y="348"/>
                </a:lnTo>
                <a:lnTo>
                  <a:pt x="117" y="346"/>
                </a:lnTo>
                <a:lnTo>
                  <a:pt x="123" y="351"/>
                </a:lnTo>
                <a:lnTo>
                  <a:pt x="126" y="353"/>
                </a:lnTo>
                <a:lnTo>
                  <a:pt x="132" y="351"/>
                </a:lnTo>
                <a:lnTo>
                  <a:pt x="153" y="344"/>
                </a:lnTo>
                <a:lnTo>
                  <a:pt x="155" y="330"/>
                </a:lnTo>
                <a:lnTo>
                  <a:pt x="159" y="330"/>
                </a:lnTo>
                <a:lnTo>
                  <a:pt x="163" y="334"/>
                </a:lnTo>
                <a:lnTo>
                  <a:pt x="178" y="321"/>
                </a:lnTo>
                <a:lnTo>
                  <a:pt x="184" y="323"/>
                </a:lnTo>
                <a:lnTo>
                  <a:pt x="197" y="305"/>
                </a:lnTo>
                <a:lnTo>
                  <a:pt x="195" y="300"/>
                </a:lnTo>
                <a:lnTo>
                  <a:pt x="195" y="286"/>
                </a:lnTo>
                <a:lnTo>
                  <a:pt x="209" y="261"/>
                </a:lnTo>
                <a:lnTo>
                  <a:pt x="226" y="194"/>
                </a:lnTo>
                <a:lnTo>
                  <a:pt x="230" y="194"/>
                </a:lnTo>
                <a:lnTo>
                  <a:pt x="240" y="200"/>
                </a:lnTo>
                <a:lnTo>
                  <a:pt x="242" y="204"/>
                </a:lnTo>
                <a:lnTo>
                  <a:pt x="247" y="209"/>
                </a:lnTo>
                <a:lnTo>
                  <a:pt x="257" y="207"/>
                </a:lnTo>
                <a:lnTo>
                  <a:pt x="265" y="196"/>
                </a:lnTo>
                <a:lnTo>
                  <a:pt x="270" y="171"/>
                </a:lnTo>
                <a:lnTo>
                  <a:pt x="276" y="161"/>
                </a:lnTo>
                <a:lnTo>
                  <a:pt x="286" y="165"/>
                </a:lnTo>
                <a:lnTo>
                  <a:pt x="291" y="150"/>
                </a:lnTo>
                <a:lnTo>
                  <a:pt x="299" y="148"/>
                </a:lnTo>
                <a:lnTo>
                  <a:pt x="305" y="140"/>
                </a:lnTo>
                <a:lnTo>
                  <a:pt x="309" y="127"/>
                </a:lnTo>
                <a:lnTo>
                  <a:pt x="313" y="123"/>
                </a:lnTo>
                <a:lnTo>
                  <a:pt x="314" y="121"/>
                </a:lnTo>
                <a:lnTo>
                  <a:pt x="311" y="117"/>
                </a:lnTo>
                <a:lnTo>
                  <a:pt x="313" y="98"/>
                </a:lnTo>
                <a:lnTo>
                  <a:pt x="314" y="94"/>
                </a:lnTo>
                <a:lnTo>
                  <a:pt x="316" y="92"/>
                </a:lnTo>
                <a:lnTo>
                  <a:pt x="353" y="115"/>
                </a:lnTo>
                <a:lnTo>
                  <a:pt x="359" y="117"/>
                </a:lnTo>
                <a:lnTo>
                  <a:pt x="361" y="115"/>
                </a:lnTo>
                <a:lnTo>
                  <a:pt x="364" y="94"/>
                </a:lnTo>
                <a:lnTo>
                  <a:pt x="357" y="77"/>
                </a:lnTo>
                <a:lnTo>
                  <a:pt x="353" y="75"/>
                </a:lnTo>
                <a:lnTo>
                  <a:pt x="349" y="67"/>
                </a:lnTo>
                <a:lnTo>
                  <a:pt x="343" y="69"/>
                </a:lnTo>
                <a:lnTo>
                  <a:pt x="336" y="69"/>
                </a:lnTo>
                <a:lnTo>
                  <a:pt x="330" y="65"/>
                </a:lnTo>
                <a:lnTo>
                  <a:pt x="305" y="75"/>
                </a:lnTo>
                <a:lnTo>
                  <a:pt x="303" y="83"/>
                </a:lnTo>
                <a:lnTo>
                  <a:pt x="291" y="85"/>
                </a:lnTo>
                <a:lnTo>
                  <a:pt x="282" y="83"/>
                </a:lnTo>
                <a:lnTo>
                  <a:pt x="278" y="79"/>
                </a:lnTo>
                <a:lnTo>
                  <a:pt x="274" y="88"/>
                </a:lnTo>
                <a:lnTo>
                  <a:pt x="268" y="90"/>
                </a:lnTo>
                <a:lnTo>
                  <a:pt x="263" y="100"/>
                </a:lnTo>
                <a:lnTo>
                  <a:pt x="255" y="102"/>
                </a:lnTo>
                <a:lnTo>
                  <a:pt x="240" y="121"/>
                </a:lnTo>
                <a:lnTo>
                  <a:pt x="234" y="123"/>
                </a:lnTo>
                <a:lnTo>
                  <a:pt x="230" y="131"/>
                </a:lnTo>
                <a:lnTo>
                  <a:pt x="219" y="77"/>
                </a:lnTo>
                <a:lnTo>
                  <a:pt x="140" y="92"/>
                </a:lnTo>
                <a:lnTo>
                  <a:pt x="124" y="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199" name=""/>
          <p:cNvSpPr/>
          <p:nvPr/>
        </p:nvSpPr>
        <p:spPr>
          <a:xfrm>
            <a:off x="6791400" y="3125880"/>
            <a:ext cx="1120680" cy="549360"/>
          </a:xfrm>
          <a:custGeom>
            <a:avLst/>
            <a:gdLst/>
            <a:ahLst/>
            <a:rect l="l" t="t" r="r" b="b"/>
            <a:pathLst>
              <a:path w="714" h="309">
                <a:moveTo>
                  <a:pt x="0" y="273"/>
                </a:moveTo>
                <a:lnTo>
                  <a:pt x="4" y="248"/>
                </a:lnTo>
                <a:lnTo>
                  <a:pt x="9" y="248"/>
                </a:lnTo>
                <a:lnTo>
                  <a:pt x="13" y="248"/>
                </a:lnTo>
                <a:lnTo>
                  <a:pt x="19" y="242"/>
                </a:lnTo>
                <a:lnTo>
                  <a:pt x="21" y="235"/>
                </a:lnTo>
                <a:lnTo>
                  <a:pt x="19" y="231"/>
                </a:lnTo>
                <a:lnTo>
                  <a:pt x="23" y="225"/>
                </a:lnTo>
                <a:lnTo>
                  <a:pt x="29" y="217"/>
                </a:lnTo>
                <a:lnTo>
                  <a:pt x="46" y="210"/>
                </a:lnTo>
                <a:lnTo>
                  <a:pt x="65" y="206"/>
                </a:lnTo>
                <a:lnTo>
                  <a:pt x="84" y="189"/>
                </a:lnTo>
                <a:lnTo>
                  <a:pt x="92" y="185"/>
                </a:lnTo>
                <a:lnTo>
                  <a:pt x="103" y="175"/>
                </a:lnTo>
                <a:lnTo>
                  <a:pt x="105" y="166"/>
                </a:lnTo>
                <a:lnTo>
                  <a:pt x="107" y="164"/>
                </a:lnTo>
                <a:lnTo>
                  <a:pt x="113" y="166"/>
                </a:lnTo>
                <a:lnTo>
                  <a:pt x="115" y="160"/>
                </a:lnTo>
                <a:lnTo>
                  <a:pt x="117" y="158"/>
                </a:lnTo>
                <a:lnTo>
                  <a:pt x="124" y="152"/>
                </a:lnTo>
                <a:lnTo>
                  <a:pt x="126" y="152"/>
                </a:lnTo>
                <a:lnTo>
                  <a:pt x="132" y="156"/>
                </a:lnTo>
                <a:lnTo>
                  <a:pt x="138" y="152"/>
                </a:lnTo>
                <a:lnTo>
                  <a:pt x="140" y="148"/>
                </a:lnTo>
                <a:lnTo>
                  <a:pt x="149" y="141"/>
                </a:lnTo>
                <a:lnTo>
                  <a:pt x="157" y="137"/>
                </a:lnTo>
                <a:lnTo>
                  <a:pt x="169" y="137"/>
                </a:lnTo>
                <a:lnTo>
                  <a:pt x="182" y="114"/>
                </a:lnTo>
                <a:lnTo>
                  <a:pt x="194" y="108"/>
                </a:lnTo>
                <a:lnTo>
                  <a:pt x="195" y="100"/>
                </a:lnTo>
                <a:lnTo>
                  <a:pt x="197" y="95"/>
                </a:lnTo>
                <a:lnTo>
                  <a:pt x="195" y="87"/>
                </a:lnTo>
                <a:lnTo>
                  <a:pt x="197" y="79"/>
                </a:lnTo>
                <a:lnTo>
                  <a:pt x="197" y="77"/>
                </a:lnTo>
                <a:lnTo>
                  <a:pt x="220" y="73"/>
                </a:lnTo>
                <a:lnTo>
                  <a:pt x="219" y="77"/>
                </a:lnTo>
                <a:lnTo>
                  <a:pt x="240" y="75"/>
                </a:lnTo>
                <a:lnTo>
                  <a:pt x="249" y="73"/>
                </a:lnTo>
                <a:lnTo>
                  <a:pt x="253" y="75"/>
                </a:lnTo>
                <a:lnTo>
                  <a:pt x="468" y="39"/>
                </a:lnTo>
                <a:lnTo>
                  <a:pt x="671" y="0"/>
                </a:lnTo>
                <a:lnTo>
                  <a:pt x="675" y="4"/>
                </a:lnTo>
                <a:lnTo>
                  <a:pt x="677" y="8"/>
                </a:lnTo>
                <a:lnTo>
                  <a:pt x="683" y="10"/>
                </a:lnTo>
                <a:lnTo>
                  <a:pt x="687" y="12"/>
                </a:lnTo>
                <a:lnTo>
                  <a:pt x="689" y="18"/>
                </a:lnTo>
                <a:lnTo>
                  <a:pt x="693" y="20"/>
                </a:lnTo>
                <a:lnTo>
                  <a:pt x="696" y="29"/>
                </a:lnTo>
                <a:lnTo>
                  <a:pt x="694" y="33"/>
                </a:lnTo>
                <a:lnTo>
                  <a:pt x="696" y="33"/>
                </a:lnTo>
                <a:lnTo>
                  <a:pt x="693" y="33"/>
                </a:lnTo>
                <a:lnTo>
                  <a:pt x="693" y="31"/>
                </a:lnTo>
                <a:lnTo>
                  <a:pt x="685" y="31"/>
                </a:lnTo>
                <a:lnTo>
                  <a:pt x="681" y="31"/>
                </a:lnTo>
                <a:lnTo>
                  <a:pt x="677" y="31"/>
                </a:lnTo>
                <a:lnTo>
                  <a:pt x="673" y="31"/>
                </a:lnTo>
                <a:lnTo>
                  <a:pt x="677" y="35"/>
                </a:lnTo>
                <a:lnTo>
                  <a:pt x="675" y="37"/>
                </a:lnTo>
                <a:lnTo>
                  <a:pt x="656" y="47"/>
                </a:lnTo>
                <a:lnTo>
                  <a:pt x="652" y="50"/>
                </a:lnTo>
                <a:lnTo>
                  <a:pt x="645" y="58"/>
                </a:lnTo>
                <a:lnTo>
                  <a:pt x="633" y="60"/>
                </a:lnTo>
                <a:lnTo>
                  <a:pt x="631" y="68"/>
                </a:lnTo>
                <a:lnTo>
                  <a:pt x="631" y="70"/>
                </a:lnTo>
                <a:lnTo>
                  <a:pt x="633" y="70"/>
                </a:lnTo>
                <a:lnTo>
                  <a:pt x="637" y="70"/>
                </a:lnTo>
                <a:lnTo>
                  <a:pt x="650" y="64"/>
                </a:lnTo>
                <a:lnTo>
                  <a:pt x="664" y="60"/>
                </a:lnTo>
                <a:lnTo>
                  <a:pt x="670" y="56"/>
                </a:lnTo>
                <a:lnTo>
                  <a:pt x="683" y="56"/>
                </a:lnTo>
                <a:lnTo>
                  <a:pt x="683" y="58"/>
                </a:lnTo>
                <a:lnTo>
                  <a:pt x="683" y="66"/>
                </a:lnTo>
                <a:lnTo>
                  <a:pt x="683" y="68"/>
                </a:lnTo>
                <a:lnTo>
                  <a:pt x="687" y="70"/>
                </a:lnTo>
                <a:lnTo>
                  <a:pt x="693" y="70"/>
                </a:lnTo>
                <a:lnTo>
                  <a:pt x="693" y="66"/>
                </a:lnTo>
                <a:lnTo>
                  <a:pt x="700" y="56"/>
                </a:lnTo>
                <a:lnTo>
                  <a:pt x="706" y="56"/>
                </a:lnTo>
                <a:lnTo>
                  <a:pt x="712" y="66"/>
                </a:lnTo>
                <a:lnTo>
                  <a:pt x="712" y="81"/>
                </a:lnTo>
                <a:lnTo>
                  <a:pt x="714" y="87"/>
                </a:lnTo>
                <a:lnTo>
                  <a:pt x="714" y="89"/>
                </a:lnTo>
                <a:lnTo>
                  <a:pt x="704" y="98"/>
                </a:lnTo>
                <a:lnTo>
                  <a:pt x="702" y="104"/>
                </a:lnTo>
                <a:lnTo>
                  <a:pt x="700" y="108"/>
                </a:lnTo>
                <a:lnTo>
                  <a:pt x="693" y="114"/>
                </a:lnTo>
                <a:lnTo>
                  <a:pt x="687" y="118"/>
                </a:lnTo>
                <a:lnTo>
                  <a:pt x="679" y="121"/>
                </a:lnTo>
                <a:lnTo>
                  <a:pt x="666" y="119"/>
                </a:lnTo>
                <a:lnTo>
                  <a:pt x="662" y="118"/>
                </a:lnTo>
                <a:lnTo>
                  <a:pt x="660" y="119"/>
                </a:lnTo>
                <a:lnTo>
                  <a:pt x="658" y="119"/>
                </a:lnTo>
                <a:lnTo>
                  <a:pt x="656" y="114"/>
                </a:lnTo>
                <a:lnTo>
                  <a:pt x="656" y="110"/>
                </a:lnTo>
                <a:lnTo>
                  <a:pt x="654" y="108"/>
                </a:lnTo>
                <a:lnTo>
                  <a:pt x="650" y="108"/>
                </a:lnTo>
                <a:lnTo>
                  <a:pt x="648" y="110"/>
                </a:lnTo>
                <a:lnTo>
                  <a:pt x="650" y="121"/>
                </a:lnTo>
                <a:lnTo>
                  <a:pt x="648" y="125"/>
                </a:lnTo>
                <a:lnTo>
                  <a:pt x="647" y="123"/>
                </a:lnTo>
                <a:lnTo>
                  <a:pt x="650" y="129"/>
                </a:lnTo>
                <a:lnTo>
                  <a:pt x="656" y="131"/>
                </a:lnTo>
                <a:lnTo>
                  <a:pt x="662" y="137"/>
                </a:lnTo>
                <a:lnTo>
                  <a:pt x="658" y="144"/>
                </a:lnTo>
                <a:lnTo>
                  <a:pt x="660" y="148"/>
                </a:lnTo>
                <a:lnTo>
                  <a:pt x="645" y="167"/>
                </a:lnTo>
                <a:lnTo>
                  <a:pt x="639" y="167"/>
                </a:lnTo>
                <a:lnTo>
                  <a:pt x="631" y="166"/>
                </a:lnTo>
                <a:lnTo>
                  <a:pt x="625" y="166"/>
                </a:lnTo>
                <a:lnTo>
                  <a:pt x="623" y="167"/>
                </a:lnTo>
                <a:lnTo>
                  <a:pt x="629" y="171"/>
                </a:lnTo>
                <a:lnTo>
                  <a:pt x="647" y="171"/>
                </a:lnTo>
                <a:lnTo>
                  <a:pt x="656" y="167"/>
                </a:lnTo>
                <a:lnTo>
                  <a:pt x="671" y="162"/>
                </a:lnTo>
                <a:lnTo>
                  <a:pt x="673" y="156"/>
                </a:lnTo>
                <a:lnTo>
                  <a:pt x="677" y="156"/>
                </a:lnTo>
                <a:lnTo>
                  <a:pt x="683" y="162"/>
                </a:lnTo>
                <a:lnTo>
                  <a:pt x="677" y="175"/>
                </a:lnTo>
                <a:lnTo>
                  <a:pt x="666" y="189"/>
                </a:lnTo>
                <a:lnTo>
                  <a:pt x="650" y="190"/>
                </a:lnTo>
                <a:lnTo>
                  <a:pt x="645" y="194"/>
                </a:lnTo>
                <a:lnTo>
                  <a:pt x="629" y="196"/>
                </a:lnTo>
                <a:lnTo>
                  <a:pt x="616" y="219"/>
                </a:lnTo>
                <a:lnTo>
                  <a:pt x="608" y="219"/>
                </a:lnTo>
                <a:lnTo>
                  <a:pt x="608" y="223"/>
                </a:lnTo>
                <a:lnTo>
                  <a:pt x="610" y="225"/>
                </a:lnTo>
                <a:lnTo>
                  <a:pt x="593" y="235"/>
                </a:lnTo>
                <a:lnTo>
                  <a:pt x="585" y="246"/>
                </a:lnTo>
                <a:lnTo>
                  <a:pt x="575" y="265"/>
                </a:lnTo>
                <a:lnTo>
                  <a:pt x="572" y="290"/>
                </a:lnTo>
                <a:lnTo>
                  <a:pt x="568" y="296"/>
                </a:lnTo>
                <a:lnTo>
                  <a:pt x="558" y="300"/>
                </a:lnTo>
                <a:lnTo>
                  <a:pt x="526" y="306"/>
                </a:lnTo>
                <a:lnTo>
                  <a:pt x="522" y="309"/>
                </a:lnTo>
                <a:lnTo>
                  <a:pt x="412" y="233"/>
                </a:lnTo>
                <a:lnTo>
                  <a:pt x="320" y="244"/>
                </a:lnTo>
                <a:lnTo>
                  <a:pt x="316" y="233"/>
                </a:lnTo>
                <a:lnTo>
                  <a:pt x="301" y="219"/>
                </a:lnTo>
                <a:lnTo>
                  <a:pt x="293" y="223"/>
                </a:lnTo>
                <a:lnTo>
                  <a:pt x="290" y="219"/>
                </a:lnTo>
                <a:lnTo>
                  <a:pt x="291" y="215"/>
                </a:lnTo>
                <a:lnTo>
                  <a:pt x="291" y="214"/>
                </a:lnTo>
                <a:lnTo>
                  <a:pt x="182" y="225"/>
                </a:lnTo>
                <a:lnTo>
                  <a:pt x="180" y="225"/>
                </a:lnTo>
                <a:lnTo>
                  <a:pt x="178" y="229"/>
                </a:lnTo>
                <a:lnTo>
                  <a:pt x="155" y="238"/>
                </a:lnTo>
                <a:lnTo>
                  <a:pt x="155" y="244"/>
                </a:lnTo>
                <a:lnTo>
                  <a:pt x="148" y="244"/>
                </a:lnTo>
                <a:lnTo>
                  <a:pt x="124" y="256"/>
                </a:lnTo>
                <a:lnTo>
                  <a:pt x="0" y="273"/>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0" name=""/>
          <p:cNvSpPr/>
          <p:nvPr/>
        </p:nvSpPr>
        <p:spPr>
          <a:xfrm>
            <a:off x="7321680" y="2546280"/>
            <a:ext cx="583920" cy="319320"/>
          </a:xfrm>
          <a:custGeom>
            <a:avLst/>
            <a:gdLst/>
            <a:ahLst/>
            <a:rect l="l" t="t" r="r" b="b"/>
            <a:pathLst>
              <a:path w="372" h="179">
                <a:moveTo>
                  <a:pt x="282" y="0"/>
                </a:moveTo>
                <a:lnTo>
                  <a:pt x="214" y="12"/>
                </a:lnTo>
                <a:lnTo>
                  <a:pt x="0" y="54"/>
                </a:lnTo>
                <a:lnTo>
                  <a:pt x="11" y="108"/>
                </a:lnTo>
                <a:lnTo>
                  <a:pt x="15" y="100"/>
                </a:lnTo>
                <a:lnTo>
                  <a:pt x="21" y="98"/>
                </a:lnTo>
                <a:lnTo>
                  <a:pt x="36" y="79"/>
                </a:lnTo>
                <a:lnTo>
                  <a:pt x="44" y="77"/>
                </a:lnTo>
                <a:lnTo>
                  <a:pt x="49" y="67"/>
                </a:lnTo>
                <a:lnTo>
                  <a:pt x="55" y="65"/>
                </a:lnTo>
                <a:lnTo>
                  <a:pt x="59" y="56"/>
                </a:lnTo>
                <a:lnTo>
                  <a:pt x="63" y="60"/>
                </a:lnTo>
                <a:lnTo>
                  <a:pt x="72" y="62"/>
                </a:lnTo>
                <a:lnTo>
                  <a:pt x="84" y="60"/>
                </a:lnTo>
                <a:lnTo>
                  <a:pt x="86" y="52"/>
                </a:lnTo>
                <a:lnTo>
                  <a:pt x="111" y="42"/>
                </a:lnTo>
                <a:lnTo>
                  <a:pt x="117" y="46"/>
                </a:lnTo>
                <a:lnTo>
                  <a:pt x="124" y="46"/>
                </a:lnTo>
                <a:lnTo>
                  <a:pt x="130" y="44"/>
                </a:lnTo>
                <a:lnTo>
                  <a:pt x="134" y="52"/>
                </a:lnTo>
                <a:lnTo>
                  <a:pt x="138" y="54"/>
                </a:lnTo>
                <a:lnTo>
                  <a:pt x="145" y="71"/>
                </a:lnTo>
                <a:lnTo>
                  <a:pt x="153" y="71"/>
                </a:lnTo>
                <a:lnTo>
                  <a:pt x="159" y="75"/>
                </a:lnTo>
                <a:lnTo>
                  <a:pt x="166" y="77"/>
                </a:lnTo>
                <a:lnTo>
                  <a:pt x="163" y="85"/>
                </a:lnTo>
                <a:lnTo>
                  <a:pt x="170" y="94"/>
                </a:lnTo>
                <a:lnTo>
                  <a:pt x="186" y="94"/>
                </a:lnTo>
                <a:lnTo>
                  <a:pt x="193" y="102"/>
                </a:lnTo>
                <a:lnTo>
                  <a:pt x="203" y="106"/>
                </a:lnTo>
                <a:lnTo>
                  <a:pt x="211" y="113"/>
                </a:lnTo>
                <a:lnTo>
                  <a:pt x="209" y="119"/>
                </a:lnTo>
                <a:lnTo>
                  <a:pt x="199" y="136"/>
                </a:lnTo>
                <a:lnTo>
                  <a:pt x="191" y="152"/>
                </a:lnTo>
                <a:lnTo>
                  <a:pt x="193" y="163"/>
                </a:lnTo>
                <a:lnTo>
                  <a:pt x="205" y="165"/>
                </a:lnTo>
                <a:lnTo>
                  <a:pt x="216" y="158"/>
                </a:lnTo>
                <a:lnTo>
                  <a:pt x="224" y="167"/>
                </a:lnTo>
                <a:lnTo>
                  <a:pt x="230" y="171"/>
                </a:lnTo>
                <a:lnTo>
                  <a:pt x="230" y="167"/>
                </a:lnTo>
                <a:lnTo>
                  <a:pt x="239" y="165"/>
                </a:lnTo>
                <a:lnTo>
                  <a:pt x="251" y="165"/>
                </a:lnTo>
                <a:lnTo>
                  <a:pt x="268" y="171"/>
                </a:lnTo>
                <a:lnTo>
                  <a:pt x="276" y="175"/>
                </a:lnTo>
                <a:lnTo>
                  <a:pt x="280" y="175"/>
                </a:lnTo>
                <a:lnTo>
                  <a:pt x="280" y="171"/>
                </a:lnTo>
                <a:lnTo>
                  <a:pt x="276" y="167"/>
                </a:lnTo>
                <a:lnTo>
                  <a:pt x="268" y="156"/>
                </a:lnTo>
                <a:lnTo>
                  <a:pt x="262" y="154"/>
                </a:lnTo>
                <a:lnTo>
                  <a:pt x="261" y="152"/>
                </a:lnTo>
                <a:lnTo>
                  <a:pt x="262" y="148"/>
                </a:lnTo>
                <a:lnTo>
                  <a:pt x="264" y="148"/>
                </a:lnTo>
                <a:lnTo>
                  <a:pt x="268" y="144"/>
                </a:lnTo>
                <a:lnTo>
                  <a:pt x="259" y="142"/>
                </a:lnTo>
                <a:lnTo>
                  <a:pt x="253" y="131"/>
                </a:lnTo>
                <a:lnTo>
                  <a:pt x="247" y="113"/>
                </a:lnTo>
                <a:lnTo>
                  <a:pt x="245" y="106"/>
                </a:lnTo>
                <a:lnTo>
                  <a:pt x="243" y="96"/>
                </a:lnTo>
                <a:lnTo>
                  <a:pt x="247" y="79"/>
                </a:lnTo>
                <a:lnTo>
                  <a:pt x="245" y="73"/>
                </a:lnTo>
                <a:lnTo>
                  <a:pt x="243" y="69"/>
                </a:lnTo>
                <a:lnTo>
                  <a:pt x="241" y="65"/>
                </a:lnTo>
                <a:lnTo>
                  <a:pt x="243" y="60"/>
                </a:lnTo>
                <a:lnTo>
                  <a:pt x="245" y="56"/>
                </a:lnTo>
                <a:lnTo>
                  <a:pt x="249" y="50"/>
                </a:lnTo>
                <a:lnTo>
                  <a:pt x="262" y="41"/>
                </a:lnTo>
                <a:lnTo>
                  <a:pt x="264" y="37"/>
                </a:lnTo>
                <a:lnTo>
                  <a:pt x="268" y="23"/>
                </a:lnTo>
                <a:lnTo>
                  <a:pt x="278" y="23"/>
                </a:lnTo>
                <a:lnTo>
                  <a:pt x="280" y="29"/>
                </a:lnTo>
                <a:lnTo>
                  <a:pt x="274" y="41"/>
                </a:lnTo>
                <a:lnTo>
                  <a:pt x="268" y="48"/>
                </a:lnTo>
                <a:lnTo>
                  <a:pt x="264" y="54"/>
                </a:lnTo>
                <a:lnTo>
                  <a:pt x="261" y="64"/>
                </a:lnTo>
                <a:lnTo>
                  <a:pt x="264" y="71"/>
                </a:lnTo>
                <a:lnTo>
                  <a:pt x="270" y="75"/>
                </a:lnTo>
                <a:lnTo>
                  <a:pt x="274" y="94"/>
                </a:lnTo>
                <a:lnTo>
                  <a:pt x="274" y="96"/>
                </a:lnTo>
                <a:lnTo>
                  <a:pt x="262" y="104"/>
                </a:lnTo>
                <a:lnTo>
                  <a:pt x="264" y="108"/>
                </a:lnTo>
                <a:lnTo>
                  <a:pt x="274" y="110"/>
                </a:lnTo>
                <a:lnTo>
                  <a:pt x="276" y="113"/>
                </a:lnTo>
                <a:lnTo>
                  <a:pt x="274" y="123"/>
                </a:lnTo>
                <a:lnTo>
                  <a:pt x="276" y="127"/>
                </a:lnTo>
                <a:lnTo>
                  <a:pt x="276" y="133"/>
                </a:lnTo>
                <a:lnTo>
                  <a:pt x="280" y="144"/>
                </a:lnTo>
                <a:lnTo>
                  <a:pt x="291" y="152"/>
                </a:lnTo>
                <a:lnTo>
                  <a:pt x="297" y="152"/>
                </a:lnTo>
                <a:lnTo>
                  <a:pt x="301" y="148"/>
                </a:lnTo>
                <a:lnTo>
                  <a:pt x="307" y="148"/>
                </a:lnTo>
                <a:lnTo>
                  <a:pt x="310" y="150"/>
                </a:lnTo>
                <a:lnTo>
                  <a:pt x="309" y="156"/>
                </a:lnTo>
                <a:lnTo>
                  <a:pt x="316" y="167"/>
                </a:lnTo>
                <a:lnTo>
                  <a:pt x="316" y="171"/>
                </a:lnTo>
                <a:lnTo>
                  <a:pt x="320" y="179"/>
                </a:lnTo>
                <a:lnTo>
                  <a:pt x="330" y="177"/>
                </a:lnTo>
                <a:lnTo>
                  <a:pt x="330" y="179"/>
                </a:lnTo>
                <a:lnTo>
                  <a:pt x="335" y="171"/>
                </a:lnTo>
                <a:lnTo>
                  <a:pt x="362" y="161"/>
                </a:lnTo>
                <a:lnTo>
                  <a:pt x="364" y="158"/>
                </a:lnTo>
                <a:lnTo>
                  <a:pt x="364" y="152"/>
                </a:lnTo>
                <a:lnTo>
                  <a:pt x="372" y="117"/>
                </a:lnTo>
                <a:lnTo>
                  <a:pt x="370" y="115"/>
                </a:lnTo>
                <a:lnTo>
                  <a:pt x="320" y="127"/>
                </a:lnTo>
                <a:lnTo>
                  <a:pt x="282"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1" name=""/>
          <p:cNvSpPr/>
          <p:nvPr/>
        </p:nvSpPr>
        <p:spPr>
          <a:xfrm>
            <a:off x="7764480" y="2516040"/>
            <a:ext cx="139680" cy="257400"/>
          </a:xfrm>
          <a:custGeom>
            <a:avLst/>
            <a:gdLst/>
            <a:ahLst/>
            <a:rect l="l" t="t" r="r" b="b"/>
            <a:pathLst>
              <a:path w="88" h="144">
                <a:moveTo>
                  <a:pt x="88" y="132"/>
                </a:moveTo>
                <a:lnTo>
                  <a:pt x="86" y="123"/>
                </a:lnTo>
                <a:lnTo>
                  <a:pt x="82" y="107"/>
                </a:lnTo>
                <a:lnTo>
                  <a:pt x="73" y="98"/>
                </a:lnTo>
                <a:lnTo>
                  <a:pt x="57" y="88"/>
                </a:lnTo>
                <a:lnTo>
                  <a:pt x="53" y="82"/>
                </a:lnTo>
                <a:lnTo>
                  <a:pt x="50" y="77"/>
                </a:lnTo>
                <a:lnTo>
                  <a:pt x="38" y="58"/>
                </a:lnTo>
                <a:lnTo>
                  <a:pt x="34" y="48"/>
                </a:lnTo>
                <a:lnTo>
                  <a:pt x="25" y="38"/>
                </a:lnTo>
                <a:lnTo>
                  <a:pt x="21" y="31"/>
                </a:lnTo>
                <a:lnTo>
                  <a:pt x="21" y="25"/>
                </a:lnTo>
                <a:lnTo>
                  <a:pt x="21" y="23"/>
                </a:lnTo>
                <a:lnTo>
                  <a:pt x="21" y="21"/>
                </a:lnTo>
                <a:lnTo>
                  <a:pt x="27" y="2"/>
                </a:lnTo>
                <a:lnTo>
                  <a:pt x="19" y="0"/>
                </a:lnTo>
                <a:lnTo>
                  <a:pt x="11" y="2"/>
                </a:lnTo>
                <a:lnTo>
                  <a:pt x="3" y="10"/>
                </a:lnTo>
                <a:lnTo>
                  <a:pt x="3" y="15"/>
                </a:lnTo>
                <a:lnTo>
                  <a:pt x="0" y="17"/>
                </a:lnTo>
                <a:lnTo>
                  <a:pt x="0" y="17"/>
                </a:lnTo>
                <a:lnTo>
                  <a:pt x="38" y="144"/>
                </a:lnTo>
                <a:lnTo>
                  <a:pt x="88" y="132"/>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2" name=""/>
          <p:cNvSpPr/>
          <p:nvPr/>
        </p:nvSpPr>
        <p:spPr>
          <a:xfrm>
            <a:off x="6889680" y="2671920"/>
            <a:ext cx="968400" cy="625320"/>
          </a:xfrm>
          <a:custGeom>
            <a:avLst/>
            <a:gdLst/>
            <a:ahLst/>
            <a:rect l="l" t="t" r="r" b="b"/>
            <a:pathLst>
              <a:path w="616" h="353">
                <a:moveTo>
                  <a:pt x="608" y="257"/>
                </a:moveTo>
                <a:lnTo>
                  <a:pt x="405" y="296"/>
                </a:lnTo>
                <a:lnTo>
                  <a:pt x="190" y="332"/>
                </a:lnTo>
                <a:lnTo>
                  <a:pt x="186" y="330"/>
                </a:lnTo>
                <a:lnTo>
                  <a:pt x="177" y="332"/>
                </a:lnTo>
                <a:lnTo>
                  <a:pt x="156" y="334"/>
                </a:lnTo>
                <a:lnTo>
                  <a:pt x="157" y="330"/>
                </a:lnTo>
                <a:lnTo>
                  <a:pt x="134" y="334"/>
                </a:lnTo>
                <a:lnTo>
                  <a:pt x="134" y="336"/>
                </a:lnTo>
                <a:lnTo>
                  <a:pt x="0" y="353"/>
                </a:lnTo>
                <a:lnTo>
                  <a:pt x="4" y="348"/>
                </a:lnTo>
                <a:lnTo>
                  <a:pt x="33" y="334"/>
                </a:lnTo>
                <a:lnTo>
                  <a:pt x="37" y="327"/>
                </a:lnTo>
                <a:lnTo>
                  <a:pt x="52" y="317"/>
                </a:lnTo>
                <a:lnTo>
                  <a:pt x="54" y="309"/>
                </a:lnTo>
                <a:lnTo>
                  <a:pt x="56" y="305"/>
                </a:lnTo>
                <a:lnTo>
                  <a:pt x="63" y="300"/>
                </a:lnTo>
                <a:lnTo>
                  <a:pt x="65" y="292"/>
                </a:lnTo>
                <a:lnTo>
                  <a:pt x="73" y="284"/>
                </a:lnTo>
                <a:lnTo>
                  <a:pt x="115" y="248"/>
                </a:lnTo>
                <a:lnTo>
                  <a:pt x="117" y="240"/>
                </a:lnTo>
                <a:lnTo>
                  <a:pt x="119" y="242"/>
                </a:lnTo>
                <a:lnTo>
                  <a:pt x="117" y="250"/>
                </a:lnTo>
                <a:lnTo>
                  <a:pt x="129" y="263"/>
                </a:lnTo>
                <a:lnTo>
                  <a:pt x="148" y="269"/>
                </a:lnTo>
                <a:lnTo>
                  <a:pt x="156" y="269"/>
                </a:lnTo>
                <a:lnTo>
                  <a:pt x="165" y="261"/>
                </a:lnTo>
                <a:lnTo>
                  <a:pt x="165" y="256"/>
                </a:lnTo>
                <a:lnTo>
                  <a:pt x="173" y="254"/>
                </a:lnTo>
                <a:lnTo>
                  <a:pt x="179" y="259"/>
                </a:lnTo>
                <a:lnTo>
                  <a:pt x="182" y="261"/>
                </a:lnTo>
                <a:lnTo>
                  <a:pt x="188" y="259"/>
                </a:lnTo>
                <a:lnTo>
                  <a:pt x="209" y="252"/>
                </a:lnTo>
                <a:lnTo>
                  <a:pt x="211" y="238"/>
                </a:lnTo>
                <a:lnTo>
                  <a:pt x="215" y="238"/>
                </a:lnTo>
                <a:lnTo>
                  <a:pt x="219" y="242"/>
                </a:lnTo>
                <a:lnTo>
                  <a:pt x="234" y="229"/>
                </a:lnTo>
                <a:lnTo>
                  <a:pt x="240" y="231"/>
                </a:lnTo>
                <a:lnTo>
                  <a:pt x="253" y="213"/>
                </a:lnTo>
                <a:lnTo>
                  <a:pt x="251" y="208"/>
                </a:lnTo>
                <a:lnTo>
                  <a:pt x="251" y="194"/>
                </a:lnTo>
                <a:lnTo>
                  <a:pt x="265" y="169"/>
                </a:lnTo>
                <a:lnTo>
                  <a:pt x="282" y="102"/>
                </a:lnTo>
                <a:lnTo>
                  <a:pt x="286" y="102"/>
                </a:lnTo>
                <a:lnTo>
                  <a:pt x="296" y="108"/>
                </a:lnTo>
                <a:lnTo>
                  <a:pt x="298" y="112"/>
                </a:lnTo>
                <a:lnTo>
                  <a:pt x="303" y="117"/>
                </a:lnTo>
                <a:lnTo>
                  <a:pt x="313" y="115"/>
                </a:lnTo>
                <a:lnTo>
                  <a:pt x="321" y="104"/>
                </a:lnTo>
                <a:lnTo>
                  <a:pt x="326" y="79"/>
                </a:lnTo>
                <a:lnTo>
                  <a:pt x="332" y="69"/>
                </a:lnTo>
                <a:lnTo>
                  <a:pt x="342" y="73"/>
                </a:lnTo>
                <a:lnTo>
                  <a:pt x="347" y="58"/>
                </a:lnTo>
                <a:lnTo>
                  <a:pt x="355" y="56"/>
                </a:lnTo>
                <a:lnTo>
                  <a:pt x="361" y="48"/>
                </a:lnTo>
                <a:lnTo>
                  <a:pt x="365" y="35"/>
                </a:lnTo>
                <a:lnTo>
                  <a:pt x="369" y="31"/>
                </a:lnTo>
                <a:lnTo>
                  <a:pt x="370" y="29"/>
                </a:lnTo>
                <a:lnTo>
                  <a:pt x="367" y="25"/>
                </a:lnTo>
                <a:lnTo>
                  <a:pt x="369" y="6"/>
                </a:lnTo>
                <a:lnTo>
                  <a:pt x="370" y="2"/>
                </a:lnTo>
                <a:lnTo>
                  <a:pt x="372" y="0"/>
                </a:lnTo>
                <a:lnTo>
                  <a:pt x="409" y="23"/>
                </a:lnTo>
                <a:lnTo>
                  <a:pt x="415" y="25"/>
                </a:lnTo>
                <a:lnTo>
                  <a:pt x="417" y="23"/>
                </a:lnTo>
                <a:lnTo>
                  <a:pt x="420" y="2"/>
                </a:lnTo>
                <a:lnTo>
                  <a:pt x="428" y="2"/>
                </a:lnTo>
                <a:lnTo>
                  <a:pt x="434" y="6"/>
                </a:lnTo>
                <a:lnTo>
                  <a:pt x="441" y="8"/>
                </a:lnTo>
                <a:lnTo>
                  <a:pt x="438" y="16"/>
                </a:lnTo>
                <a:lnTo>
                  <a:pt x="445" y="25"/>
                </a:lnTo>
                <a:lnTo>
                  <a:pt x="461" y="25"/>
                </a:lnTo>
                <a:lnTo>
                  <a:pt x="468" y="33"/>
                </a:lnTo>
                <a:lnTo>
                  <a:pt x="478" y="37"/>
                </a:lnTo>
                <a:lnTo>
                  <a:pt x="486" y="44"/>
                </a:lnTo>
                <a:lnTo>
                  <a:pt x="484" y="50"/>
                </a:lnTo>
                <a:lnTo>
                  <a:pt x="474" y="67"/>
                </a:lnTo>
                <a:lnTo>
                  <a:pt x="466" y="83"/>
                </a:lnTo>
                <a:lnTo>
                  <a:pt x="468" y="94"/>
                </a:lnTo>
                <a:lnTo>
                  <a:pt x="480" y="96"/>
                </a:lnTo>
                <a:lnTo>
                  <a:pt x="491" y="89"/>
                </a:lnTo>
                <a:lnTo>
                  <a:pt x="499" y="98"/>
                </a:lnTo>
                <a:lnTo>
                  <a:pt x="505" y="102"/>
                </a:lnTo>
                <a:lnTo>
                  <a:pt x="509" y="102"/>
                </a:lnTo>
                <a:lnTo>
                  <a:pt x="514" y="108"/>
                </a:lnTo>
                <a:lnTo>
                  <a:pt x="518" y="108"/>
                </a:lnTo>
                <a:lnTo>
                  <a:pt x="524" y="106"/>
                </a:lnTo>
                <a:lnTo>
                  <a:pt x="526" y="106"/>
                </a:lnTo>
                <a:lnTo>
                  <a:pt x="545" y="115"/>
                </a:lnTo>
                <a:lnTo>
                  <a:pt x="557" y="119"/>
                </a:lnTo>
                <a:lnTo>
                  <a:pt x="564" y="127"/>
                </a:lnTo>
                <a:lnTo>
                  <a:pt x="564" y="131"/>
                </a:lnTo>
                <a:lnTo>
                  <a:pt x="559" y="135"/>
                </a:lnTo>
                <a:lnTo>
                  <a:pt x="562" y="148"/>
                </a:lnTo>
                <a:lnTo>
                  <a:pt x="559" y="150"/>
                </a:lnTo>
                <a:lnTo>
                  <a:pt x="555" y="154"/>
                </a:lnTo>
                <a:lnTo>
                  <a:pt x="555" y="154"/>
                </a:lnTo>
                <a:lnTo>
                  <a:pt x="570" y="162"/>
                </a:lnTo>
                <a:lnTo>
                  <a:pt x="574" y="171"/>
                </a:lnTo>
                <a:lnTo>
                  <a:pt x="574" y="175"/>
                </a:lnTo>
                <a:lnTo>
                  <a:pt x="572" y="179"/>
                </a:lnTo>
                <a:lnTo>
                  <a:pt x="560" y="177"/>
                </a:lnTo>
                <a:lnTo>
                  <a:pt x="559" y="181"/>
                </a:lnTo>
                <a:lnTo>
                  <a:pt x="562" y="186"/>
                </a:lnTo>
                <a:lnTo>
                  <a:pt x="564" y="185"/>
                </a:lnTo>
                <a:lnTo>
                  <a:pt x="564" y="188"/>
                </a:lnTo>
                <a:lnTo>
                  <a:pt x="559" y="192"/>
                </a:lnTo>
                <a:lnTo>
                  <a:pt x="555" y="192"/>
                </a:lnTo>
                <a:lnTo>
                  <a:pt x="555" y="194"/>
                </a:lnTo>
                <a:lnTo>
                  <a:pt x="559" y="198"/>
                </a:lnTo>
                <a:lnTo>
                  <a:pt x="568" y="198"/>
                </a:lnTo>
                <a:lnTo>
                  <a:pt x="576" y="202"/>
                </a:lnTo>
                <a:lnTo>
                  <a:pt x="580" y="206"/>
                </a:lnTo>
                <a:lnTo>
                  <a:pt x="570" y="215"/>
                </a:lnTo>
                <a:lnTo>
                  <a:pt x="564" y="215"/>
                </a:lnTo>
                <a:lnTo>
                  <a:pt x="553" y="211"/>
                </a:lnTo>
                <a:lnTo>
                  <a:pt x="553" y="217"/>
                </a:lnTo>
                <a:lnTo>
                  <a:pt x="560" y="221"/>
                </a:lnTo>
                <a:lnTo>
                  <a:pt x="568" y="227"/>
                </a:lnTo>
                <a:lnTo>
                  <a:pt x="576" y="223"/>
                </a:lnTo>
                <a:lnTo>
                  <a:pt x="585" y="217"/>
                </a:lnTo>
                <a:lnTo>
                  <a:pt x="595" y="217"/>
                </a:lnTo>
                <a:lnTo>
                  <a:pt x="607" y="217"/>
                </a:lnTo>
                <a:lnTo>
                  <a:pt x="607" y="219"/>
                </a:lnTo>
                <a:lnTo>
                  <a:pt x="616" y="246"/>
                </a:lnTo>
                <a:lnTo>
                  <a:pt x="610" y="254"/>
                </a:lnTo>
                <a:lnTo>
                  <a:pt x="608" y="254"/>
                </a:lnTo>
                <a:lnTo>
                  <a:pt x="608" y="257"/>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3" name=""/>
          <p:cNvSpPr/>
          <p:nvPr/>
        </p:nvSpPr>
        <p:spPr>
          <a:xfrm>
            <a:off x="7824960" y="2833560"/>
            <a:ext cx="66600" cy="181080"/>
          </a:xfrm>
          <a:custGeom>
            <a:avLst/>
            <a:gdLst/>
            <a:ahLst/>
            <a:rect l="l" t="t" r="r" b="b"/>
            <a:pathLst>
              <a:path w="42" h="102">
                <a:moveTo>
                  <a:pt x="10" y="18"/>
                </a:moveTo>
                <a:lnTo>
                  <a:pt x="12" y="20"/>
                </a:lnTo>
                <a:lnTo>
                  <a:pt x="13" y="27"/>
                </a:lnTo>
                <a:lnTo>
                  <a:pt x="12" y="33"/>
                </a:lnTo>
                <a:lnTo>
                  <a:pt x="6" y="39"/>
                </a:lnTo>
                <a:lnTo>
                  <a:pt x="2" y="46"/>
                </a:lnTo>
                <a:lnTo>
                  <a:pt x="0" y="62"/>
                </a:lnTo>
                <a:lnTo>
                  <a:pt x="2" y="77"/>
                </a:lnTo>
                <a:lnTo>
                  <a:pt x="2" y="91"/>
                </a:lnTo>
                <a:lnTo>
                  <a:pt x="6" y="102"/>
                </a:lnTo>
                <a:lnTo>
                  <a:pt x="10" y="87"/>
                </a:lnTo>
                <a:lnTo>
                  <a:pt x="13" y="71"/>
                </a:lnTo>
                <a:lnTo>
                  <a:pt x="23" y="50"/>
                </a:lnTo>
                <a:lnTo>
                  <a:pt x="27" y="41"/>
                </a:lnTo>
                <a:lnTo>
                  <a:pt x="29" y="31"/>
                </a:lnTo>
                <a:lnTo>
                  <a:pt x="29" y="20"/>
                </a:lnTo>
                <a:lnTo>
                  <a:pt x="29" y="14"/>
                </a:lnTo>
                <a:lnTo>
                  <a:pt x="40" y="4"/>
                </a:lnTo>
                <a:lnTo>
                  <a:pt x="42" y="0"/>
                </a:lnTo>
                <a:lnTo>
                  <a:pt x="15" y="10"/>
                </a:lnTo>
                <a:lnTo>
                  <a:pt x="10" y="18"/>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4" name=""/>
          <p:cNvSpPr/>
          <p:nvPr/>
        </p:nvSpPr>
        <p:spPr>
          <a:xfrm>
            <a:off x="6446880" y="4305240"/>
            <a:ext cx="1162080" cy="992160"/>
          </a:xfrm>
          <a:custGeom>
            <a:avLst/>
            <a:gdLst/>
            <a:ahLst/>
            <a:rect l="l" t="t" r="r" b="b"/>
            <a:pathLst>
              <a:path w="735" h="554">
                <a:moveTo>
                  <a:pt x="227" y="21"/>
                </a:moveTo>
                <a:lnTo>
                  <a:pt x="2" y="44"/>
                </a:lnTo>
                <a:lnTo>
                  <a:pt x="2" y="48"/>
                </a:lnTo>
                <a:lnTo>
                  <a:pt x="4" y="50"/>
                </a:lnTo>
                <a:lnTo>
                  <a:pt x="0" y="51"/>
                </a:lnTo>
                <a:lnTo>
                  <a:pt x="2" y="59"/>
                </a:lnTo>
                <a:lnTo>
                  <a:pt x="8" y="69"/>
                </a:lnTo>
                <a:lnTo>
                  <a:pt x="14" y="73"/>
                </a:lnTo>
                <a:lnTo>
                  <a:pt x="16" y="73"/>
                </a:lnTo>
                <a:lnTo>
                  <a:pt x="21" y="78"/>
                </a:lnTo>
                <a:lnTo>
                  <a:pt x="23" y="80"/>
                </a:lnTo>
                <a:lnTo>
                  <a:pt x="20" y="90"/>
                </a:lnTo>
                <a:lnTo>
                  <a:pt x="20" y="94"/>
                </a:lnTo>
                <a:lnTo>
                  <a:pt x="23" y="96"/>
                </a:lnTo>
                <a:lnTo>
                  <a:pt x="25" y="97"/>
                </a:lnTo>
                <a:lnTo>
                  <a:pt x="25" y="99"/>
                </a:lnTo>
                <a:lnTo>
                  <a:pt x="21" y="103"/>
                </a:lnTo>
                <a:lnTo>
                  <a:pt x="21" y="111"/>
                </a:lnTo>
                <a:lnTo>
                  <a:pt x="23" y="113"/>
                </a:lnTo>
                <a:lnTo>
                  <a:pt x="37" y="107"/>
                </a:lnTo>
                <a:lnTo>
                  <a:pt x="41" y="105"/>
                </a:lnTo>
                <a:lnTo>
                  <a:pt x="44" y="94"/>
                </a:lnTo>
                <a:lnTo>
                  <a:pt x="46" y="90"/>
                </a:lnTo>
                <a:lnTo>
                  <a:pt x="52" y="90"/>
                </a:lnTo>
                <a:lnTo>
                  <a:pt x="56" y="90"/>
                </a:lnTo>
                <a:lnTo>
                  <a:pt x="60" y="90"/>
                </a:lnTo>
                <a:lnTo>
                  <a:pt x="64" y="90"/>
                </a:lnTo>
                <a:lnTo>
                  <a:pt x="62" y="94"/>
                </a:lnTo>
                <a:lnTo>
                  <a:pt x="54" y="99"/>
                </a:lnTo>
                <a:lnTo>
                  <a:pt x="54" y="101"/>
                </a:lnTo>
                <a:lnTo>
                  <a:pt x="62" y="97"/>
                </a:lnTo>
                <a:lnTo>
                  <a:pt x="73" y="97"/>
                </a:lnTo>
                <a:lnTo>
                  <a:pt x="114" y="84"/>
                </a:lnTo>
                <a:lnTo>
                  <a:pt x="119" y="84"/>
                </a:lnTo>
                <a:lnTo>
                  <a:pt x="119" y="88"/>
                </a:lnTo>
                <a:lnTo>
                  <a:pt x="112" y="94"/>
                </a:lnTo>
                <a:lnTo>
                  <a:pt x="114" y="96"/>
                </a:lnTo>
                <a:lnTo>
                  <a:pt x="133" y="97"/>
                </a:lnTo>
                <a:lnTo>
                  <a:pt x="148" y="103"/>
                </a:lnTo>
                <a:lnTo>
                  <a:pt x="167" y="113"/>
                </a:lnTo>
                <a:lnTo>
                  <a:pt x="171" y="113"/>
                </a:lnTo>
                <a:lnTo>
                  <a:pt x="171" y="107"/>
                </a:lnTo>
                <a:lnTo>
                  <a:pt x="175" y="105"/>
                </a:lnTo>
                <a:lnTo>
                  <a:pt x="179" y="109"/>
                </a:lnTo>
                <a:lnTo>
                  <a:pt x="188" y="113"/>
                </a:lnTo>
                <a:lnTo>
                  <a:pt x="192" y="115"/>
                </a:lnTo>
                <a:lnTo>
                  <a:pt x="192" y="117"/>
                </a:lnTo>
                <a:lnTo>
                  <a:pt x="188" y="119"/>
                </a:lnTo>
                <a:lnTo>
                  <a:pt x="190" y="121"/>
                </a:lnTo>
                <a:lnTo>
                  <a:pt x="211" y="138"/>
                </a:lnTo>
                <a:lnTo>
                  <a:pt x="213" y="144"/>
                </a:lnTo>
                <a:lnTo>
                  <a:pt x="213" y="149"/>
                </a:lnTo>
                <a:lnTo>
                  <a:pt x="211" y="153"/>
                </a:lnTo>
                <a:lnTo>
                  <a:pt x="208" y="151"/>
                </a:lnTo>
                <a:lnTo>
                  <a:pt x="206" y="147"/>
                </a:lnTo>
                <a:lnTo>
                  <a:pt x="206" y="151"/>
                </a:lnTo>
                <a:lnTo>
                  <a:pt x="206" y="155"/>
                </a:lnTo>
                <a:lnTo>
                  <a:pt x="211" y="157"/>
                </a:lnTo>
                <a:lnTo>
                  <a:pt x="242" y="149"/>
                </a:lnTo>
                <a:lnTo>
                  <a:pt x="242" y="144"/>
                </a:lnTo>
                <a:lnTo>
                  <a:pt x="254" y="144"/>
                </a:lnTo>
                <a:lnTo>
                  <a:pt x="281" y="122"/>
                </a:lnTo>
                <a:lnTo>
                  <a:pt x="296" y="122"/>
                </a:lnTo>
                <a:lnTo>
                  <a:pt x="296" y="119"/>
                </a:lnTo>
                <a:lnTo>
                  <a:pt x="294" y="115"/>
                </a:lnTo>
                <a:lnTo>
                  <a:pt x="298" y="103"/>
                </a:lnTo>
                <a:lnTo>
                  <a:pt x="325" y="101"/>
                </a:lnTo>
                <a:lnTo>
                  <a:pt x="367" y="121"/>
                </a:lnTo>
                <a:lnTo>
                  <a:pt x="367" y="126"/>
                </a:lnTo>
                <a:lnTo>
                  <a:pt x="376" y="136"/>
                </a:lnTo>
                <a:lnTo>
                  <a:pt x="386" y="149"/>
                </a:lnTo>
                <a:lnTo>
                  <a:pt x="411" y="167"/>
                </a:lnTo>
                <a:lnTo>
                  <a:pt x="415" y="174"/>
                </a:lnTo>
                <a:lnTo>
                  <a:pt x="423" y="180"/>
                </a:lnTo>
                <a:lnTo>
                  <a:pt x="440" y="180"/>
                </a:lnTo>
                <a:lnTo>
                  <a:pt x="455" y="201"/>
                </a:lnTo>
                <a:lnTo>
                  <a:pt x="459" y="205"/>
                </a:lnTo>
                <a:lnTo>
                  <a:pt x="459" y="211"/>
                </a:lnTo>
                <a:lnTo>
                  <a:pt x="465" y="234"/>
                </a:lnTo>
                <a:lnTo>
                  <a:pt x="463" y="259"/>
                </a:lnTo>
                <a:lnTo>
                  <a:pt x="455" y="286"/>
                </a:lnTo>
                <a:lnTo>
                  <a:pt x="457" y="307"/>
                </a:lnTo>
                <a:lnTo>
                  <a:pt x="459" y="314"/>
                </a:lnTo>
                <a:lnTo>
                  <a:pt x="474" y="324"/>
                </a:lnTo>
                <a:lnTo>
                  <a:pt x="480" y="314"/>
                </a:lnTo>
                <a:lnTo>
                  <a:pt x="474" y="310"/>
                </a:lnTo>
                <a:lnTo>
                  <a:pt x="470" y="297"/>
                </a:lnTo>
                <a:lnTo>
                  <a:pt x="472" y="295"/>
                </a:lnTo>
                <a:lnTo>
                  <a:pt x="480" y="293"/>
                </a:lnTo>
                <a:lnTo>
                  <a:pt x="486" y="307"/>
                </a:lnTo>
                <a:lnTo>
                  <a:pt x="492" y="307"/>
                </a:lnTo>
                <a:lnTo>
                  <a:pt x="492" y="299"/>
                </a:lnTo>
                <a:lnTo>
                  <a:pt x="495" y="297"/>
                </a:lnTo>
                <a:lnTo>
                  <a:pt x="499" y="301"/>
                </a:lnTo>
                <a:lnTo>
                  <a:pt x="497" y="307"/>
                </a:lnTo>
                <a:lnTo>
                  <a:pt x="494" y="314"/>
                </a:lnTo>
                <a:lnTo>
                  <a:pt x="490" y="320"/>
                </a:lnTo>
                <a:lnTo>
                  <a:pt x="484" y="337"/>
                </a:lnTo>
                <a:lnTo>
                  <a:pt x="480" y="339"/>
                </a:lnTo>
                <a:lnTo>
                  <a:pt x="480" y="347"/>
                </a:lnTo>
                <a:lnTo>
                  <a:pt x="486" y="355"/>
                </a:lnTo>
                <a:lnTo>
                  <a:pt x="494" y="362"/>
                </a:lnTo>
                <a:lnTo>
                  <a:pt x="507" y="393"/>
                </a:lnTo>
                <a:lnTo>
                  <a:pt x="528" y="406"/>
                </a:lnTo>
                <a:lnTo>
                  <a:pt x="532" y="404"/>
                </a:lnTo>
                <a:lnTo>
                  <a:pt x="532" y="397"/>
                </a:lnTo>
                <a:lnTo>
                  <a:pt x="538" y="397"/>
                </a:lnTo>
                <a:lnTo>
                  <a:pt x="543" y="410"/>
                </a:lnTo>
                <a:lnTo>
                  <a:pt x="543" y="418"/>
                </a:lnTo>
                <a:lnTo>
                  <a:pt x="551" y="433"/>
                </a:lnTo>
                <a:lnTo>
                  <a:pt x="561" y="439"/>
                </a:lnTo>
                <a:lnTo>
                  <a:pt x="568" y="443"/>
                </a:lnTo>
                <a:lnTo>
                  <a:pt x="586" y="485"/>
                </a:lnTo>
                <a:lnTo>
                  <a:pt x="589" y="487"/>
                </a:lnTo>
                <a:lnTo>
                  <a:pt x="611" y="493"/>
                </a:lnTo>
                <a:lnTo>
                  <a:pt x="620" y="497"/>
                </a:lnTo>
                <a:lnTo>
                  <a:pt x="643" y="527"/>
                </a:lnTo>
                <a:lnTo>
                  <a:pt x="653" y="535"/>
                </a:lnTo>
                <a:lnTo>
                  <a:pt x="657" y="535"/>
                </a:lnTo>
                <a:lnTo>
                  <a:pt x="664" y="537"/>
                </a:lnTo>
                <a:lnTo>
                  <a:pt x="666" y="543"/>
                </a:lnTo>
                <a:lnTo>
                  <a:pt x="660" y="545"/>
                </a:lnTo>
                <a:lnTo>
                  <a:pt x="657" y="543"/>
                </a:lnTo>
                <a:lnTo>
                  <a:pt x="655" y="543"/>
                </a:lnTo>
                <a:lnTo>
                  <a:pt x="651" y="545"/>
                </a:lnTo>
                <a:lnTo>
                  <a:pt x="651" y="548"/>
                </a:lnTo>
                <a:lnTo>
                  <a:pt x="653" y="552"/>
                </a:lnTo>
                <a:lnTo>
                  <a:pt x="666" y="554"/>
                </a:lnTo>
                <a:lnTo>
                  <a:pt x="672" y="550"/>
                </a:lnTo>
                <a:lnTo>
                  <a:pt x="682" y="550"/>
                </a:lnTo>
                <a:lnTo>
                  <a:pt x="716" y="537"/>
                </a:lnTo>
                <a:lnTo>
                  <a:pt x="724" y="521"/>
                </a:lnTo>
                <a:lnTo>
                  <a:pt x="726" y="520"/>
                </a:lnTo>
                <a:lnTo>
                  <a:pt x="720" y="500"/>
                </a:lnTo>
                <a:lnTo>
                  <a:pt x="720" y="491"/>
                </a:lnTo>
                <a:lnTo>
                  <a:pt x="728" y="474"/>
                </a:lnTo>
                <a:lnTo>
                  <a:pt x="735" y="475"/>
                </a:lnTo>
                <a:lnTo>
                  <a:pt x="726" y="441"/>
                </a:lnTo>
                <a:lnTo>
                  <a:pt x="730" y="424"/>
                </a:lnTo>
                <a:lnTo>
                  <a:pt x="728" y="391"/>
                </a:lnTo>
                <a:lnTo>
                  <a:pt x="720" y="364"/>
                </a:lnTo>
                <a:lnTo>
                  <a:pt x="716" y="355"/>
                </a:lnTo>
                <a:lnTo>
                  <a:pt x="691" y="324"/>
                </a:lnTo>
                <a:lnTo>
                  <a:pt x="676" y="287"/>
                </a:lnTo>
                <a:lnTo>
                  <a:pt x="657" y="262"/>
                </a:lnTo>
                <a:lnTo>
                  <a:pt x="657" y="259"/>
                </a:lnTo>
                <a:lnTo>
                  <a:pt x="657" y="253"/>
                </a:lnTo>
                <a:lnTo>
                  <a:pt x="649" y="239"/>
                </a:lnTo>
                <a:lnTo>
                  <a:pt x="649" y="232"/>
                </a:lnTo>
                <a:lnTo>
                  <a:pt x="657" y="224"/>
                </a:lnTo>
                <a:lnTo>
                  <a:pt x="657" y="220"/>
                </a:lnTo>
                <a:lnTo>
                  <a:pt x="632" y="186"/>
                </a:lnTo>
                <a:lnTo>
                  <a:pt x="616" y="172"/>
                </a:lnTo>
                <a:lnTo>
                  <a:pt x="607" y="167"/>
                </a:lnTo>
                <a:lnTo>
                  <a:pt x="605" y="163"/>
                </a:lnTo>
                <a:lnTo>
                  <a:pt x="589" y="140"/>
                </a:lnTo>
                <a:lnTo>
                  <a:pt x="568" y="103"/>
                </a:lnTo>
                <a:lnTo>
                  <a:pt x="563" y="80"/>
                </a:lnTo>
                <a:lnTo>
                  <a:pt x="549" y="50"/>
                </a:lnTo>
                <a:lnTo>
                  <a:pt x="549" y="44"/>
                </a:lnTo>
                <a:lnTo>
                  <a:pt x="543" y="38"/>
                </a:lnTo>
                <a:lnTo>
                  <a:pt x="540" y="36"/>
                </a:lnTo>
                <a:lnTo>
                  <a:pt x="538" y="15"/>
                </a:lnTo>
                <a:lnTo>
                  <a:pt x="534" y="7"/>
                </a:lnTo>
                <a:lnTo>
                  <a:pt x="528" y="9"/>
                </a:lnTo>
                <a:lnTo>
                  <a:pt x="513" y="7"/>
                </a:lnTo>
                <a:lnTo>
                  <a:pt x="495" y="0"/>
                </a:lnTo>
                <a:lnTo>
                  <a:pt x="490" y="5"/>
                </a:lnTo>
                <a:lnTo>
                  <a:pt x="486" y="9"/>
                </a:lnTo>
                <a:lnTo>
                  <a:pt x="486" y="17"/>
                </a:lnTo>
                <a:lnTo>
                  <a:pt x="494" y="38"/>
                </a:lnTo>
                <a:lnTo>
                  <a:pt x="492" y="51"/>
                </a:lnTo>
                <a:lnTo>
                  <a:pt x="478" y="50"/>
                </a:lnTo>
                <a:lnTo>
                  <a:pt x="474" y="44"/>
                </a:lnTo>
                <a:lnTo>
                  <a:pt x="472" y="34"/>
                </a:lnTo>
                <a:lnTo>
                  <a:pt x="240" y="48"/>
                </a:lnTo>
                <a:lnTo>
                  <a:pt x="234" y="40"/>
                </a:lnTo>
                <a:lnTo>
                  <a:pt x="234" y="34"/>
                </a:lnTo>
                <a:lnTo>
                  <a:pt x="227" y="25"/>
                </a:lnTo>
                <a:lnTo>
                  <a:pt x="227" y="21"/>
                </a:lnTo>
                <a:close/>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05" name=""/>
          <p:cNvSpPr/>
          <p:nvPr/>
        </p:nvSpPr>
        <p:spPr>
          <a:xfrm>
            <a:off x="5938920" y="3664080"/>
            <a:ext cx="419040" cy="887400"/>
          </a:xfrm>
          <a:custGeom>
            <a:avLst/>
            <a:gdLst/>
            <a:ahLst/>
            <a:rect l="l" t="t" r="r" b="b"/>
            <a:pathLst>
              <a:path w="281" h="529">
                <a:moveTo>
                  <a:pt x="257" y="0"/>
                </a:moveTo>
                <a:lnTo>
                  <a:pt x="78" y="12"/>
                </a:lnTo>
                <a:lnTo>
                  <a:pt x="75" y="18"/>
                </a:lnTo>
                <a:lnTo>
                  <a:pt x="60" y="34"/>
                </a:lnTo>
                <a:lnTo>
                  <a:pt x="53" y="51"/>
                </a:lnTo>
                <a:lnTo>
                  <a:pt x="55" y="67"/>
                </a:lnTo>
                <a:lnTo>
                  <a:pt x="53" y="77"/>
                </a:lnTo>
                <a:lnTo>
                  <a:pt x="38" y="87"/>
                </a:lnTo>
                <a:lnTo>
                  <a:pt x="26" y="102"/>
                </a:lnTo>
                <a:lnTo>
                  <a:pt x="22" y="108"/>
                </a:lnTo>
                <a:lnTo>
                  <a:pt x="22" y="122"/>
                </a:lnTo>
                <a:lnTo>
                  <a:pt x="14" y="133"/>
                </a:lnTo>
                <a:lnTo>
                  <a:pt x="14" y="142"/>
                </a:lnTo>
                <a:lnTo>
                  <a:pt x="9" y="157"/>
                </a:lnTo>
                <a:lnTo>
                  <a:pt x="0" y="171"/>
                </a:lnTo>
                <a:lnTo>
                  <a:pt x="3" y="187"/>
                </a:lnTo>
                <a:lnTo>
                  <a:pt x="11" y="197"/>
                </a:lnTo>
                <a:lnTo>
                  <a:pt x="14" y="208"/>
                </a:lnTo>
                <a:lnTo>
                  <a:pt x="16" y="211"/>
                </a:lnTo>
                <a:lnTo>
                  <a:pt x="16" y="215"/>
                </a:lnTo>
                <a:lnTo>
                  <a:pt x="11" y="217"/>
                </a:lnTo>
                <a:lnTo>
                  <a:pt x="9" y="228"/>
                </a:lnTo>
                <a:lnTo>
                  <a:pt x="9" y="234"/>
                </a:lnTo>
                <a:lnTo>
                  <a:pt x="9" y="244"/>
                </a:lnTo>
                <a:lnTo>
                  <a:pt x="20" y="264"/>
                </a:lnTo>
                <a:lnTo>
                  <a:pt x="22" y="284"/>
                </a:lnTo>
                <a:lnTo>
                  <a:pt x="27" y="297"/>
                </a:lnTo>
                <a:lnTo>
                  <a:pt x="33" y="303"/>
                </a:lnTo>
                <a:lnTo>
                  <a:pt x="33" y="313"/>
                </a:lnTo>
                <a:lnTo>
                  <a:pt x="22" y="319"/>
                </a:lnTo>
                <a:lnTo>
                  <a:pt x="20" y="323"/>
                </a:lnTo>
                <a:lnTo>
                  <a:pt x="14" y="346"/>
                </a:lnTo>
                <a:lnTo>
                  <a:pt x="7" y="363"/>
                </a:lnTo>
                <a:lnTo>
                  <a:pt x="17" y="414"/>
                </a:lnTo>
                <a:lnTo>
                  <a:pt x="19" y="449"/>
                </a:lnTo>
                <a:lnTo>
                  <a:pt x="149" y="443"/>
                </a:lnTo>
                <a:lnTo>
                  <a:pt x="152" y="449"/>
                </a:lnTo>
                <a:lnTo>
                  <a:pt x="149" y="465"/>
                </a:lnTo>
                <a:lnTo>
                  <a:pt x="149" y="490"/>
                </a:lnTo>
                <a:lnTo>
                  <a:pt x="167" y="509"/>
                </a:lnTo>
                <a:lnTo>
                  <a:pt x="171" y="529"/>
                </a:lnTo>
                <a:lnTo>
                  <a:pt x="182" y="529"/>
                </a:lnTo>
                <a:lnTo>
                  <a:pt x="200" y="514"/>
                </a:lnTo>
                <a:lnTo>
                  <a:pt x="241" y="500"/>
                </a:lnTo>
                <a:lnTo>
                  <a:pt x="251" y="505"/>
                </a:lnTo>
                <a:lnTo>
                  <a:pt x="265" y="498"/>
                </a:lnTo>
                <a:lnTo>
                  <a:pt x="267" y="505"/>
                </a:lnTo>
                <a:lnTo>
                  <a:pt x="277" y="507"/>
                </a:lnTo>
                <a:lnTo>
                  <a:pt x="281" y="505"/>
                </a:lnTo>
                <a:lnTo>
                  <a:pt x="261" y="343"/>
                </a:lnTo>
                <a:lnTo>
                  <a:pt x="259" y="328"/>
                </a:lnTo>
                <a:lnTo>
                  <a:pt x="267" y="10"/>
                </a:lnTo>
                <a:lnTo>
                  <a:pt x="257"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6" name=""/>
          <p:cNvSpPr/>
          <p:nvPr/>
        </p:nvSpPr>
        <p:spPr>
          <a:xfrm>
            <a:off x="6324480" y="3630600"/>
            <a:ext cx="489240" cy="882720"/>
          </a:xfrm>
          <a:custGeom>
            <a:avLst/>
            <a:gdLst/>
            <a:ahLst/>
            <a:rect l="l" t="t" r="r" b="b"/>
            <a:pathLst>
              <a:path w="313" h="497">
                <a:moveTo>
                  <a:pt x="0" y="19"/>
                </a:moveTo>
                <a:lnTo>
                  <a:pt x="10" y="28"/>
                </a:lnTo>
                <a:lnTo>
                  <a:pt x="2" y="328"/>
                </a:lnTo>
                <a:lnTo>
                  <a:pt x="4" y="343"/>
                </a:lnTo>
                <a:lnTo>
                  <a:pt x="23" y="495"/>
                </a:lnTo>
                <a:lnTo>
                  <a:pt x="27" y="491"/>
                </a:lnTo>
                <a:lnTo>
                  <a:pt x="31" y="489"/>
                </a:lnTo>
                <a:lnTo>
                  <a:pt x="44" y="493"/>
                </a:lnTo>
                <a:lnTo>
                  <a:pt x="48" y="487"/>
                </a:lnTo>
                <a:lnTo>
                  <a:pt x="50" y="466"/>
                </a:lnTo>
                <a:lnTo>
                  <a:pt x="56" y="451"/>
                </a:lnTo>
                <a:lnTo>
                  <a:pt x="65" y="466"/>
                </a:lnTo>
                <a:lnTo>
                  <a:pt x="64" y="470"/>
                </a:lnTo>
                <a:lnTo>
                  <a:pt x="67" y="483"/>
                </a:lnTo>
                <a:lnTo>
                  <a:pt x="77" y="497"/>
                </a:lnTo>
                <a:lnTo>
                  <a:pt x="87" y="497"/>
                </a:lnTo>
                <a:lnTo>
                  <a:pt x="94" y="497"/>
                </a:lnTo>
                <a:lnTo>
                  <a:pt x="104" y="485"/>
                </a:lnTo>
                <a:lnTo>
                  <a:pt x="106" y="485"/>
                </a:lnTo>
                <a:lnTo>
                  <a:pt x="112" y="479"/>
                </a:lnTo>
                <a:lnTo>
                  <a:pt x="112" y="477"/>
                </a:lnTo>
                <a:lnTo>
                  <a:pt x="110" y="476"/>
                </a:lnTo>
                <a:lnTo>
                  <a:pt x="106" y="474"/>
                </a:lnTo>
                <a:lnTo>
                  <a:pt x="106" y="470"/>
                </a:lnTo>
                <a:lnTo>
                  <a:pt x="110" y="460"/>
                </a:lnTo>
                <a:lnTo>
                  <a:pt x="108" y="458"/>
                </a:lnTo>
                <a:lnTo>
                  <a:pt x="100" y="453"/>
                </a:lnTo>
                <a:lnTo>
                  <a:pt x="98" y="453"/>
                </a:lnTo>
                <a:lnTo>
                  <a:pt x="94" y="449"/>
                </a:lnTo>
                <a:lnTo>
                  <a:pt x="87" y="439"/>
                </a:lnTo>
                <a:lnTo>
                  <a:pt x="87" y="431"/>
                </a:lnTo>
                <a:lnTo>
                  <a:pt x="89" y="430"/>
                </a:lnTo>
                <a:lnTo>
                  <a:pt x="89" y="426"/>
                </a:lnTo>
                <a:lnTo>
                  <a:pt x="89" y="422"/>
                </a:lnTo>
                <a:lnTo>
                  <a:pt x="313" y="401"/>
                </a:lnTo>
                <a:lnTo>
                  <a:pt x="313" y="393"/>
                </a:lnTo>
                <a:lnTo>
                  <a:pt x="302" y="378"/>
                </a:lnTo>
                <a:lnTo>
                  <a:pt x="303" y="351"/>
                </a:lnTo>
                <a:lnTo>
                  <a:pt x="294" y="330"/>
                </a:lnTo>
                <a:lnTo>
                  <a:pt x="292" y="311"/>
                </a:lnTo>
                <a:lnTo>
                  <a:pt x="298" y="299"/>
                </a:lnTo>
                <a:lnTo>
                  <a:pt x="298" y="286"/>
                </a:lnTo>
                <a:lnTo>
                  <a:pt x="305" y="274"/>
                </a:lnTo>
                <a:lnTo>
                  <a:pt x="305" y="270"/>
                </a:lnTo>
                <a:lnTo>
                  <a:pt x="298" y="263"/>
                </a:lnTo>
                <a:lnTo>
                  <a:pt x="302" y="253"/>
                </a:lnTo>
                <a:lnTo>
                  <a:pt x="296" y="247"/>
                </a:lnTo>
                <a:lnTo>
                  <a:pt x="288" y="241"/>
                </a:lnTo>
                <a:lnTo>
                  <a:pt x="286" y="236"/>
                </a:lnTo>
                <a:lnTo>
                  <a:pt x="280" y="220"/>
                </a:lnTo>
                <a:lnTo>
                  <a:pt x="275" y="215"/>
                </a:lnTo>
                <a:lnTo>
                  <a:pt x="215" y="0"/>
                </a:lnTo>
                <a:lnTo>
                  <a:pt x="0" y="19"/>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7" name=""/>
          <p:cNvSpPr/>
          <p:nvPr/>
        </p:nvSpPr>
        <p:spPr>
          <a:xfrm>
            <a:off x="6054840" y="3267000"/>
            <a:ext cx="1046160" cy="414360"/>
          </a:xfrm>
          <a:custGeom>
            <a:avLst/>
            <a:gdLst/>
            <a:ahLst/>
            <a:rect l="l" t="t" r="r" b="b"/>
            <a:pathLst>
              <a:path w="666" h="234">
                <a:moveTo>
                  <a:pt x="666" y="0"/>
                </a:moveTo>
                <a:lnTo>
                  <a:pt x="532" y="17"/>
                </a:lnTo>
                <a:lnTo>
                  <a:pt x="524" y="23"/>
                </a:lnTo>
                <a:lnTo>
                  <a:pt x="189" y="54"/>
                </a:lnTo>
                <a:lnTo>
                  <a:pt x="183" y="50"/>
                </a:lnTo>
                <a:lnTo>
                  <a:pt x="169" y="52"/>
                </a:lnTo>
                <a:lnTo>
                  <a:pt x="171" y="58"/>
                </a:lnTo>
                <a:lnTo>
                  <a:pt x="171" y="67"/>
                </a:lnTo>
                <a:lnTo>
                  <a:pt x="54" y="77"/>
                </a:lnTo>
                <a:lnTo>
                  <a:pt x="46" y="90"/>
                </a:lnTo>
                <a:lnTo>
                  <a:pt x="43" y="108"/>
                </a:lnTo>
                <a:lnTo>
                  <a:pt x="45" y="113"/>
                </a:lnTo>
                <a:lnTo>
                  <a:pt x="41" y="129"/>
                </a:lnTo>
                <a:lnTo>
                  <a:pt x="37" y="135"/>
                </a:lnTo>
                <a:lnTo>
                  <a:pt x="39" y="138"/>
                </a:lnTo>
                <a:lnTo>
                  <a:pt x="35" y="148"/>
                </a:lnTo>
                <a:lnTo>
                  <a:pt x="25" y="159"/>
                </a:lnTo>
                <a:lnTo>
                  <a:pt x="22" y="179"/>
                </a:lnTo>
                <a:lnTo>
                  <a:pt x="12" y="194"/>
                </a:lnTo>
                <a:lnTo>
                  <a:pt x="12" y="207"/>
                </a:lnTo>
                <a:lnTo>
                  <a:pt x="12" y="225"/>
                </a:lnTo>
                <a:lnTo>
                  <a:pt x="8" y="227"/>
                </a:lnTo>
                <a:lnTo>
                  <a:pt x="0" y="234"/>
                </a:lnTo>
                <a:lnTo>
                  <a:pt x="171" y="223"/>
                </a:lnTo>
                <a:lnTo>
                  <a:pt x="386" y="204"/>
                </a:lnTo>
                <a:lnTo>
                  <a:pt x="469" y="194"/>
                </a:lnTo>
                <a:lnTo>
                  <a:pt x="473" y="169"/>
                </a:lnTo>
                <a:lnTo>
                  <a:pt x="478" y="169"/>
                </a:lnTo>
                <a:lnTo>
                  <a:pt x="482" y="169"/>
                </a:lnTo>
                <a:lnTo>
                  <a:pt x="488" y="163"/>
                </a:lnTo>
                <a:lnTo>
                  <a:pt x="490" y="156"/>
                </a:lnTo>
                <a:lnTo>
                  <a:pt x="488" y="152"/>
                </a:lnTo>
                <a:lnTo>
                  <a:pt x="492" y="146"/>
                </a:lnTo>
                <a:lnTo>
                  <a:pt x="498" y="138"/>
                </a:lnTo>
                <a:lnTo>
                  <a:pt x="515" y="131"/>
                </a:lnTo>
                <a:lnTo>
                  <a:pt x="534" y="127"/>
                </a:lnTo>
                <a:lnTo>
                  <a:pt x="553" y="110"/>
                </a:lnTo>
                <a:lnTo>
                  <a:pt x="561" y="106"/>
                </a:lnTo>
                <a:lnTo>
                  <a:pt x="572" y="96"/>
                </a:lnTo>
                <a:lnTo>
                  <a:pt x="574" y="87"/>
                </a:lnTo>
                <a:lnTo>
                  <a:pt x="576" y="85"/>
                </a:lnTo>
                <a:lnTo>
                  <a:pt x="582" y="87"/>
                </a:lnTo>
                <a:lnTo>
                  <a:pt x="584" y="81"/>
                </a:lnTo>
                <a:lnTo>
                  <a:pt x="586" y="79"/>
                </a:lnTo>
                <a:lnTo>
                  <a:pt x="593" y="73"/>
                </a:lnTo>
                <a:lnTo>
                  <a:pt x="595" y="73"/>
                </a:lnTo>
                <a:lnTo>
                  <a:pt x="601" y="77"/>
                </a:lnTo>
                <a:lnTo>
                  <a:pt x="607" y="73"/>
                </a:lnTo>
                <a:lnTo>
                  <a:pt x="609" y="69"/>
                </a:lnTo>
                <a:lnTo>
                  <a:pt x="618" y="62"/>
                </a:lnTo>
                <a:lnTo>
                  <a:pt x="626" y="58"/>
                </a:lnTo>
                <a:lnTo>
                  <a:pt x="638" y="58"/>
                </a:lnTo>
                <a:lnTo>
                  <a:pt x="651" y="35"/>
                </a:lnTo>
                <a:lnTo>
                  <a:pt x="663" y="29"/>
                </a:lnTo>
                <a:lnTo>
                  <a:pt x="664" y="21"/>
                </a:lnTo>
                <a:lnTo>
                  <a:pt x="666" y="16"/>
                </a:lnTo>
                <a:lnTo>
                  <a:pt x="664" y="8"/>
                </a:lnTo>
                <a:lnTo>
                  <a:pt x="666"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8" name=""/>
          <p:cNvSpPr/>
          <p:nvPr/>
        </p:nvSpPr>
        <p:spPr>
          <a:xfrm>
            <a:off x="6140520" y="2862360"/>
            <a:ext cx="934920" cy="541080"/>
          </a:xfrm>
          <a:custGeom>
            <a:avLst/>
            <a:gdLst/>
            <a:ahLst/>
            <a:rect l="l" t="t" r="r" b="b"/>
            <a:pathLst>
              <a:path w="595" h="305">
                <a:moveTo>
                  <a:pt x="0" y="305"/>
                </a:moveTo>
                <a:lnTo>
                  <a:pt x="117" y="295"/>
                </a:lnTo>
                <a:lnTo>
                  <a:pt x="117" y="286"/>
                </a:lnTo>
                <a:lnTo>
                  <a:pt x="115" y="280"/>
                </a:lnTo>
                <a:lnTo>
                  <a:pt x="129" y="278"/>
                </a:lnTo>
                <a:lnTo>
                  <a:pt x="135" y="282"/>
                </a:lnTo>
                <a:lnTo>
                  <a:pt x="470" y="251"/>
                </a:lnTo>
                <a:lnTo>
                  <a:pt x="478" y="245"/>
                </a:lnTo>
                <a:lnTo>
                  <a:pt x="482" y="240"/>
                </a:lnTo>
                <a:lnTo>
                  <a:pt x="511" y="226"/>
                </a:lnTo>
                <a:lnTo>
                  <a:pt x="515" y="219"/>
                </a:lnTo>
                <a:lnTo>
                  <a:pt x="530" y="209"/>
                </a:lnTo>
                <a:lnTo>
                  <a:pt x="532" y="201"/>
                </a:lnTo>
                <a:lnTo>
                  <a:pt x="534" y="197"/>
                </a:lnTo>
                <a:lnTo>
                  <a:pt x="541" y="192"/>
                </a:lnTo>
                <a:lnTo>
                  <a:pt x="543" y="184"/>
                </a:lnTo>
                <a:lnTo>
                  <a:pt x="551" y="176"/>
                </a:lnTo>
                <a:lnTo>
                  <a:pt x="593" y="140"/>
                </a:lnTo>
                <a:lnTo>
                  <a:pt x="595" y="132"/>
                </a:lnTo>
                <a:lnTo>
                  <a:pt x="589" y="132"/>
                </a:lnTo>
                <a:lnTo>
                  <a:pt x="584" y="128"/>
                </a:lnTo>
                <a:lnTo>
                  <a:pt x="582" y="128"/>
                </a:lnTo>
                <a:lnTo>
                  <a:pt x="578" y="125"/>
                </a:lnTo>
                <a:lnTo>
                  <a:pt x="570" y="121"/>
                </a:lnTo>
                <a:lnTo>
                  <a:pt x="566" y="123"/>
                </a:lnTo>
                <a:lnTo>
                  <a:pt x="564" y="121"/>
                </a:lnTo>
                <a:lnTo>
                  <a:pt x="555" y="103"/>
                </a:lnTo>
                <a:lnTo>
                  <a:pt x="538" y="84"/>
                </a:lnTo>
                <a:lnTo>
                  <a:pt x="536" y="77"/>
                </a:lnTo>
                <a:lnTo>
                  <a:pt x="536" y="71"/>
                </a:lnTo>
                <a:lnTo>
                  <a:pt x="536" y="61"/>
                </a:lnTo>
                <a:lnTo>
                  <a:pt x="534" y="48"/>
                </a:lnTo>
                <a:lnTo>
                  <a:pt x="530" y="46"/>
                </a:lnTo>
                <a:lnTo>
                  <a:pt x="522" y="38"/>
                </a:lnTo>
                <a:lnTo>
                  <a:pt x="513" y="36"/>
                </a:lnTo>
                <a:lnTo>
                  <a:pt x="505" y="25"/>
                </a:lnTo>
                <a:lnTo>
                  <a:pt x="501" y="19"/>
                </a:lnTo>
                <a:lnTo>
                  <a:pt x="491" y="27"/>
                </a:lnTo>
                <a:lnTo>
                  <a:pt x="490" y="30"/>
                </a:lnTo>
                <a:lnTo>
                  <a:pt x="484" y="32"/>
                </a:lnTo>
                <a:lnTo>
                  <a:pt x="482" y="36"/>
                </a:lnTo>
                <a:lnTo>
                  <a:pt x="470" y="36"/>
                </a:lnTo>
                <a:lnTo>
                  <a:pt x="455" y="32"/>
                </a:lnTo>
                <a:lnTo>
                  <a:pt x="449" y="32"/>
                </a:lnTo>
                <a:lnTo>
                  <a:pt x="444" y="42"/>
                </a:lnTo>
                <a:lnTo>
                  <a:pt x="426" y="29"/>
                </a:lnTo>
                <a:lnTo>
                  <a:pt x="411" y="30"/>
                </a:lnTo>
                <a:lnTo>
                  <a:pt x="397" y="27"/>
                </a:lnTo>
                <a:lnTo>
                  <a:pt x="392" y="11"/>
                </a:lnTo>
                <a:lnTo>
                  <a:pt x="376" y="0"/>
                </a:lnTo>
                <a:lnTo>
                  <a:pt x="367" y="4"/>
                </a:lnTo>
                <a:lnTo>
                  <a:pt x="363" y="4"/>
                </a:lnTo>
                <a:lnTo>
                  <a:pt x="355" y="0"/>
                </a:lnTo>
                <a:lnTo>
                  <a:pt x="348" y="0"/>
                </a:lnTo>
                <a:lnTo>
                  <a:pt x="346" y="7"/>
                </a:lnTo>
                <a:lnTo>
                  <a:pt x="346" y="13"/>
                </a:lnTo>
                <a:lnTo>
                  <a:pt x="349" y="30"/>
                </a:lnTo>
                <a:lnTo>
                  <a:pt x="348" y="36"/>
                </a:lnTo>
                <a:lnTo>
                  <a:pt x="338" y="40"/>
                </a:lnTo>
                <a:lnTo>
                  <a:pt x="326" y="48"/>
                </a:lnTo>
                <a:lnTo>
                  <a:pt x="313" y="46"/>
                </a:lnTo>
                <a:lnTo>
                  <a:pt x="307" y="50"/>
                </a:lnTo>
                <a:lnTo>
                  <a:pt x="307" y="65"/>
                </a:lnTo>
                <a:lnTo>
                  <a:pt x="275" y="107"/>
                </a:lnTo>
                <a:lnTo>
                  <a:pt x="269" y="125"/>
                </a:lnTo>
                <a:lnTo>
                  <a:pt x="250" y="126"/>
                </a:lnTo>
                <a:lnTo>
                  <a:pt x="240" y="115"/>
                </a:lnTo>
                <a:lnTo>
                  <a:pt x="234" y="115"/>
                </a:lnTo>
                <a:lnTo>
                  <a:pt x="230" y="121"/>
                </a:lnTo>
                <a:lnTo>
                  <a:pt x="223" y="142"/>
                </a:lnTo>
                <a:lnTo>
                  <a:pt x="217" y="148"/>
                </a:lnTo>
                <a:lnTo>
                  <a:pt x="209" y="142"/>
                </a:lnTo>
                <a:lnTo>
                  <a:pt x="204" y="134"/>
                </a:lnTo>
                <a:lnTo>
                  <a:pt x="190" y="140"/>
                </a:lnTo>
                <a:lnTo>
                  <a:pt x="184" y="155"/>
                </a:lnTo>
                <a:lnTo>
                  <a:pt x="181" y="157"/>
                </a:lnTo>
                <a:lnTo>
                  <a:pt x="179" y="155"/>
                </a:lnTo>
                <a:lnTo>
                  <a:pt x="154" y="144"/>
                </a:lnTo>
                <a:lnTo>
                  <a:pt x="135" y="151"/>
                </a:lnTo>
                <a:lnTo>
                  <a:pt x="119" y="149"/>
                </a:lnTo>
                <a:lnTo>
                  <a:pt x="117" y="157"/>
                </a:lnTo>
                <a:lnTo>
                  <a:pt x="117" y="161"/>
                </a:lnTo>
                <a:lnTo>
                  <a:pt x="111" y="163"/>
                </a:lnTo>
                <a:lnTo>
                  <a:pt x="106" y="161"/>
                </a:lnTo>
                <a:lnTo>
                  <a:pt x="108" y="163"/>
                </a:lnTo>
                <a:lnTo>
                  <a:pt x="104" y="169"/>
                </a:lnTo>
                <a:lnTo>
                  <a:pt x="102" y="176"/>
                </a:lnTo>
                <a:lnTo>
                  <a:pt x="98" y="178"/>
                </a:lnTo>
                <a:lnTo>
                  <a:pt x="98" y="182"/>
                </a:lnTo>
                <a:lnTo>
                  <a:pt x="108" y="192"/>
                </a:lnTo>
                <a:lnTo>
                  <a:pt x="106" y="194"/>
                </a:lnTo>
                <a:lnTo>
                  <a:pt x="81" y="201"/>
                </a:lnTo>
                <a:lnTo>
                  <a:pt x="73" y="205"/>
                </a:lnTo>
                <a:lnTo>
                  <a:pt x="75" y="215"/>
                </a:lnTo>
                <a:lnTo>
                  <a:pt x="79" y="236"/>
                </a:lnTo>
                <a:lnTo>
                  <a:pt x="69" y="242"/>
                </a:lnTo>
                <a:lnTo>
                  <a:pt x="60" y="234"/>
                </a:lnTo>
                <a:lnTo>
                  <a:pt x="48" y="228"/>
                </a:lnTo>
                <a:lnTo>
                  <a:pt x="35" y="226"/>
                </a:lnTo>
                <a:lnTo>
                  <a:pt x="25" y="232"/>
                </a:lnTo>
                <a:lnTo>
                  <a:pt x="21" y="249"/>
                </a:lnTo>
                <a:lnTo>
                  <a:pt x="21" y="251"/>
                </a:lnTo>
                <a:lnTo>
                  <a:pt x="25" y="253"/>
                </a:lnTo>
                <a:lnTo>
                  <a:pt x="29" y="257"/>
                </a:lnTo>
                <a:lnTo>
                  <a:pt x="31" y="267"/>
                </a:lnTo>
                <a:lnTo>
                  <a:pt x="23" y="292"/>
                </a:lnTo>
                <a:lnTo>
                  <a:pt x="19" y="295"/>
                </a:lnTo>
                <a:lnTo>
                  <a:pt x="16" y="292"/>
                </a:lnTo>
                <a:lnTo>
                  <a:pt x="4" y="297"/>
                </a:lnTo>
                <a:lnTo>
                  <a:pt x="0" y="305"/>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09" name=""/>
          <p:cNvSpPr/>
          <p:nvPr/>
        </p:nvSpPr>
        <p:spPr>
          <a:xfrm>
            <a:off x="5656320" y="2678040"/>
            <a:ext cx="528480" cy="830160"/>
          </a:xfrm>
          <a:custGeom>
            <a:avLst/>
            <a:gdLst/>
            <a:ahLst/>
            <a:rect l="l" t="t" r="r" b="b"/>
            <a:pathLst>
              <a:path w="354" h="495">
                <a:moveTo>
                  <a:pt x="32" y="264"/>
                </a:moveTo>
                <a:lnTo>
                  <a:pt x="156" y="264"/>
                </a:lnTo>
                <a:lnTo>
                  <a:pt x="202" y="306"/>
                </a:lnTo>
                <a:lnTo>
                  <a:pt x="242" y="348"/>
                </a:lnTo>
                <a:lnTo>
                  <a:pt x="262" y="438"/>
                </a:lnTo>
                <a:lnTo>
                  <a:pt x="261" y="442"/>
                </a:lnTo>
                <a:lnTo>
                  <a:pt x="271" y="448"/>
                </a:lnTo>
                <a:lnTo>
                  <a:pt x="273" y="458"/>
                </a:lnTo>
                <a:lnTo>
                  <a:pt x="271" y="467"/>
                </a:lnTo>
                <a:lnTo>
                  <a:pt x="261" y="476"/>
                </a:lnTo>
                <a:lnTo>
                  <a:pt x="251" y="487"/>
                </a:lnTo>
                <a:lnTo>
                  <a:pt x="249" y="495"/>
                </a:lnTo>
                <a:lnTo>
                  <a:pt x="308" y="491"/>
                </a:lnTo>
                <a:lnTo>
                  <a:pt x="312" y="474"/>
                </a:lnTo>
                <a:lnTo>
                  <a:pt x="310" y="469"/>
                </a:lnTo>
                <a:lnTo>
                  <a:pt x="313" y="450"/>
                </a:lnTo>
                <a:lnTo>
                  <a:pt x="321" y="436"/>
                </a:lnTo>
                <a:lnTo>
                  <a:pt x="326" y="427"/>
                </a:lnTo>
                <a:lnTo>
                  <a:pt x="338" y="422"/>
                </a:lnTo>
                <a:lnTo>
                  <a:pt x="341" y="425"/>
                </a:lnTo>
                <a:lnTo>
                  <a:pt x="346" y="422"/>
                </a:lnTo>
                <a:lnTo>
                  <a:pt x="354" y="396"/>
                </a:lnTo>
                <a:lnTo>
                  <a:pt x="352" y="385"/>
                </a:lnTo>
                <a:lnTo>
                  <a:pt x="348" y="381"/>
                </a:lnTo>
                <a:lnTo>
                  <a:pt x="343" y="379"/>
                </a:lnTo>
                <a:lnTo>
                  <a:pt x="343" y="377"/>
                </a:lnTo>
                <a:lnTo>
                  <a:pt x="341" y="375"/>
                </a:lnTo>
                <a:lnTo>
                  <a:pt x="336" y="375"/>
                </a:lnTo>
                <a:lnTo>
                  <a:pt x="334" y="379"/>
                </a:lnTo>
                <a:lnTo>
                  <a:pt x="332" y="381"/>
                </a:lnTo>
                <a:lnTo>
                  <a:pt x="313" y="350"/>
                </a:lnTo>
                <a:lnTo>
                  <a:pt x="313" y="346"/>
                </a:lnTo>
                <a:lnTo>
                  <a:pt x="321" y="341"/>
                </a:lnTo>
                <a:lnTo>
                  <a:pt x="321" y="337"/>
                </a:lnTo>
                <a:lnTo>
                  <a:pt x="313" y="326"/>
                </a:lnTo>
                <a:lnTo>
                  <a:pt x="310" y="308"/>
                </a:lnTo>
                <a:lnTo>
                  <a:pt x="286" y="288"/>
                </a:lnTo>
                <a:lnTo>
                  <a:pt x="273" y="284"/>
                </a:lnTo>
                <a:lnTo>
                  <a:pt x="249" y="268"/>
                </a:lnTo>
                <a:lnTo>
                  <a:pt x="235" y="253"/>
                </a:lnTo>
                <a:lnTo>
                  <a:pt x="231" y="242"/>
                </a:lnTo>
                <a:lnTo>
                  <a:pt x="233" y="235"/>
                </a:lnTo>
                <a:lnTo>
                  <a:pt x="247" y="217"/>
                </a:lnTo>
                <a:lnTo>
                  <a:pt x="247" y="203"/>
                </a:lnTo>
                <a:lnTo>
                  <a:pt x="251" y="189"/>
                </a:lnTo>
                <a:lnTo>
                  <a:pt x="247" y="183"/>
                </a:lnTo>
                <a:lnTo>
                  <a:pt x="227" y="172"/>
                </a:lnTo>
                <a:lnTo>
                  <a:pt x="220" y="174"/>
                </a:lnTo>
                <a:lnTo>
                  <a:pt x="213" y="183"/>
                </a:lnTo>
                <a:lnTo>
                  <a:pt x="209" y="178"/>
                </a:lnTo>
                <a:lnTo>
                  <a:pt x="194" y="140"/>
                </a:lnTo>
                <a:lnTo>
                  <a:pt x="187" y="134"/>
                </a:lnTo>
                <a:lnTo>
                  <a:pt x="162" y="114"/>
                </a:lnTo>
                <a:lnTo>
                  <a:pt x="138" y="85"/>
                </a:lnTo>
                <a:lnTo>
                  <a:pt x="136" y="77"/>
                </a:lnTo>
                <a:lnTo>
                  <a:pt x="130" y="61"/>
                </a:lnTo>
                <a:lnTo>
                  <a:pt x="130" y="41"/>
                </a:lnTo>
                <a:lnTo>
                  <a:pt x="134" y="28"/>
                </a:lnTo>
                <a:lnTo>
                  <a:pt x="134" y="24"/>
                </a:lnTo>
                <a:lnTo>
                  <a:pt x="110" y="0"/>
                </a:lnTo>
                <a:lnTo>
                  <a:pt x="0" y="2"/>
                </a:lnTo>
                <a:lnTo>
                  <a:pt x="0" y="114"/>
                </a:lnTo>
                <a:lnTo>
                  <a:pt x="36" y="122"/>
                </a:lnTo>
                <a:lnTo>
                  <a:pt x="32" y="264"/>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10" name=""/>
          <p:cNvSpPr/>
          <p:nvPr/>
        </p:nvSpPr>
        <p:spPr>
          <a:xfrm>
            <a:off x="5835600" y="2298600"/>
            <a:ext cx="519120" cy="1019160"/>
          </a:xfrm>
          <a:custGeom>
            <a:avLst/>
            <a:gdLst/>
            <a:ahLst/>
            <a:rect l="l" t="t" r="r" b="b"/>
            <a:pathLst>
              <a:path w="322" h="574">
                <a:moveTo>
                  <a:pt x="265" y="0"/>
                </a:moveTo>
                <a:lnTo>
                  <a:pt x="54" y="14"/>
                </a:lnTo>
                <a:lnTo>
                  <a:pt x="57" y="19"/>
                </a:lnTo>
                <a:lnTo>
                  <a:pt x="73" y="31"/>
                </a:lnTo>
                <a:lnTo>
                  <a:pt x="73" y="41"/>
                </a:lnTo>
                <a:lnTo>
                  <a:pt x="88" y="48"/>
                </a:lnTo>
                <a:lnTo>
                  <a:pt x="94" y="66"/>
                </a:lnTo>
                <a:lnTo>
                  <a:pt x="92" y="75"/>
                </a:lnTo>
                <a:lnTo>
                  <a:pt x="88" y="85"/>
                </a:lnTo>
                <a:lnTo>
                  <a:pt x="82" y="90"/>
                </a:lnTo>
                <a:lnTo>
                  <a:pt x="82" y="100"/>
                </a:lnTo>
                <a:lnTo>
                  <a:pt x="69" y="114"/>
                </a:lnTo>
                <a:lnTo>
                  <a:pt x="57" y="117"/>
                </a:lnTo>
                <a:lnTo>
                  <a:pt x="54" y="121"/>
                </a:lnTo>
                <a:lnTo>
                  <a:pt x="38" y="123"/>
                </a:lnTo>
                <a:lnTo>
                  <a:pt x="29" y="127"/>
                </a:lnTo>
                <a:lnTo>
                  <a:pt x="25" y="138"/>
                </a:lnTo>
                <a:lnTo>
                  <a:pt x="25" y="146"/>
                </a:lnTo>
                <a:lnTo>
                  <a:pt x="34" y="156"/>
                </a:lnTo>
                <a:lnTo>
                  <a:pt x="38" y="163"/>
                </a:lnTo>
                <a:lnTo>
                  <a:pt x="34" y="179"/>
                </a:lnTo>
                <a:lnTo>
                  <a:pt x="25" y="204"/>
                </a:lnTo>
                <a:lnTo>
                  <a:pt x="11" y="211"/>
                </a:lnTo>
                <a:lnTo>
                  <a:pt x="8" y="219"/>
                </a:lnTo>
                <a:lnTo>
                  <a:pt x="9" y="227"/>
                </a:lnTo>
                <a:lnTo>
                  <a:pt x="4" y="236"/>
                </a:lnTo>
                <a:lnTo>
                  <a:pt x="4" y="240"/>
                </a:lnTo>
                <a:lnTo>
                  <a:pt x="0" y="252"/>
                </a:lnTo>
                <a:lnTo>
                  <a:pt x="0" y="271"/>
                </a:lnTo>
                <a:lnTo>
                  <a:pt x="6" y="286"/>
                </a:lnTo>
                <a:lnTo>
                  <a:pt x="8" y="294"/>
                </a:lnTo>
                <a:lnTo>
                  <a:pt x="31" y="321"/>
                </a:lnTo>
                <a:lnTo>
                  <a:pt x="54" y="340"/>
                </a:lnTo>
                <a:lnTo>
                  <a:pt x="61" y="346"/>
                </a:lnTo>
                <a:lnTo>
                  <a:pt x="75" y="382"/>
                </a:lnTo>
                <a:lnTo>
                  <a:pt x="79" y="386"/>
                </a:lnTo>
                <a:lnTo>
                  <a:pt x="86" y="378"/>
                </a:lnTo>
                <a:lnTo>
                  <a:pt x="92" y="376"/>
                </a:lnTo>
                <a:lnTo>
                  <a:pt x="111" y="386"/>
                </a:lnTo>
                <a:lnTo>
                  <a:pt x="115" y="392"/>
                </a:lnTo>
                <a:lnTo>
                  <a:pt x="111" y="405"/>
                </a:lnTo>
                <a:lnTo>
                  <a:pt x="111" y="419"/>
                </a:lnTo>
                <a:lnTo>
                  <a:pt x="98" y="436"/>
                </a:lnTo>
                <a:lnTo>
                  <a:pt x="96" y="442"/>
                </a:lnTo>
                <a:lnTo>
                  <a:pt x="100" y="453"/>
                </a:lnTo>
                <a:lnTo>
                  <a:pt x="113" y="467"/>
                </a:lnTo>
                <a:lnTo>
                  <a:pt x="136" y="482"/>
                </a:lnTo>
                <a:lnTo>
                  <a:pt x="148" y="486"/>
                </a:lnTo>
                <a:lnTo>
                  <a:pt x="171" y="505"/>
                </a:lnTo>
                <a:lnTo>
                  <a:pt x="174" y="522"/>
                </a:lnTo>
                <a:lnTo>
                  <a:pt x="182" y="532"/>
                </a:lnTo>
                <a:lnTo>
                  <a:pt x="182" y="536"/>
                </a:lnTo>
                <a:lnTo>
                  <a:pt x="174" y="541"/>
                </a:lnTo>
                <a:lnTo>
                  <a:pt x="174" y="545"/>
                </a:lnTo>
                <a:lnTo>
                  <a:pt x="192" y="574"/>
                </a:lnTo>
                <a:lnTo>
                  <a:pt x="194" y="572"/>
                </a:lnTo>
                <a:lnTo>
                  <a:pt x="196" y="568"/>
                </a:lnTo>
                <a:lnTo>
                  <a:pt x="201" y="568"/>
                </a:lnTo>
                <a:lnTo>
                  <a:pt x="203" y="570"/>
                </a:lnTo>
                <a:lnTo>
                  <a:pt x="207" y="553"/>
                </a:lnTo>
                <a:lnTo>
                  <a:pt x="217" y="547"/>
                </a:lnTo>
                <a:lnTo>
                  <a:pt x="230" y="549"/>
                </a:lnTo>
                <a:lnTo>
                  <a:pt x="242" y="555"/>
                </a:lnTo>
                <a:lnTo>
                  <a:pt x="251" y="563"/>
                </a:lnTo>
                <a:lnTo>
                  <a:pt x="261" y="557"/>
                </a:lnTo>
                <a:lnTo>
                  <a:pt x="257" y="536"/>
                </a:lnTo>
                <a:lnTo>
                  <a:pt x="255" y="526"/>
                </a:lnTo>
                <a:lnTo>
                  <a:pt x="263" y="522"/>
                </a:lnTo>
                <a:lnTo>
                  <a:pt x="288" y="515"/>
                </a:lnTo>
                <a:lnTo>
                  <a:pt x="290" y="513"/>
                </a:lnTo>
                <a:lnTo>
                  <a:pt x="280" y="503"/>
                </a:lnTo>
                <a:lnTo>
                  <a:pt x="280" y="499"/>
                </a:lnTo>
                <a:lnTo>
                  <a:pt x="284" y="497"/>
                </a:lnTo>
                <a:lnTo>
                  <a:pt x="286" y="490"/>
                </a:lnTo>
                <a:lnTo>
                  <a:pt x="290" y="484"/>
                </a:lnTo>
                <a:lnTo>
                  <a:pt x="288" y="482"/>
                </a:lnTo>
                <a:lnTo>
                  <a:pt x="286" y="478"/>
                </a:lnTo>
                <a:lnTo>
                  <a:pt x="286" y="474"/>
                </a:lnTo>
                <a:lnTo>
                  <a:pt x="290" y="455"/>
                </a:lnTo>
                <a:lnTo>
                  <a:pt x="290" y="440"/>
                </a:lnTo>
                <a:lnTo>
                  <a:pt x="303" y="428"/>
                </a:lnTo>
                <a:lnTo>
                  <a:pt x="311" y="413"/>
                </a:lnTo>
                <a:lnTo>
                  <a:pt x="311" y="405"/>
                </a:lnTo>
                <a:lnTo>
                  <a:pt x="322" y="386"/>
                </a:lnTo>
                <a:lnTo>
                  <a:pt x="318" y="363"/>
                </a:lnTo>
                <a:lnTo>
                  <a:pt x="309" y="346"/>
                </a:lnTo>
                <a:lnTo>
                  <a:pt x="313" y="332"/>
                </a:lnTo>
                <a:lnTo>
                  <a:pt x="311" y="325"/>
                </a:lnTo>
                <a:lnTo>
                  <a:pt x="315" y="319"/>
                </a:lnTo>
                <a:lnTo>
                  <a:pt x="293" y="77"/>
                </a:lnTo>
                <a:lnTo>
                  <a:pt x="290" y="75"/>
                </a:lnTo>
                <a:lnTo>
                  <a:pt x="288" y="69"/>
                </a:lnTo>
                <a:lnTo>
                  <a:pt x="282" y="46"/>
                </a:lnTo>
                <a:lnTo>
                  <a:pt x="280" y="41"/>
                </a:lnTo>
                <a:lnTo>
                  <a:pt x="272" y="33"/>
                </a:lnTo>
                <a:lnTo>
                  <a:pt x="265" y="18"/>
                </a:lnTo>
                <a:lnTo>
                  <a:pt x="265" y="0"/>
                </a:lnTo>
                <a:close/>
              </a:path>
            </a:pathLst>
          </a:custGeom>
          <a:solidFill>
            <a:srgbClr val="003366"/>
          </a:solidFill>
          <a:ln w="9360">
            <a:solidFill>
              <a:srgbClr val="000000"/>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11" name=""/>
          <p:cNvSpPr/>
          <p:nvPr/>
        </p:nvSpPr>
        <p:spPr>
          <a:xfrm>
            <a:off x="6931080" y="367020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2" name=""/>
          <p:cNvSpPr/>
          <p:nvPr/>
        </p:nvSpPr>
        <p:spPr>
          <a:xfrm>
            <a:off x="7351560" y="3232080"/>
            <a:ext cx="155880" cy="174600"/>
          </a:xfrm>
          <a:prstGeom prst="ellipse">
            <a:avLst/>
          </a:prstGeom>
          <a:solidFill>
            <a:srgbClr val="fa8524"/>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13" name=""/>
          <p:cNvSpPr/>
          <p:nvPr/>
        </p:nvSpPr>
        <p:spPr>
          <a:xfrm>
            <a:off x="7201080" y="4829040"/>
            <a:ext cx="252360" cy="2667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lnTo>
                  <a:pt x="138" y="159"/>
                </a:lnTo>
                <a:lnTo>
                  <a:pt x="138" y="159"/>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14" name=""/>
          <p:cNvSpPr/>
          <p:nvPr/>
        </p:nvSpPr>
        <p:spPr>
          <a:xfrm>
            <a:off x="4989600" y="4894200"/>
            <a:ext cx="249120" cy="268200"/>
          </a:xfrm>
          <a:custGeom>
            <a:avLst/>
            <a:gdLst/>
            <a:ahLst/>
            <a:rect l="l" t="t" r="r" b="b"/>
            <a:pathLst>
              <a:path w="168" h="160">
                <a:moveTo>
                  <a:pt x="137" y="160"/>
                </a:moveTo>
                <a:lnTo>
                  <a:pt x="85" y="124"/>
                </a:lnTo>
                <a:lnTo>
                  <a:pt x="32" y="160"/>
                </a:lnTo>
                <a:lnTo>
                  <a:pt x="52" y="99"/>
                </a:lnTo>
                <a:lnTo>
                  <a:pt x="0" y="61"/>
                </a:lnTo>
                <a:lnTo>
                  <a:pt x="64" y="61"/>
                </a:lnTo>
                <a:lnTo>
                  <a:pt x="85" y="0"/>
                </a:lnTo>
                <a:lnTo>
                  <a:pt x="105" y="61"/>
                </a:lnTo>
                <a:lnTo>
                  <a:pt x="168" y="61"/>
                </a:lnTo>
                <a:lnTo>
                  <a:pt x="117" y="99"/>
                </a:lnTo>
                <a:lnTo>
                  <a:pt x="137" y="160"/>
                </a:lnTo>
                <a:lnTo>
                  <a:pt x="137" y="160"/>
                </a:lnTo>
                <a:lnTo>
                  <a:pt x="137" y="160"/>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15" name=""/>
          <p:cNvSpPr/>
          <p:nvPr/>
        </p:nvSpPr>
        <p:spPr>
          <a:xfrm>
            <a:off x="4382280" y="4209120"/>
            <a:ext cx="93816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ERCOT</a:t>
            </a:r>
            <a:endParaRPr b="0" lang="en-US" sz="1700" strike="noStrike" u="none">
              <a:solidFill>
                <a:srgbClr val="ffffff"/>
              </a:solidFill>
              <a:effectLst/>
              <a:uFillTx/>
              <a:latin typeface="Arial"/>
            </a:endParaRPr>
          </a:p>
        </p:txBody>
      </p:sp>
      <p:sp>
        <p:nvSpPr>
          <p:cNvPr id="216" name=""/>
          <p:cNvSpPr/>
          <p:nvPr/>
        </p:nvSpPr>
        <p:spPr>
          <a:xfrm>
            <a:off x="4759560" y="1689480"/>
            <a:ext cx="80604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MAPP</a:t>
            </a:r>
            <a:endParaRPr b="0" lang="en-US" sz="1700" strike="noStrike" u="none">
              <a:solidFill>
                <a:srgbClr val="ffffff"/>
              </a:solidFill>
              <a:effectLst/>
              <a:uFillTx/>
              <a:latin typeface="Arial"/>
            </a:endParaRPr>
          </a:p>
        </p:txBody>
      </p:sp>
      <p:sp>
        <p:nvSpPr>
          <p:cNvPr id="217" name=""/>
          <p:cNvSpPr/>
          <p:nvPr/>
        </p:nvSpPr>
        <p:spPr>
          <a:xfrm>
            <a:off x="3071880" y="2187000"/>
            <a:ext cx="807840" cy="61236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WSCC</a:t>
            </a:r>
            <a:endParaRPr b="0" lang="en-US" sz="1700" strike="noStrike" u="none">
              <a:solidFill>
                <a:srgbClr val="ffffff"/>
              </a:solidFill>
              <a:effectLst/>
              <a:uFillTx/>
              <a:latin typeface="Arial"/>
            </a:endParaRPr>
          </a:p>
        </p:txBody>
      </p:sp>
      <p:sp>
        <p:nvSpPr>
          <p:cNvPr id="218" name=""/>
          <p:cNvSpPr/>
          <p:nvPr/>
        </p:nvSpPr>
        <p:spPr>
          <a:xfrm>
            <a:off x="4803840" y="3122280"/>
            <a:ext cx="592200" cy="61236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SPP</a:t>
            </a:r>
            <a:endParaRPr b="0" lang="en-US" sz="1700" strike="noStrike" u="none">
              <a:solidFill>
                <a:srgbClr val="ffffff"/>
              </a:solidFill>
              <a:effectLst/>
              <a:uFillTx/>
              <a:latin typeface="Arial"/>
            </a:endParaRPr>
          </a:p>
        </p:txBody>
      </p:sp>
      <p:sp>
        <p:nvSpPr>
          <p:cNvPr id="219" name=""/>
          <p:cNvSpPr/>
          <p:nvPr/>
        </p:nvSpPr>
        <p:spPr>
          <a:xfrm>
            <a:off x="6400080" y="2446920"/>
            <a:ext cx="79380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ECAR</a:t>
            </a:r>
            <a:endParaRPr b="0" lang="en-US" sz="1700" strike="noStrike" u="none">
              <a:solidFill>
                <a:srgbClr val="ffffff"/>
              </a:solidFill>
              <a:effectLst/>
              <a:uFillTx/>
              <a:latin typeface="Arial"/>
            </a:endParaRPr>
          </a:p>
        </p:txBody>
      </p:sp>
      <p:sp>
        <p:nvSpPr>
          <p:cNvPr id="220" name=""/>
          <p:cNvSpPr/>
          <p:nvPr/>
        </p:nvSpPr>
        <p:spPr>
          <a:xfrm>
            <a:off x="7231320" y="2283480"/>
            <a:ext cx="82980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MAAC</a:t>
            </a:r>
            <a:endParaRPr b="0" lang="en-US" sz="1700" strike="noStrike" u="none">
              <a:solidFill>
                <a:srgbClr val="ffffff"/>
              </a:solidFill>
              <a:effectLst/>
              <a:uFillTx/>
              <a:latin typeface="Arial"/>
            </a:endParaRPr>
          </a:p>
        </p:txBody>
      </p:sp>
      <p:sp>
        <p:nvSpPr>
          <p:cNvPr id="221" name=""/>
          <p:cNvSpPr/>
          <p:nvPr/>
        </p:nvSpPr>
        <p:spPr>
          <a:xfrm>
            <a:off x="7520040" y="1560960"/>
            <a:ext cx="79380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NPCC</a:t>
            </a:r>
            <a:endParaRPr b="0" lang="en-US" sz="1700" strike="noStrike" u="none">
              <a:solidFill>
                <a:srgbClr val="ffffff"/>
              </a:solidFill>
              <a:effectLst/>
              <a:uFillTx/>
              <a:latin typeface="Arial"/>
            </a:endParaRPr>
          </a:p>
        </p:txBody>
      </p:sp>
      <p:sp>
        <p:nvSpPr>
          <p:cNvPr id="222" name=""/>
          <p:cNvSpPr/>
          <p:nvPr/>
        </p:nvSpPr>
        <p:spPr>
          <a:xfrm>
            <a:off x="5342040" y="2670120"/>
            <a:ext cx="2571480" cy="2098800"/>
          </a:xfrm>
          <a:custGeom>
            <a:avLst/>
            <a:gdLst/>
            <a:ahLst/>
            <a:rect l="l" t="t" r="r" b="b"/>
            <a:pathLst>
              <a:path w="1723" h="1250">
                <a:moveTo>
                  <a:pt x="508" y="492"/>
                </a:moveTo>
                <a:lnTo>
                  <a:pt x="457" y="498"/>
                </a:lnTo>
                <a:lnTo>
                  <a:pt x="457" y="492"/>
                </a:lnTo>
                <a:lnTo>
                  <a:pt x="465" y="480"/>
                </a:lnTo>
                <a:lnTo>
                  <a:pt x="479" y="467"/>
                </a:lnTo>
                <a:lnTo>
                  <a:pt x="479" y="459"/>
                </a:lnTo>
                <a:lnTo>
                  <a:pt x="471" y="449"/>
                </a:lnTo>
                <a:lnTo>
                  <a:pt x="465" y="443"/>
                </a:lnTo>
                <a:lnTo>
                  <a:pt x="465" y="407"/>
                </a:lnTo>
                <a:lnTo>
                  <a:pt x="443" y="346"/>
                </a:lnTo>
                <a:lnTo>
                  <a:pt x="363" y="271"/>
                </a:lnTo>
                <a:lnTo>
                  <a:pt x="238" y="271"/>
                </a:lnTo>
                <a:lnTo>
                  <a:pt x="241" y="128"/>
                </a:lnTo>
                <a:lnTo>
                  <a:pt x="207" y="126"/>
                </a:lnTo>
                <a:lnTo>
                  <a:pt x="212" y="6"/>
                </a:lnTo>
                <a:lnTo>
                  <a:pt x="38" y="10"/>
                </a:lnTo>
                <a:lnTo>
                  <a:pt x="45" y="98"/>
                </a:lnTo>
                <a:lnTo>
                  <a:pt x="58" y="109"/>
                </a:lnTo>
                <a:lnTo>
                  <a:pt x="38" y="134"/>
                </a:lnTo>
                <a:lnTo>
                  <a:pt x="58" y="151"/>
                </a:lnTo>
                <a:lnTo>
                  <a:pt x="69" y="164"/>
                </a:lnTo>
                <a:lnTo>
                  <a:pt x="99" y="175"/>
                </a:lnTo>
                <a:lnTo>
                  <a:pt x="136" y="386"/>
                </a:lnTo>
                <a:lnTo>
                  <a:pt x="103" y="503"/>
                </a:lnTo>
                <a:lnTo>
                  <a:pt x="281" y="473"/>
                </a:lnTo>
                <a:lnTo>
                  <a:pt x="310" y="558"/>
                </a:lnTo>
                <a:lnTo>
                  <a:pt x="178" y="624"/>
                </a:lnTo>
                <a:lnTo>
                  <a:pt x="148" y="664"/>
                </a:lnTo>
                <a:lnTo>
                  <a:pt x="237" y="837"/>
                </a:lnTo>
                <a:lnTo>
                  <a:pt x="214" y="914"/>
                </a:lnTo>
                <a:lnTo>
                  <a:pt x="273" y="940"/>
                </a:lnTo>
                <a:lnTo>
                  <a:pt x="355" y="961"/>
                </a:lnTo>
                <a:lnTo>
                  <a:pt x="403" y="959"/>
                </a:lnTo>
                <a:lnTo>
                  <a:pt x="418" y="1045"/>
                </a:lnTo>
                <a:lnTo>
                  <a:pt x="317" y="1070"/>
                </a:lnTo>
                <a:lnTo>
                  <a:pt x="317" y="1123"/>
                </a:lnTo>
                <a:lnTo>
                  <a:pt x="222" y="1123"/>
                </a:lnTo>
                <a:lnTo>
                  <a:pt x="207" y="1070"/>
                </a:lnTo>
                <a:lnTo>
                  <a:pt x="0" y="1069"/>
                </a:lnTo>
                <a:lnTo>
                  <a:pt x="20" y="1136"/>
                </a:lnTo>
                <a:lnTo>
                  <a:pt x="114" y="1128"/>
                </a:lnTo>
                <a:lnTo>
                  <a:pt x="125" y="1204"/>
                </a:lnTo>
                <a:lnTo>
                  <a:pt x="142" y="1197"/>
                </a:lnTo>
                <a:lnTo>
                  <a:pt x="150" y="1193"/>
                </a:lnTo>
                <a:lnTo>
                  <a:pt x="163" y="1190"/>
                </a:lnTo>
                <a:lnTo>
                  <a:pt x="229" y="1180"/>
                </a:lnTo>
                <a:lnTo>
                  <a:pt x="259" y="1197"/>
                </a:lnTo>
                <a:lnTo>
                  <a:pt x="310" y="1204"/>
                </a:lnTo>
                <a:lnTo>
                  <a:pt x="332" y="1204"/>
                </a:lnTo>
                <a:lnTo>
                  <a:pt x="340" y="1197"/>
                </a:lnTo>
                <a:lnTo>
                  <a:pt x="324" y="1183"/>
                </a:lnTo>
                <a:lnTo>
                  <a:pt x="346" y="1172"/>
                </a:lnTo>
                <a:lnTo>
                  <a:pt x="354" y="1172"/>
                </a:lnTo>
                <a:lnTo>
                  <a:pt x="354" y="1180"/>
                </a:lnTo>
                <a:lnTo>
                  <a:pt x="368" y="1180"/>
                </a:lnTo>
                <a:lnTo>
                  <a:pt x="376" y="1180"/>
                </a:lnTo>
                <a:lnTo>
                  <a:pt x="376" y="1183"/>
                </a:lnTo>
                <a:lnTo>
                  <a:pt x="376" y="1190"/>
                </a:lnTo>
                <a:lnTo>
                  <a:pt x="384" y="1190"/>
                </a:lnTo>
                <a:lnTo>
                  <a:pt x="391" y="1197"/>
                </a:lnTo>
                <a:lnTo>
                  <a:pt x="399" y="1204"/>
                </a:lnTo>
                <a:lnTo>
                  <a:pt x="413" y="1207"/>
                </a:lnTo>
                <a:lnTo>
                  <a:pt x="435" y="1232"/>
                </a:lnTo>
                <a:lnTo>
                  <a:pt x="449" y="1240"/>
                </a:lnTo>
                <a:lnTo>
                  <a:pt x="457" y="1244"/>
                </a:lnTo>
                <a:lnTo>
                  <a:pt x="465" y="1240"/>
                </a:lnTo>
                <a:lnTo>
                  <a:pt x="479" y="1226"/>
                </a:lnTo>
                <a:lnTo>
                  <a:pt x="486" y="1226"/>
                </a:lnTo>
                <a:lnTo>
                  <a:pt x="494" y="1232"/>
                </a:lnTo>
                <a:lnTo>
                  <a:pt x="502" y="1226"/>
                </a:lnTo>
                <a:lnTo>
                  <a:pt x="508" y="1240"/>
                </a:lnTo>
                <a:lnTo>
                  <a:pt x="516" y="1240"/>
                </a:lnTo>
                <a:lnTo>
                  <a:pt x="530" y="1232"/>
                </a:lnTo>
                <a:lnTo>
                  <a:pt x="530" y="1226"/>
                </a:lnTo>
                <a:lnTo>
                  <a:pt x="538" y="1204"/>
                </a:lnTo>
                <a:lnTo>
                  <a:pt x="545" y="1204"/>
                </a:lnTo>
                <a:lnTo>
                  <a:pt x="545" y="1214"/>
                </a:lnTo>
                <a:lnTo>
                  <a:pt x="582" y="1226"/>
                </a:lnTo>
                <a:lnTo>
                  <a:pt x="589" y="1232"/>
                </a:lnTo>
                <a:lnTo>
                  <a:pt x="589" y="1250"/>
                </a:lnTo>
                <a:lnTo>
                  <a:pt x="619" y="1240"/>
                </a:lnTo>
                <a:lnTo>
                  <a:pt x="625" y="1232"/>
                </a:lnTo>
                <a:lnTo>
                  <a:pt x="619" y="1226"/>
                </a:lnTo>
                <a:lnTo>
                  <a:pt x="589" y="1214"/>
                </a:lnTo>
                <a:lnTo>
                  <a:pt x="574" y="1204"/>
                </a:lnTo>
                <a:lnTo>
                  <a:pt x="567" y="1197"/>
                </a:lnTo>
                <a:lnTo>
                  <a:pt x="567" y="1183"/>
                </a:lnTo>
                <a:lnTo>
                  <a:pt x="582" y="1172"/>
                </a:lnTo>
                <a:lnTo>
                  <a:pt x="597" y="1155"/>
                </a:lnTo>
                <a:lnTo>
                  <a:pt x="605" y="1147"/>
                </a:lnTo>
                <a:lnTo>
                  <a:pt x="611" y="1143"/>
                </a:lnTo>
                <a:lnTo>
                  <a:pt x="605" y="1137"/>
                </a:lnTo>
                <a:lnTo>
                  <a:pt x="611" y="1130"/>
                </a:lnTo>
                <a:lnTo>
                  <a:pt x="605" y="1123"/>
                </a:lnTo>
                <a:lnTo>
                  <a:pt x="597" y="1123"/>
                </a:lnTo>
                <a:lnTo>
                  <a:pt x="589" y="1130"/>
                </a:lnTo>
                <a:lnTo>
                  <a:pt x="574" y="1137"/>
                </a:lnTo>
                <a:lnTo>
                  <a:pt x="560" y="1147"/>
                </a:lnTo>
                <a:lnTo>
                  <a:pt x="560" y="1155"/>
                </a:lnTo>
                <a:lnTo>
                  <a:pt x="553" y="1155"/>
                </a:lnTo>
                <a:lnTo>
                  <a:pt x="545" y="1147"/>
                </a:lnTo>
                <a:lnTo>
                  <a:pt x="545" y="1143"/>
                </a:lnTo>
                <a:lnTo>
                  <a:pt x="553" y="1137"/>
                </a:lnTo>
                <a:lnTo>
                  <a:pt x="553" y="1130"/>
                </a:lnTo>
                <a:lnTo>
                  <a:pt x="545" y="1130"/>
                </a:lnTo>
                <a:lnTo>
                  <a:pt x="538" y="1130"/>
                </a:lnTo>
                <a:lnTo>
                  <a:pt x="523" y="1137"/>
                </a:lnTo>
                <a:lnTo>
                  <a:pt x="502" y="1143"/>
                </a:lnTo>
                <a:lnTo>
                  <a:pt x="502" y="1137"/>
                </a:lnTo>
                <a:lnTo>
                  <a:pt x="486" y="1130"/>
                </a:lnTo>
                <a:lnTo>
                  <a:pt x="494" y="1123"/>
                </a:lnTo>
                <a:lnTo>
                  <a:pt x="502" y="1105"/>
                </a:lnTo>
                <a:lnTo>
                  <a:pt x="508" y="1105"/>
                </a:lnTo>
                <a:lnTo>
                  <a:pt x="516" y="1105"/>
                </a:lnTo>
                <a:lnTo>
                  <a:pt x="538" y="1119"/>
                </a:lnTo>
                <a:lnTo>
                  <a:pt x="568" y="1109"/>
                </a:lnTo>
                <a:lnTo>
                  <a:pt x="582" y="1123"/>
                </a:lnTo>
                <a:lnTo>
                  <a:pt x="589" y="1105"/>
                </a:lnTo>
                <a:lnTo>
                  <a:pt x="634" y="1094"/>
                </a:lnTo>
                <a:lnTo>
                  <a:pt x="648" y="1101"/>
                </a:lnTo>
                <a:lnTo>
                  <a:pt x="656" y="1094"/>
                </a:lnTo>
                <a:lnTo>
                  <a:pt x="670" y="1101"/>
                </a:lnTo>
                <a:lnTo>
                  <a:pt x="677" y="1101"/>
                </a:lnTo>
                <a:lnTo>
                  <a:pt x="677" y="1094"/>
                </a:lnTo>
                <a:lnTo>
                  <a:pt x="686" y="1087"/>
                </a:lnTo>
                <a:lnTo>
                  <a:pt x="692" y="1094"/>
                </a:lnTo>
                <a:lnTo>
                  <a:pt x="700" y="1087"/>
                </a:lnTo>
                <a:lnTo>
                  <a:pt x="706" y="1063"/>
                </a:lnTo>
                <a:lnTo>
                  <a:pt x="714" y="1053"/>
                </a:lnTo>
                <a:lnTo>
                  <a:pt x="722" y="1063"/>
                </a:lnTo>
                <a:lnTo>
                  <a:pt x="722" y="1070"/>
                </a:lnTo>
                <a:lnTo>
                  <a:pt x="722" y="1083"/>
                </a:lnTo>
                <a:lnTo>
                  <a:pt x="728" y="1101"/>
                </a:lnTo>
                <a:lnTo>
                  <a:pt x="737" y="1101"/>
                </a:lnTo>
                <a:lnTo>
                  <a:pt x="751" y="1101"/>
                </a:lnTo>
                <a:lnTo>
                  <a:pt x="765" y="1087"/>
                </a:lnTo>
                <a:lnTo>
                  <a:pt x="765" y="1083"/>
                </a:lnTo>
                <a:lnTo>
                  <a:pt x="765" y="1077"/>
                </a:lnTo>
                <a:lnTo>
                  <a:pt x="765" y="1070"/>
                </a:lnTo>
                <a:lnTo>
                  <a:pt x="765" y="1059"/>
                </a:lnTo>
                <a:lnTo>
                  <a:pt x="759" y="1053"/>
                </a:lnTo>
                <a:lnTo>
                  <a:pt x="751" y="1044"/>
                </a:lnTo>
                <a:lnTo>
                  <a:pt x="745" y="1041"/>
                </a:lnTo>
                <a:lnTo>
                  <a:pt x="737" y="1028"/>
                </a:lnTo>
                <a:lnTo>
                  <a:pt x="745" y="1028"/>
                </a:lnTo>
                <a:lnTo>
                  <a:pt x="745" y="1023"/>
                </a:lnTo>
                <a:lnTo>
                  <a:pt x="987" y="999"/>
                </a:lnTo>
                <a:lnTo>
                  <a:pt x="987" y="1004"/>
                </a:lnTo>
                <a:lnTo>
                  <a:pt x="995" y="1010"/>
                </a:lnTo>
                <a:lnTo>
                  <a:pt x="995" y="1017"/>
                </a:lnTo>
                <a:lnTo>
                  <a:pt x="995" y="1028"/>
                </a:lnTo>
                <a:lnTo>
                  <a:pt x="1246" y="1010"/>
                </a:lnTo>
                <a:lnTo>
                  <a:pt x="1246" y="1023"/>
                </a:lnTo>
                <a:lnTo>
                  <a:pt x="1252" y="1028"/>
                </a:lnTo>
                <a:lnTo>
                  <a:pt x="1268" y="1028"/>
                </a:lnTo>
                <a:lnTo>
                  <a:pt x="1268" y="1017"/>
                </a:lnTo>
                <a:lnTo>
                  <a:pt x="1260" y="992"/>
                </a:lnTo>
                <a:lnTo>
                  <a:pt x="1260" y="985"/>
                </a:lnTo>
                <a:lnTo>
                  <a:pt x="1260" y="981"/>
                </a:lnTo>
                <a:lnTo>
                  <a:pt x="1268" y="974"/>
                </a:lnTo>
                <a:lnTo>
                  <a:pt x="1288" y="981"/>
                </a:lnTo>
                <a:lnTo>
                  <a:pt x="1304" y="985"/>
                </a:lnTo>
                <a:lnTo>
                  <a:pt x="1311" y="981"/>
                </a:lnTo>
                <a:lnTo>
                  <a:pt x="1304" y="964"/>
                </a:lnTo>
                <a:lnTo>
                  <a:pt x="1304" y="956"/>
                </a:lnTo>
                <a:lnTo>
                  <a:pt x="1304" y="942"/>
                </a:lnTo>
                <a:lnTo>
                  <a:pt x="1304" y="931"/>
                </a:lnTo>
                <a:lnTo>
                  <a:pt x="1318" y="897"/>
                </a:lnTo>
                <a:lnTo>
                  <a:pt x="1326" y="879"/>
                </a:lnTo>
                <a:lnTo>
                  <a:pt x="1333" y="864"/>
                </a:lnTo>
                <a:lnTo>
                  <a:pt x="1333" y="846"/>
                </a:lnTo>
                <a:lnTo>
                  <a:pt x="1340" y="843"/>
                </a:lnTo>
                <a:lnTo>
                  <a:pt x="1348" y="837"/>
                </a:lnTo>
                <a:lnTo>
                  <a:pt x="1340" y="831"/>
                </a:lnTo>
                <a:lnTo>
                  <a:pt x="1340" y="821"/>
                </a:lnTo>
                <a:lnTo>
                  <a:pt x="1355" y="812"/>
                </a:lnTo>
                <a:lnTo>
                  <a:pt x="1363" y="812"/>
                </a:lnTo>
                <a:lnTo>
                  <a:pt x="1363" y="803"/>
                </a:lnTo>
                <a:lnTo>
                  <a:pt x="1355" y="803"/>
                </a:lnTo>
                <a:lnTo>
                  <a:pt x="1355" y="801"/>
                </a:lnTo>
                <a:lnTo>
                  <a:pt x="1363" y="801"/>
                </a:lnTo>
                <a:lnTo>
                  <a:pt x="1369" y="794"/>
                </a:lnTo>
                <a:lnTo>
                  <a:pt x="1377" y="786"/>
                </a:lnTo>
                <a:lnTo>
                  <a:pt x="1377" y="783"/>
                </a:lnTo>
                <a:lnTo>
                  <a:pt x="1377" y="777"/>
                </a:lnTo>
                <a:lnTo>
                  <a:pt x="1391" y="769"/>
                </a:lnTo>
                <a:lnTo>
                  <a:pt x="1391" y="761"/>
                </a:lnTo>
                <a:lnTo>
                  <a:pt x="1400" y="758"/>
                </a:lnTo>
                <a:lnTo>
                  <a:pt x="1414" y="751"/>
                </a:lnTo>
                <a:lnTo>
                  <a:pt x="1414" y="744"/>
                </a:lnTo>
                <a:lnTo>
                  <a:pt x="1428" y="734"/>
                </a:lnTo>
                <a:lnTo>
                  <a:pt x="1443" y="724"/>
                </a:lnTo>
                <a:lnTo>
                  <a:pt x="1451" y="717"/>
                </a:lnTo>
                <a:lnTo>
                  <a:pt x="1451" y="702"/>
                </a:lnTo>
                <a:lnTo>
                  <a:pt x="1451" y="698"/>
                </a:lnTo>
                <a:lnTo>
                  <a:pt x="1458" y="690"/>
                </a:lnTo>
                <a:lnTo>
                  <a:pt x="1466" y="690"/>
                </a:lnTo>
                <a:lnTo>
                  <a:pt x="1472" y="684"/>
                </a:lnTo>
                <a:lnTo>
                  <a:pt x="1472" y="673"/>
                </a:lnTo>
                <a:lnTo>
                  <a:pt x="1472" y="664"/>
                </a:lnTo>
                <a:lnTo>
                  <a:pt x="1480" y="648"/>
                </a:lnTo>
                <a:lnTo>
                  <a:pt x="1488" y="630"/>
                </a:lnTo>
                <a:lnTo>
                  <a:pt x="1494" y="620"/>
                </a:lnTo>
                <a:lnTo>
                  <a:pt x="1503" y="605"/>
                </a:lnTo>
                <a:lnTo>
                  <a:pt x="1517" y="602"/>
                </a:lnTo>
                <a:lnTo>
                  <a:pt x="1525" y="602"/>
                </a:lnTo>
                <a:lnTo>
                  <a:pt x="1525" y="594"/>
                </a:lnTo>
                <a:lnTo>
                  <a:pt x="1561" y="586"/>
                </a:lnTo>
                <a:lnTo>
                  <a:pt x="1568" y="576"/>
                </a:lnTo>
                <a:lnTo>
                  <a:pt x="1575" y="552"/>
                </a:lnTo>
                <a:lnTo>
                  <a:pt x="1583" y="533"/>
                </a:lnTo>
                <a:lnTo>
                  <a:pt x="1598" y="520"/>
                </a:lnTo>
                <a:lnTo>
                  <a:pt x="1612" y="509"/>
                </a:lnTo>
                <a:lnTo>
                  <a:pt x="1606" y="509"/>
                </a:lnTo>
                <a:lnTo>
                  <a:pt x="1606" y="502"/>
                </a:lnTo>
                <a:lnTo>
                  <a:pt x="1620" y="502"/>
                </a:lnTo>
                <a:lnTo>
                  <a:pt x="1634" y="480"/>
                </a:lnTo>
                <a:lnTo>
                  <a:pt x="1649" y="480"/>
                </a:lnTo>
                <a:lnTo>
                  <a:pt x="1657" y="473"/>
                </a:lnTo>
                <a:lnTo>
                  <a:pt x="1671" y="473"/>
                </a:lnTo>
                <a:lnTo>
                  <a:pt x="1679" y="456"/>
                </a:lnTo>
                <a:lnTo>
                  <a:pt x="1686" y="443"/>
                </a:lnTo>
                <a:lnTo>
                  <a:pt x="1679" y="438"/>
                </a:lnTo>
                <a:lnTo>
                  <a:pt x="1679" y="443"/>
                </a:lnTo>
                <a:lnTo>
                  <a:pt x="1664" y="449"/>
                </a:lnTo>
                <a:lnTo>
                  <a:pt x="1649" y="449"/>
                </a:lnTo>
                <a:lnTo>
                  <a:pt x="1634" y="456"/>
                </a:lnTo>
                <a:lnTo>
                  <a:pt x="1628" y="449"/>
                </a:lnTo>
                <a:lnTo>
                  <a:pt x="1628" y="443"/>
                </a:lnTo>
                <a:lnTo>
                  <a:pt x="1634" y="443"/>
                </a:lnTo>
                <a:lnTo>
                  <a:pt x="1642" y="449"/>
                </a:lnTo>
                <a:lnTo>
                  <a:pt x="1649" y="449"/>
                </a:lnTo>
                <a:lnTo>
                  <a:pt x="1664" y="424"/>
                </a:lnTo>
                <a:lnTo>
                  <a:pt x="1671" y="413"/>
                </a:lnTo>
                <a:lnTo>
                  <a:pt x="1664" y="407"/>
                </a:lnTo>
                <a:lnTo>
                  <a:pt x="1657" y="407"/>
                </a:lnTo>
                <a:lnTo>
                  <a:pt x="1649" y="400"/>
                </a:lnTo>
                <a:lnTo>
                  <a:pt x="1649" y="407"/>
                </a:lnTo>
                <a:lnTo>
                  <a:pt x="1657" y="400"/>
                </a:lnTo>
                <a:lnTo>
                  <a:pt x="1649" y="389"/>
                </a:lnTo>
                <a:lnTo>
                  <a:pt x="1657" y="383"/>
                </a:lnTo>
                <a:lnTo>
                  <a:pt x="1664" y="389"/>
                </a:lnTo>
                <a:lnTo>
                  <a:pt x="1664" y="395"/>
                </a:lnTo>
                <a:lnTo>
                  <a:pt x="1671" y="395"/>
                </a:lnTo>
                <a:lnTo>
                  <a:pt x="1686" y="395"/>
                </a:lnTo>
                <a:lnTo>
                  <a:pt x="1693" y="395"/>
                </a:lnTo>
                <a:lnTo>
                  <a:pt x="1701" y="395"/>
                </a:lnTo>
                <a:lnTo>
                  <a:pt x="1709" y="383"/>
                </a:lnTo>
                <a:lnTo>
                  <a:pt x="1709" y="379"/>
                </a:lnTo>
                <a:lnTo>
                  <a:pt x="1715" y="371"/>
                </a:lnTo>
                <a:lnTo>
                  <a:pt x="1723" y="364"/>
                </a:lnTo>
                <a:lnTo>
                  <a:pt x="1723" y="360"/>
                </a:lnTo>
                <a:lnTo>
                  <a:pt x="1715" y="360"/>
                </a:lnTo>
                <a:lnTo>
                  <a:pt x="1715" y="340"/>
                </a:lnTo>
                <a:lnTo>
                  <a:pt x="1715" y="329"/>
                </a:lnTo>
                <a:lnTo>
                  <a:pt x="1709" y="329"/>
                </a:lnTo>
                <a:lnTo>
                  <a:pt x="1701" y="340"/>
                </a:lnTo>
                <a:lnTo>
                  <a:pt x="1693" y="346"/>
                </a:lnTo>
                <a:lnTo>
                  <a:pt x="1686" y="340"/>
                </a:lnTo>
                <a:lnTo>
                  <a:pt x="1686" y="329"/>
                </a:lnTo>
                <a:lnTo>
                  <a:pt x="1679" y="329"/>
                </a:lnTo>
                <a:lnTo>
                  <a:pt x="1671" y="336"/>
                </a:lnTo>
                <a:lnTo>
                  <a:pt x="1657" y="336"/>
                </a:lnTo>
                <a:lnTo>
                  <a:pt x="1642" y="346"/>
                </a:lnTo>
                <a:lnTo>
                  <a:pt x="1634" y="346"/>
                </a:lnTo>
                <a:lnTo>
                  <a:pt x="1634" y="340"/>
                </a:lnTo>
                <a:lnTo>
                  <a:pt x="1642" y="336"/>
                </a:lnTo>
                <a:lnTo>
                  <a:pt x="1649" y="329"/>
                </a:lnTo>
                <a:lnTo>
                  <a:pt x="1657" y="322"/>
                </a:lnTo>
                <a:lnTo>
                  <a:pt x="1664" y="322"/>
                </a:lnTo>
                <a:lnTo>
                  <a:pt x="1679" y="310"/>
                </a:lnTo>
                <a:lnTo>
                  <a:pt x="1679" y="304"/>
                </a:lnTo>
                <a:lnTo>
                  <a:pt x="1686" y="304"/>
                </a:lnTo>
                <a:lnTo>
                  <a:pt x="1693" y="304"/>
                </a:lnTo>
                <a:lnTo>
                  <a:pt x="1701" y="304"/>
                </a:lnTo>
                <a:lnTo>
                  <a:pt x="1709" y="304"/>
                </a:lnTo>
                <a:lnTo>
                  <a:pt x="1701" y="294"/>
                </a:lnTo>
                <a:lnTo>
                  <a:pt x="1693" y="286"/>
                </a:lnTo>
                <a:lnTo>
                  <a:pt x="1686" y="280"/>
                </a:lnTo>
                <a:lnTo>
                  <a:pt x="1679" y="280"/>
                </a:lnTo>
                <a:lnTo>
                  <a:pt x="1679" y="276"/>
                </a:lnTo>
                <a:lnTo>
                  <a:pt x="1679" y="269"/>
                </a:lnTo>
                <a:lnTo>
                  <a:pt x="1686" y="258"/>
                </a:lnTo>
                <a:lnTo>
                  <a:pt x="1679" y="233"/>
                </a:lnTo>
                <a:lnTo>
                  <a:pt x="1679" y="227"/>
                </a:lnTo>
                <a:lnTo>
                  <a:pt x="1664" y="227"/>
                </a:lnTo>
                <a:lnTo>
                  <a:pt x="1649" y="227"/>
                </a:lnTo>
                <a:lnTo>
                  <a:pt x="1642" y="233"/>
                </a:lnTo>
                <a:lnTo>
                  <a:pt x="1634" y="240"/>
                </a:lnTo>
                <a:lnTo>
                  <a:pt x="1628" y="233"/>
                </a:lnTo>
                <a:lnTo>
                  <a:pt x="1620" y="227"/>
                </a:lnTo>
                <a:lnTo>
                  <a:pt x="1620" y="222"/>
                </a:lnTo>
                <a:lnTo>
                  <a:pt x="1634" y="227"/>
                </a:lnTo>
                <a:lnTo>
                  <a:pt x="1642" y="227"/>
                </a:lnTo>
                <a:lnTo>
                  <a:pt x="1642" y="216"/>
                </a:lnTo>
                <a:lnTo>
                  <a:pt x="1634" y="209"/>
                </a:lnTo>
                <a:lnTo>
                  <a:pt x="1628" y="209"/>
                </a:lnTo>
                <a:lnTo>
                  <a:pt x="1620" y="202"/>
                </a:lnTo>
                <a:lnTo>
                  <a:pt x="1628" y="202"/>
                </a:lnTo>
                <a:lnTo>
                  <a:pt x="1634" y="197"/>
                </a:lnTo>
                <a:lnTo>
                  <a:pt x="1628" y="197"/>
                </a:lnTo>
                <a:lnTo>
                  <a:pt x="1628" y="191"/>
                </a:lnTo>
                <a:lnTo>
                  <a:pt x="1628" y="184"/>
                </a:lnTo>
                <a:lnTo>
                  <a:pt x="1642" y="184"/>
                </a:lnTo>
                <a:lnTo>
                  <a:pt x="1642" y="180"/>
                </a:lnTo>
                <a:lnTo>
                  <a:pt x="1642" y="167"/>
                </a:lnTo>
                <a:lnTo>
                  <a:pt x="1620" y="163"/>
                </a:lnTo>
                <a:lnTo>
                  <a:pt x="1628" y="163"/>
                </a:lnTo>
                <a:lnTo>
                  <a:pt x="1628" y="156"/>
                </a:lnTo>
                <a:lnTo>
                  <a:pt x="1628" y="143"/>
                </a:lnTo>
                <a:lnTo>
                  <a:pt x="1634" y="137"/>
                </a:lnTo>
                <a:lnTo>
                  <a:pt x="1620" y="124"/>
                </a:lnTo>
                <a:lnTo>
                  <a:pt x="1606" y="120"/>
                </a:lnTo>
                <a:lnTo>
                  <a:pt x="1590" y="113"/>
                </a:lnTo>
                <a:lnTo>
                  <a:pt x="1583" y="113"/>
                </a:lnTo>
                <a:lnTo>
                  <a:pt x="1575" y="113"/>
                </a:lnTo>
                <a:lnTo>
                  <a:pt x="1568" y="107"/>
                </a:lnTo>
                <a:lnTo>
                  <a:pt x="1561" y="107"/>
                </a:lnTo>
                <a:lnTo>
                  <a:pt x="1554" y="95"/>
                </a:lnTo>
                <a:lnTo>
                  <a:pt x="1539" y="103"/>
                </a:lnTo>
                <a:lnTo>
                  <a:pt x="1525" y="103"/>
                </a:lnTo>
                <a:lnTo>
                  <a:pt x="1525" y="89"/>
                </a:lnTo>
                <a:lnTo>
                  <a:pt x="1531" y="70"/>
                </a:lnTo>
                <a:lnTo>
                  <a:pt x="1547" y="53"/>
                </a:lnTo>
                <a:lnTo>
                  <a:pt x="1547" y="46"/>
                </a:lnTo>
                <a:lnTo>
                  <a:pt x="1539" y="36"/>
                </a:lnTo>
                <a:lnTo>
                  <a:pt x="1525" y="29"/>
                </a:lnTo>
                <a:lnTo>
                  <a:pt x="1525" y="20"/>
                </a:lnTo>
                <a:lnTo>
                  <a:pt x="1503" y="20"/>
                </a:lnTo>
                <a:lnTo>
                  <a:pt x="1494" y="18"/>
                </a:lnTo>
                <a:lnTo>
                  <a:pt x="1503" y="3"/>
                </a:lnTo>
                <a:lnTo>
                  <a:pt x="1488" y="3"/>
                </a:lnTo>
                <a:lnTo>
                  <a:pt x="1488" y="0"/>
                </a:lnTo>
                <a:lnTo>
                  <a:pt x="1480" y="0"/>
                </a:lnTo>
                <a:lnTo>
                  <a:pt x="1472" y="20"/>
                </a:lnTo>
                <a:lnTo>
                  <a:pt x="1466" y="20"/>
                </a:lnTo>
                <a:lnTo>
                  <a:pt x="1428" y="0"/>
                </a:lnTo>
                <a:lnTo>
                  <a:pt x="1421" y="0"/>
                </a:lnTo>
                <a:lnTo>
                  <a:pt x="1421" y="3"/>
                </a:lnTo>
                <a:lnTo>
                  <a:pt x="1421" y="20"/>
                </a:lnTo>
                <a:lnTo>
                  <a:pt x="1421" y="29"/>
                </a:lnTo>
                <a:lnTo>
                  <a:pt x="1421" y="36"/>
                </a:lnTo>
                <a:lnTo>
                  <a:pt x="1414" y="53"/>
                </a:lnTo>
                <a:lnTo>
                  <a:pt x="1407" y="60"/>
                </a:lnTo>
                <a:lnTo>
                  <a:pt x="1400" y="60"/>
                </a:lnTo>
                <a:lnTo>
                  <a:pt x="1400" y="78"/>
                </a:lnTo>
                <a:lnTo>
                  <a:pt x="1385" y="70"/>
                </a:lnTo>
                <a:lnTo>
                  <a:pt x="1377" y="82"/>
                </a:lnTo>
                <a:lnTo>
                  <a:pt x="1377" y="107"/>
                </a:lnTo>
                <a:lnTo>
                  <a:pt x="1369" y="120"/>
                </a:lnTo>
                <a:lnTo>
                  <a:pt x="1355" y="124"/>
                </a:lnTo>
                <a:lnTo>
                  <a:pt x="1348" y="120"/>
                </a:lnTo>
                <a:lnTo>
                  <a:pt x="1340" y="113"/>
                </a:lnTo>
                <a:lnTo>
                  <a:pt x="1333" y="107"/>
                </a:lnTo>
                <a:lnTo>
                  <a:pt x="1311" y="180"/>
                </a:lnTo>
                <a:lnTo>
                  <a:pt x="1304" y="202"/>
                </a:lnTo>
                <a:lnTo>
                  <a:pt x="1407" y="197"/>
                </a:lnTo>
                <a:lnTo>
                  <a:pt x="1348" y="340"/>
                </a:lnTo>
                <a:lnTo>
                  <a:pt x="1040" y="371"/>
                </a:lnTo>
                <a:lnTo>
                  <a:pt x="1031" y="371"/>
                </a:lnTo>
                <a:lnTo>
                  <a:pt x="1025" y="379"/>
                </a:lnTo>
                <a:lnTo>
                  <a:pt x="739" y="409"/>
                </a:lnTo>
                <a:lnTo>
                  <a:pt x="663" y="413"/>
                </a:lnTo>
                <a:lnTo>
                  <a:pt x="656" y="407"/>
                </a:lnTo>
                <a:lnTo>
                  <a:pt x="648" y="407"/>
                </a:lnTo>
                <a:lnTo>
                  <a:pt x="656" y="413"/>
                </a:lnTo>
                <a:lnTo>
                  <a:pt x="656" y="424"/>
                </a:lnTo>
                <a:lnTo>
                  <a:pt x="530" y="438"/>
                </a:lnTo>
                <a:lnTo>
                  <a:pt x="523" y="449"/>
                </a:lnTo>
                <a:lnTo>
                  <a:pt x="516" y="467"/>
                </a:lnTo>
                <a:lnTo>
                  <a:pt x="508" y="492"/>
                </a:lnTo>
                <a:close/>
              </a:path>
            </a:pathLst>
          </a:custGeom>
          <a:noFill/>
          <a:ln w="2844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23" name=""/>
          <p:cNvSpPr/>
          <p:nvPr/>
        </p:nvSpPr>
        <p:spPr>
          <a:xfrm>
            <a:off x="5657760" y="1400040"/>
            <a:ext cx="1033560" cy="2109960"/>
          </a:xfrm>
          <a:custGeom>
            <a:avLst/>
            <a:gdLst/>
            <a:ahLst/>
            <a:rect l="l" t="t" r="r" b="b"/>
            <a:pathLst>
              <a:path w="693" h="1257">
                <a:moveTo>
                  <a:pt x="259" y="1202"/>
                </a:moveTo>
                <a:lnTo>
                  <a:pt x="257" y="1206"/>
                </a:lnTo>
                <a:lnTo>
                  <a:pt x="266" y="1211"/>
                </a:lnTo>
                <a:lnTo>
                  <a:pt x="270" y="1220"/>
                </a:lnTo>
                <a:lnTo>
                  <a:pt x="268" y="1228"/>
                </a:lnTo>
                <a:lnTo>
                  <a:pt x="255" y="1238"/>
                </a:lnTo>
                <a:lnTo>
                  <a:pt x="246" y="1251"/>
                </a:lnTo>
                <a:lnTo>
                  <a:pt x="246" y="1257"/>
                </a:lnTo>
                <a:lnTo>
                  <a:pt x="303" y="1253"/>
                </a:lnTo>
                <a:lnTo>
                  <a:pt x="307" y="1236"/>
                </a:lnTo>
                <a:lnTo>
                  <a:pt x="305" y="1231"/>
                </a:lnTo>
                <a:lnTo>
                  <a:pt x="311" y="1211"/>
                </a:lnTo>
                <a:lnTo>
                  <a:pt x="317" y="1198"/>
                </a:lnTo>
                <a:lnTo>
                  <a:pt x="321" y="1189"/>
                </a:lnTo>
                <a:lnTo>
                  <a:pt x="333" y="1185"/>
                </a:lnTo>
                <a:lnTo>
                  <a:pt x="337" y="1187"/>
                </a:lnTo>
                <a:lnTo>
                  <a:pt x="341" y="1184"/>
                </a:lnTo>
                <a:lnTo>
                  <a:pt x="350" y="1156"/>
                </a:lnTo>
                <a:lnTo>
                  <a:pt x="348" y="1146"/>
                </a:lnTo>
                <a:lnTo>
                  <a:pt x="344" y="1142"/>
                </a:lnTo>
                <a:lnTo>
                  <a:pt x="339" y="1142"/>
                </a:lnTo>
                <a:lnTo>
                  <a:pt x="339" y="1139"/>
                </a:lnTo>
                <a:lnTo>
                  <a:pt x="344" y="1119"/>
                </a:lnTo>
                <a:lnTo>
                  <a:pt x="353" y="1115"/>
                </a:lnTo>
                <a:lnTo>
                  <a:pt x="368" y="1117"/>
                </a:lnTo>
                <a:lnTo>
                  <a:pt x="377" y="1121"/>
                </a:lnTo>
                <a:lnTo>
                  <a:pt x="388" y="1130"/>
                </a:lnTo>
                <a:lnTo>
                  <a:pt x="399" y="1126"/>
                </a:lnTo>
                <a:lnTo>
                  <a:pt x="396" y="1103"/>
                </a:lnTo>
                <a:lnTo>
                  <a:pt x="394" y="1093"/>
                </a:lnTo>
                <a:lnTo>
                  <a:pt x="401" y="1089"/>
                </a:lnTo>
                <a:lnTo>
                  <a:pt x="426" y="1081"/>
                </a:lnTo>
                <a:lnTo>
                  <a:pt x="428" y="1079"/>
                </a:lnTo>
                <a:lnTo>
                  <a:pt x="420" y="1069"/>
                </a:lnTo>
                <a:lnTo>
                  <a:pt x="420" y="1064"/>
                </a:lnTo>
                <a:lnTo>
                  <a:pt x="425" y="1062"/>
                </a:lnTo>
                <a:lnTo>
                  <a:pt x="426" y="1055"/>
                </a:lnTo>
                <a:lnTo>
                  <a:pt x="428" y="1048"/>
                </a:lnTo>
                <a:lnTo>
                  <a:pt x="426" y="1046"/>
                </a:lnTo>
                <a:lnTo>
                  <a:pt x="426" y="1042"/>
                </a:lnTo>
                <a:lnTo>
                  <a:pt x="426" y="1038"/>
                </a:lnTo>
                <a:lnTo>
                  <a:pt x="430" y="1018"/>
                </a:lnTo>
                <a:lnTo>
                  <a:pt x="430" y="1002"/>
                </a:lnTo>
                <a:lnTo>
                  <a:pt x="445" y="989"/>
                </a:lnTo>
                <a:lnTo>
                  <a:pt x="450" y="972"/>
                </a:lnTo>
                <a:lnTo>
                  <a:pt x="452" y="966"/>
                </a:lnTo>
                <a:lnTo>
                  <a:pt x="466" y="944"/>
                </a:lnTo>
                <a:lnTo>
                  <a:pt x="461" y="921"/>
                </a:lnTo>
                <a:lnTo>
                  <a:pt x="450" y="901"/>
                </a:lnTo>
                <a:lnTo>
                  <a:pt x="455" y="886"/>
                </a:lnTo>
                <a:lnTo>
                  <a:pt x="452" y="879"/>
                </a:lnTo>
                <a:lnTo>
                  <a:pt x="457" y="875"/>
                </a:lnTo>
                <a:lnTo>
                  <a:pt x="434" y="616"/>
                </a:lnTo>
                <a:lnTo>
                  <a:pt x="430" y="614"/>
                </a:lnTo>
                <a:lnTo>
                  <a:pt x="426" y="608"/>
                </a:lnTo>
                <a:lnTo>
                  <a:pt x="422" y="583"/>
                </a:lnTo>
                <a:lnTo>
                  <a:pt x="418" y="578"/>
                </a:lnTo>
                <a:lnTo>
                  <a:pt x="412" y="572"/>
                </a:lnTo>
                <a:lnTo>
                  <a:pt x="404" y="556"/>
                </a:lnTo>
                <a:lnTo>
                  <a:pt x="404" y="535"/>
                </a:lnTo>
                <a:lnTo>
                  <a:pt x="401" y="525"/>
                </a:lnTo>
                <a:lnTo>
                  <a:pt x="404" y="519"/>
                </a:lnTo>
                <a:lnTo>
                  <a:pt x="401" y="515"/>
                </a:lnTo>
                <a:lnTo>
                  <a:pt x="404" y="510"/>
                </a:lnTo>
                <a:lnTo>
                  <a:pt x="394" y="482"/>
                </a:lnTo>
                <a:lnTo>
                  <a:pt x="388" y="443"/>
                </a:lnTo>
                <a:lnTo>
                  <a:pt x="398" y="416"/>
                </a:lnTo>
                <a:lnTo>
                  <a:pt x="401" y="410"/>
                </a:lnTo>
                <a:lnTo>
                  <a:pt x="399" y="383"/>
                </a:lnTo>
                <a:lnTo>
                  <a:pt x="398" y="367"/>
                </a:lnTo>
                <a:lnTo>
                  <a:pt x="399" y="361"/>
                </a:lnTo>
                <a:lnTo>
                  <a:pt x="410" y="352"/>
                </a:lnTo>
                <a:lnTo>
                  <a:pt x="410" y="339"/>
                </a:lnTo>
                <a:lnTo>
                  <a:pt x="410" y="319"/>
                </a:lnTo>
                <a:lnTo>
                  <a:pt x="420" y="297"/>
                </a:lnTo>
                <a:lnTo>
                  <a:pt x="420" y="290"/>
                </a:lnTo>
                <a:lnTo>
                  <a:pt x="422" y="280"/>
                </a:lnTo>
                <a:lnTo>
                  <a:pt x="428" y="274"/>
                </a:lnTo>
                <a:lnTo>
                  <a:pt x="438" y="247"/>
                </a:lnTo>
                <a:lnTo>
                  <a:pt x="440" y="232"/>
                </a:lnTo>
                <a:lnTo>
                  <a:pt x="438" y="229"/>
                </a:lnTo>
                <a:lnTo>
                  <a:pt x="434" y="230"/>
                </a:lnTo>
                <a:lnTo>
                  <a:pt x="430" y="232"/>
                </a:lnTo>
                <a:lnTo>
                  <a:pt x="426" y="240"/>
                </a:lnTo>
                <a:lnTo>
                  <a:pt x="425" y="243"/>
                </a:lnTo>
                <a:lnTo>
                  <a:pt x="422" y="249"/>
                </a:lnTo>
                <a:lnTo>
                  <a:pt x="425" y="254"/>
                </a:lnTo>
                <a:lnTo>
                  <a:pt x="420" y="263"/>
                </a:lnTo>
                <a:lnTo>
                  <a:pt x="414" y="267"/>
                </a:lnTo>
                <a:lnTo>
                  <a:pt x="412" y="274"/>
                </a:lnTo>
                <a:lnTo>
                  <a:pt x="406" y="279"/>
                </a:lnTo>
                <a:lnTo>
                  <a:pt x="392" y="288"/>
                </a:lnTo>
                <a:lnTo>
                  <a:pt x="379" y="312"/>
                </a:lnTo>
                <a:lnTo>
                  <a:pt x="368" y="319"/>
                </a:lnTo>
                <a:lnTo>
                  <a:pt x="366" y="315"/>
                </a:lnTo>
                <a:lnTo>
                  <a:pt x="368" y="308"/>
                </a:lnTo>
                <a:lnTo>
                  <a:pt x="370" y="294"/>
                </a:lnTo>
                <a:lnTo>
                  <a:pt x="379" y="274"/>
                </a:lnTo>
                <a:lnTo>
                  <a:pt x="396" y="256"/>
                </a:lnTo>
                <a:lnTo>
                  <a:pt x="398" y="254"/>
                </a:lnTo>
                <a:lnTo>
                  <a:pt x="399" y="251"/>
                </a:lnTo>
                <a:lnTo>
                  <a:pt x="399" y="240"/>
                </a:lnTo>
                <a:lnTo>
                  <a:pt x="410" y="222"/>
                </a:lnTo>
                <a:lnTo>
                  <a:pt x="416" y="214"/>
                </a:lnTo>
                <a:lnTo>
                  <a:pt x="420" y="198"/>
                </a:lnTo>
                <a:lnTo>
                  <a:pt x="428" y="183"/>
                </a:lnTo>
                <a:lnTo>
                  <a:pt x="432" y="167"/>
                </a:lnTo>
                <a:lnTo>
                  <a:pt x="434" y="167"/>
                </a:lnTo>
                <a:lnTo>
                  <a:pt x="436" y="178"/>
                </a:lnTo>
                <a:lnTo>
                  <a:pt x="440" y="183"/>
                </a:lnTo>
                <a:lnTo>
                  <a:pt x="447" y="179"/>
                </a:lnTo>
                <a:lnTo>
                  <a:pt x="450" y="167"/>
                </a:lnTo>
                <a:lnTo>
                  <a:pt x="466" y="165"/>
                </a:lnTo>
                <a:lnTo>
                  <a:pt x="466" y="172"/>
                </a:lnTo>
                <a:lnTo>
                  <a:pt x="455" y="185"/>
                </a:lnTo>
                <a:lnTo>
                  <a:pt x="457" y="190"/>
                </a:lnTo>
                <a:lnTo>
                  <a:pt x="461" y="192"/>
                </a:lnTo>
                <a:lnTo>
                  <a:pt x="486" y="169"/>
                </a:lnTo>
                <a:lnTo>
                  <a:pt x="488" y="165"/>
                </a:lnTo>
                <a:lnTo>
                  <a:pt x="488" y="155"/>
                </a:lnTo>
                <a:lnTo>
                  <a:pt x="500" y="154"/>
                </a:lnTo>
                <a:lnTo>
                  <a:pt x="510" y="155"/>
                </a:lnTo>
                <a:lnTo>
                  <a:pt x="514" y="154"/>
                </a:lnTo>
                <a:lnTo>
                  <a:pt x="518" y="151"/>
                </a:lnTo>
                <a:lnTo>
                  <a:pt x="525" y="147"/>
                </a:lnTo>
                <a:lnTo>
                  <a:pt x="528" y="147"/>
                </a:lnTo>
                <a:lnTo>
                  <a:pt x="549" y="132"/>
                </a:lnTo>
                <a:lnTo>
                  <a:pt x="554" y="134"/>
                </a:lnTo>
                <a:lnTo>
                  <a:pt x="560" y="132"/>
                </a:lnTo>
                <a:lnTo>
                  <a:pt x="589" y="137"/>
                </a:lnTo>
                <a:lnTo>
                  <a:pt x="599" y="147"/>
                </a:lnTo>
                <a:lnTo>
                  <a:pt x="605" y="149"/>
                </a:lnTo>
                <a:lnTo>
                  <a:pt x="607" y="145"/>
                </a:lnTo>
                <a:lnTo>
                  <a:pt x="605" y="134"/>
                </a:lnTo>
                <a:lnTo>
                  <a:pt x="609" y="132"/>
                </a:lnTo>
                <a:lnTo>
                  <a:pt x="620" y="134"/>
                </a:lnTo>
                <a:lnTo>
                  <a:pt x="638" y="130"/>
                </a:lnTo>
                <a:lnTo>
                  <a:pt x="647" y="132"/>
                </a:lnTo>
                <a:lnTo>
                  <a:pt x="652" y="134"/>
                </a:lnTo>
                <a:lnTo>
                  <a:pt x="665" y="129"/>
                </a:lnTo>
                <a:lnTo>
                  <a:pt x="667" y="129"/>
                </a:lnTo>
                <a:lnTo>
                  <a:pt x="669" y="132"/>
                </a:lnTo>
                <a:lnTo>
                  <a:pt x="675" y="132"/>
                </a:lnTo>
                <a:lnTo>
                  <a:pt x="685" y="132"/>
                </a:lnTo>
                <a:lnTo>
                  <a:pt x="693" y="125"/>
                </a:lnTo>
                <a:lnTo>
                  <a:pt x="691" y="119"/>
                </a:lnTo>
                <a:lnTo>
                  <a:pt x="687" y="114"/>
                </a:lnTo>
                <a:lnTo>
                  <a:pt x="682" y="114"/>
                </a:lnTo>
                <a:lnTo>
                  <a:pt x="667" y="119"/>
                </a:lnTo>
                <a:lnTo>
                  <a:pt x="651" y="112"/>
                </a:lnTo>
                <a:lnTo>
                  <a:pt x="642" y="104"/>
                </a:lnTo>
                <a:lnTo>
                  <a:pt x="634" y="87"/>
                </a:lnTo>
                <a:lnTo>
                  <a:pt x="625" y="80"/>
                </a:lnTo>
                <a:lnTo>
                  <a:pt x="602" y="83"/>
                </a:lnTo>
                <a:lnTo>
                  <a:pt x="597" y="87"/>
                </a:lnTo>
                <a:lnTo>
                  <a:pt x="587" y="85"/>
                </a:lnTo>
                <a:lnTo>
                  <a:pt x="582" y="87"/>
                </a:lnTo>
                <a:lnTo>
                  <a:pt x="578" y="87"/>
                </a:lnTo>
                <a:lnTo>
                  <a:pt x="571" y="71"/>
                </a:lnTo>
                <a:lnTo>
                  <a:pt x="571" y="65"/>
                </a:lnTo>
                <a:lnTo>
                  <a:pt x="575" y="54"/>
                </a:lnTo>
                <a:lnTo>
                  <a:pt x="573" y="51"/>
                </a:lnTo>
                <a:lnTo>
                  <a:pt x="562" y="54"/>
                </a:lnTo>
                <a:lnTo>
                  <a:pt x="547" y="62"/>
                </a:lnTo>
                <a:lnTo>
                  <a:pt x="479" y="80"/>
                </a:lnTo>
                <a:lnTo>
                  <a:pt x="457" y="96"/>
                </a:lnTo>
                <a:lnTo>
                  <a:pt x="455" y="104"/>
                </a:lnTo>
                <a:lnTo>
                  <a:pt x="450" y="106"/>
                </a:lnTo>
                <a:lnTo>
                  <a:pt x="450" y="104"/>
                </a:lnTo>
                <a:lnTo>
                  <a:pt x="442" y="101"/>
                </a:lnTo>
                <a:lnTo>
                  <a:pt x="440" y="103"/>
                </a:lnTo>
                <a:lnTo>
                  <a:pt x="434" y="103"/>
                </a:lnTo>
                <a:lnTo>
                  <a:pt x="428" y="98"/>
                </a:lnTo>
                <a:lnTo>
                  <a:pt x="418" y="96"/>
                </a:lnTo>
                <a:lnTo>
                  <a:pt x="399" y="98"/>
                </a:lnTo>
                <a:lnTo>
                  <a:pt x="377" y="73"/>
                </a:lnTo>
                <a:lnTo>
                  <a:pt x="348" y="60"/>
                </a:lnTo>
                <a:lnTo>
                  <a:pt x="341" y="62"/>
                </a:lnTo>
                <a:lnTo>
                  <a:pt x="333" y="60"/>
                </a:lnTo>
                <a:lnTo>
                  <a:pt x="319" y="73"/>
                </a:lnTo>
                <a:lnTo>
                  <a:pt x="317" y="78"/>
                </a:lnTo>
                <a:lnTo>
                  <a:pt x="313" y="69"/>
                </a:lnTo>
                <a:lnTo>
                  <a:pt x="317" y="53"/>
                </a:lnTo>
                <a:lnTo>
                  <a:pt x="321" y="47"/>
                </a:lnTo>
                <a:lnTo>
                  <a:pt x="329" y="40"/>
                </a:lnTo>
                <a:lnTo>
                  <a:pt x="344" y="22"/>
                </a:lnTo>
                <a:lnTo>
                  <a:pt x="350" y="12"/>
                </a:lnTo>
                <a:lnTo>
                  <a:pt x="353" y="12"/>
                </a:lnTo>
                <a:lnTo>
                  <a:pt x="364" y="3"/>
                </a:lnTo>
                <a:lnTo>
                  <a:pt x="364" y="0"/>
                </a:lnTo>
                <a:lnTo>
                  <a:pt x="357" y="0"/>
                </a:lnTo>
                <a:lnTo>
                  <a:pt x="335" y="3"/>
                </a:lnTo>
                <a:lnTo>
                  <a:pt x="324" y="10"/>
                </a:lnTo>
                <a:lnTo>
                  <a:pt x="303" y="32"/>
                </a:lnTo>
                <a:lnTo>
                  <a:pt x="295" y="34"/>
                </a:lnTo>
                <a:lnTo>
                  <a:pt x="272" y="58"/>
                </a:lnTo>
                <a:lnTo>
                  <a:pt x="251" y="69"/>
                </a:lnTo>
                <a:lnTo>
                  <a:pt x="224" y="78"/>
                </a:lnTo>
                <a:lnTo>
                  <a:pt x="215" y="80"/>
                </a:lnTo>
                <a:lnTo>
                  <a:pt x="213" y="87"/>
                </a:lnTo>
                <a:lnTo>
                  <a:pt x="197" y="98"/>
                </a:lnTo>
                <a:lnTo>
                  <a:pt x="189" y="104"/>
                </a:lnTo>
                <a:lnTo>
                  <a:pt x="174" y="108"/>
                </a:lnTo>
                <a:lnTo>
                  <a:pt x="165" y="110"/>
                </a:lnTo>
                <a:lnTo>
                  <a:pt x="156" y="103"/>
                </a:lnTo>
                <a:lnTo>
                  <a:pt x="149" y="103"/>
                </a:lnTo>
                <a:lnTo>
                  <a:pt x="134" y="108"/>
                </a:lnTo>
                <a:lnTo>
                  <a:pt x="138" y="94"/>
                </a:lnTo>
                <a:lnTo>
                  <a:pt x="138" y="87"/>
                </a:lnTo>
                <a:lnTo>
                  <a:pt x="143" y="83"/>
                </a:lnTo>
                <a:lnTo>
                  <a:pt x="143" y="73"/>
                </a:lnTo>
                <a:lnTo>
                  <a:pt x="140" y="69"/>
                </a:lnTo>
                <a:lnTo>
                  <a:pt x="131" y="71"/>
                </a:lnTo>
                <a:lnTo>
                  <a:pt x="95" y="89"/>
                </a:lnTo>
                <a:lnTo>
                  <a:pt x="74" y="103"/>
                </a:lnTo>
                <a:lnTo>
                  <a:pt x="63" y="104"/>
                </a:lnTo>
                <a:lnTo>
                  <a:pt x="52" y="103"/>
                </a:lnTo>
                <a:lnTo>
                  <a:pt x="156" y="109"/>
                </a:lnTo>
                <a:lnTo>
                  <a:pt x="232" y="144"/>
                </a:lnTo>
                <a:lnTo>
                  <a:pt x="185" y="185"/>
                </a:lnTo>
                <a:lnTo>
                  <a:pt x="175" y="220"/>
                </a:lnTo>
                <a:lnTo>
                  <a:pt x="207" y="274"/>
                </a:lnTo>
                <a:lnTo>
                  <a:pt x="153" y="277"/>
                </a:lnTo>
                <a:lnTo>
                  <a:pt x="123" y="405"/>
                </a:lnTo>
                <a:lnTo>
                  <a:pt x="125" y="410"/>
                </a:lnTo>
                <a:lnTo>
                  <a:pt x="125" y="425"/>
                </a:lnTo>
                <a:lnTo>
                  <a:pt x="127" y="443"/>
                </a:lnTo>
                <a:lnTo>
                  <a:pt x="131" y="457"/>
                </a:lnTo>
                <a:lnTo>
                  <a:pt x="143" y="466"/>
                </a:lnTo>
                <a:lnTo>
                  <a:pt x="143" y="472"/>
                </a:lnTo>
                <a:lnTo>
                  <a:pt x="136" y="482"/>
                </a:lnTo>
                <a:lnTo>
                  <a:pt x="140" y="497"/>
                </a:lnTo>
                <a:lnTo>
                  <a:pt x="147" y="525"/>
                </a:lnTo>
                <a:lnTo>
                  <a:pt x="171" y="535"/>
                </a:lnTo>
                <a:lnTo>
                  <a:pt x="178" y="541"/>
                </a:lnTo>
                <a:lnTo>
                  <a:pt x="183" y="552"/>
                </a:lnTo>
                <a:lnTo>
                  <a:pt x="185" y="557"/>
                </a:lnTo>
                <a:lnTo>
                  <a:pt x="200" y="568"/>
                </a:lnTo>
                <a:lnTo>
                  <a:pt x="203" y="578"/>
                </a:lnTo>
                <a:lnTo>
                  <a:pt x="219" y="588"/>
                </a:lnTo>
                <a:lnTo>
                  <a:pt x="224" y="606"/>
                </a:lnTo>
                <a:lnTo>
                  <a:pt x="224" y="614"/>
                </a:lnTo>
                <a:lnTo>
                  <a:pt x="217" y="627"/>
                </a:lnTo>
                <a:lnTo>
                  <a:pt x="213" y="633"/>
                </a:lnTo>
                <a:lnTo>
                  <a:pt x="213" y="642"/>
                </a:lnTo>
                <a:lnTo>
                  <a:pt x="199" y="658"/>
                </a:lnTo>
                <a:lnTo>
                  <a:pt x="185" y="662"/>
                </a:lnTo>
                <a:lnTo>
                  <a:pt x="180" y="666"/>
                </a:lnTo>
                <a:lnTo>
                  <a:pt x="165" y="666"/>
                </a:lnTo>
                <a:lnTo>
                  <a:pt x="156" y="672"/>
                </a:lnTo>
                <a:lnTo>
                  <a:pt x="152" y="682"/>
                </a:lnTo>
                <a:lnTo>
                  <a:pt x="152" y="690"/>
                </a:lnTo>
                <a:lnTo>
                  <a:pt x="163" y="701"/>
                </a:lnTo>
                <a:lnTo>
                  <a:pt x="165" y="708"/>
                </a:lnTo>
                <a:lnTo>
                  <a:pt x="163" y="725"/>
                </a:lnTo>
                <a:lnTo>
                  <a:pt x="150" y="750"/>
                </a:lnTo>
                <a:lnTo>
                  <a:pt x="138" y="759"/>
                </a:lnTo>
                <a:lnTo>
                  <a:pt x="134" y="768"/>
                </a:lnTo>
                <a:lnTo>
                  <a:pt x="136" y="776"/>
                </a:lnTo>
                <a:lnTo>
                  <a:pt x="129" y="781"/>
                </a:lnTo>
                <a:lnTo>
                  <a:pt x="106" y="765"/>
                </a:lnTo>
                <a:lnTo>
                  <a:pt x="3" y="762"/>
                </a:lnTo>
                <a:lnTo>
                  <a:pt x="0" y="883"/>
                </a:lnTo>
                <a:lnTo>
                  <a:pt x="33" y="883"/>
                </a:lnTo>
                <a:lnTo>
                  <a:pt x="33" y="1024"/>
                </a:lnTo>
                <a:lnTo>
                  <a:pt x="153" y="1024"/>
                </a:lnTo>
                <a:lnTo>
                  <a:pt x="240" y="1101"/>
                </a:lnTo>
                <a:lnTo>
                  <a:pt x="258" y="1162"/>
                </a:lnTo>
                <a:lnTo>
                  <a:pt x="258" y="1201"/>
                </a:lnTo>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24" name=""/>
          <p:cNvSpPr/>
          <p:nvPr/>
        </p:nvSpPr>
        <p:spPr>
          <a:xfrm>
            <a:off x="7975440" y="1816200"/>
            <a:ext cx="249480" cy="268200"/>
          </a:xfrm>
          <a:custGeom>
            <a:avLst/>
            <a:gdLst/>
            <a:ahLst/>
            <a:rect l="l" t="t" r="r" b="b"/>
            <a:pathLst>
              <a:path w="168" h="159">
                <a:moveTo>
                  <a:pt x="136" y="159"/>
                </a:moveTo>
                <a:lnTo>
                  <a:pt x="85" y="121"/>
                </a:lnTo>
                <a:lnTo>
                  <a:pt x="32" y="159"/>
                </a:lnTo>
                <a:lnTo>
                  <a:pt x="53" y="99"/>
                </a:lnTo>
                <a:lnTo>
                  <a:pt x="0" y="60"/>
                </a:lnTo>
                <a:lnTo>
                  <a:pt x="65" y="60"/>
                </a:lnTo>
                <a:lnTo>
                  <a:pt x="85" y="0"/>
                </a:lnTo>
                <a:lnTo>
                  <a:pt x="105" y="60"/>
                </a:lnTo>
                <a:lnTo>
                  <a:pt x="168" y="60"/>
                </a:lnTo>
                <a:lnTo>
                  <a:pt x="117" y="99"/>
                </a:lnTo>
                <a:lnTo>
                  <a:pt x="136" y="159"/>
                </a:lnTo>
                <a:lnTo>
                  <a:pt x="136" y="159"/>
                </a:lnTo>
                <a:lnTo>
                  <a:pt x="136" y="159"/>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25" name=""/>
          <p:cNvSpPr/>
          <p:nvPr/>
        </p:nvSpPr>
        <p:spPr>
          <a:xfrm>
            <a:off x="5854680" y="283536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6" name=""/>
          <p:cNvSpPr/>
          <p:nvPr/>
        </p:nvSpPr>
        <p:spPr>
          <a:xfrm>
            <a:off x="5975280" y="293544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7" name=""/>
          <p:cNvSpPr/>
          <p:nvPr/>
        </p:nvSpPr>
        <p:spPr>
          <a:xfrm>
            <a:off x="5999040" y="3062160"/>
            <a:ext cx="1540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8" name=""/>
          <p:cNvSpPr/>
          <p:nvPr/>
        </p:nvSpPr>
        <p:spPr>
          <a:xfrm>
            <a:off x="6132600" y="1649520"/>
            <a:ext cx="1409760" cy="1752480"/>
          </a:xfrm>
          <a:custGeom>
            <a:avLst/>
            <a:gdLst/>
            <a:ahLst/>
            <a:rect l="l" t="t" r="r" b="b"/>
            <a:pathLst>
              <a:path w="945" h="1044">
                <a:moveTo>
                  <a:pt x="931" y="590"/>
                </a:moveTo>
                <a:lnTo>
                  <a:pt x="927" y="581"/>
                </a:lnTo>
                <a:lnTo>
                  <a:pt x="921" y="583"/>
                </a:lnTo>
                <a:lnTo>
                  <a:pt x="914" y="583"/>
                </a:lnTo>
                <a:lnTo>
                  <a:pt x="909" y="579"/>
                </a:lnTo>
                <a:lnTo>
                  <a:pt x="882" y="590"/>
                </a:lnTo>
                <a:lnTo>
                  <a:pt x="880" y="596"/>
                </a:lnTo>
                <a:lnTo>
                  <a:pt x="868" y="600"/>
                </a:lnTo>
                <a:lnTo>
                  <a:pt x="858" y="598"/>
                </a:lnTo>
                <a:lnTo>
                  <a:pt x="854" y="592"/>
                </a:lnTo>
                <a:lnTo>
                  <a:pt x="850" y="604"/>
                </a:lnTo>
                <a:lnTo>
                  <a:pt x="843" y="606"/>
                </a:lnTo>
                <a:lnTo>
                  <a:pt x="837" y="616"/>
                </a:lnTo>
                <a:lnTo>
                  <a:pt x="830" y="619"/>
                </a:lnTo>
                <a:lnTo>
                  <a:pt x="813" y="637"/>
                </a:lnTo>
                <a:lnTo>
                  <a:pt x="807" y="641"/>
                </a:lnTo>
                <a:lnTo>
                  <a:pt x="803" y="647"/>
                </a:lnTo>
                <a:lnTo>
                  <a:pt x="790" y="592"/>
                </a:lnTo>
                <a:lnTo>
                  <a:pt x="785" y="594"/>
                </a:lnTo>
                <a:lnTo>
                  <a:pt x="790" y="576"/>
                </a:lnTo>
                <a:lnTo>
                  <a:pt x="742" y="465"/>
                </a:lnTo>
                <a:lnTo>
                  <a:pt x="814" y="449"/>
                </a:lnTo>
                <a:lnTo>
                  <a:pt x="804" y="397"/>
                </a:lnTo>
                <a:lnTo>
                  <a:pt x="768" y="363"/>
                </a:lnTo>
                <a:lnTo>
                  <a:pt x="719" y="434"/>
                </a:lnTo>
                <a:lnTo>
                  <a:pt x="675" y="412"/>
                </a:lnTo>
                <a:lnTo>
                  <a:pt x="666" y="371"/>
                </a:lnTo>
                <a:lnTo>
                  <a:pt x="626" y="389"/>
                </a:lnTo>
                <a:lnTo>
                  <a:pt x="608" y="402"/>
                </a:lnTo>
                <a:lnTo>
                  <a:pt x="602" y="407"/>
                </a:lnTo>
                <a:lnTo>
                  <a:pt x="577" y="432"/>
                </a:lnTo>
                <a:lnTo>
                  <a:pt x="571" y="436"/>
                </a:lnTo>
                <a:lnTo>
                  <a:pt x="565" y="436"/>
                </a:lnTo>
                <a:lnTo>
                  <a:pt x="551" y="436"/>
                </a:lnTo>
                <a:lnTo>
                  <a:pt x="542" y="438"/>
                </a:lnTo>
                <a:lnTo>
                  <a:pt x="524" y="454"/>
                </a:lnTo>
                <a:lnTo>
                  <a:pt x="516" y="452"/>
                </a:lnTo>
                <a:lnTo>
                  <a:pt x="502" y="449"/>
                </a:lnTo>
                <a:lnTo>
                  <a:pt x="498" y="451"/>
                </a:lnTo>
                <a:lnTo>
                  <a:pt x="492" y="449"/>
                </a:lnTo>
                <a:lnTo>
                  <a:pt x="496" y="443"/>
                </a:lnTo>
                <a:lnTo>
                  <a:pt x="492" y="440"/>
                </a:lnTo>
                <a:lnTo>
                  <a:pt x="480" y="438"/>
                </a:lnTo>
                <a:lnTo>
                  <a:pt x="456" y="430"/>
                </a:lnTo>
                <a:lnTo>
                  <a:pt x="451" y="430"/>
                </a:lnTo>
                <a:lnTo>
                  <a:pt x="439" y="432"/>
                </a:lnTo>
                <a:lnTo>
                  <a:pt x="439" y="428"/>
                </a:lnTo>
                <a:lnTo>
                  <a:pt x="441" y="422"/>
                </a:lnTo>
                <a:lnTo>
                  <a:pt x="453" y="398"/>
                </a:lnTo>
                <a:lnTo>
                  <a:pt x="458" y="389"/>
                </a:lnTo>
                <a:lnTo>
                  <a:pt x="458" y="373"/>
                </a:lnTo>
                <a:lnTo>
                  <a:pt x="461" y="360"/>
                </a:lnTo>
                <a:lnTo>
                  <a:pt x="476" y="349"/>
                </a:lnTo>
                <a:lnTo>
                  <a:pt x="476" y="334"/>
                </a:lnTo>
                <a:lnTo>
                  <a:pt x="478" y="332"/>
                </a:lnTo>
                <a:lnTo>
                  <a:pt x="478" y="324"/>
                </a:lnTo>
                <a:lnTo>
                  <a:pt x="485" y="318"/>
                </a:lnTo>
                <a:lnTo>
                  <a:pt x="487" y="326"/>
                </a:lnTo>
                <a:lnTo>
                  <a:pt x="489" y="326"/>
                </a:lnTo>
                <a:lnTo>
                  <a:pt x="496" y="322"/>
                </a:lnTo>
                <a:lnTo>
                  <a:pt x="498" y="320"/>
                </a:lnTo>
                <a:lnTo>
                  <a:pt x="500" y="311"/>
                </a:lnTo>
                <a:lnTo>
                  <a:pt x="498" y="298"/>
                </a:lnTo>
                <a:lnTo>
                  <a:pt x="500" y="278"/>
                </a:lnTo>
                <a:lnTo>
                  <a:pt x="494" y="267"/>
                </a:lnTo>
                <a:lnTo>
                  <a:pt x="489" y="240"/>
                </a:lnTo>
                <a:lnTo>
                  <a:pt x="467" y="178"/>
                </a:lnTo>
                <a:lnTo>
                  <a:pt x="443" y="171"/>
                </a:lnTo>
                <a:lnTo>
                  <a:pt x="434" y="176"/>
                </a:lnTo>
                <a:lnTo>
                  <a:pt x="423" y="189"/>
                </a:lnTo>
                <a:lnTo>
                  <a:pt x="396" y="229"/>
                </a:lnTo>
                <a:lnTo>
                  <a:pt x="392" y="229"/>
                </a:lnTo>
                <a:lnTo>
                  <a:pt x="390" y="227"/>
                </a:lnTo>
                <a:lnTo>
                  <a:pt x="380" y="224"/>
                </a:lnTo>
                <a:lnTo>
                  <a:pt x="376" y="220"/>
                </a:lnTo>
                <a:lnTo>
                  <a:pt x="372" y="211"/>
                </a:lnTo>
                <a:lnTo>
                  <a:pt x="376" y="193"/>
                </a:lnTo>
                <a:lnTo>
                  <a:pt x="380" y="187"/>
                </a:lnTo>
                <a:lnTo>
                  <a:pt x="394" y="178"/>
                </a:lnTo>
                <a:lnTo>
                  <a:pt x="396" y="171"/>
                </a:lnTo>
                <a:lnTo>
                  <a:pt x="398" y="164"/>
                </a:lnTo>
                <a:lnTo>
                  <a:pt x="400" y="156"/>
                </a:lnTo>
                <a:lnTo>
                  <a:pt x="407" y="154"/>
                </a:lnTo>
                <a:lnTo>
                  <a:pt x="412" y="140"/>
                </a:lnTo>
                <a:lnTo>
                  <a:pt x="412" y="113"/>
                </a:lnTo>
                <a:lnTo>
                  <a:pt x="409" y="99"/>
                </a:lnTo>
                <a:lnTo>
                  <a:pt x="405" y="91"/>
                </a:lnTo>
                <a:lnTo>
                  <a:pt x="396" y="80"/>
                </a:lnTo>
                <a:lnTo>
                  <a:pt x="392" y="76"/>
                </a:lnTo>
                <a:lnTo>
                  <a:pt x="394" y="70"/>
                </a:lnTo>
                <a:lnTo>
                  <a:pt x="405" y="66"/>
                </a:lnTo>
                <a:lnTo>
                  <a:pt x="407" y="64"/>
                </a:lnTo>
                <a:lnTo>
                  <a:pt x="394" y="44"/>
                </a:lnTo>
                <a:lnTo>
                  <a:pt x="386" y="39"/>
                </a:lnTo>
                <a:lnTo>
                  <a:pt x="358" y="27"/>
                </a:lnTo>
                <a:lnTo>
                  <a:pt x="337" y="25"/>
                </a:lnTo>
                <a:lnTo>
                  <a:pt x="332" y="17"/>
                </a:lnTo>
                <a:lnTo>
                  <a:pt x="315" y="13"/>
                </a:lnTo>
                <a:lnTo>
                  <a:pt x="301" y="6"/>
                </a:lnTo>
                <a:lnTo>
                  <a:pt x="288" y="0"/>
                </a:lnTo>
                <a:lnTo>
                  <a:pt x="283" y="6"/>
                </a:lnTo>
                <a:lnTo>
                  <a:pt x="274" y="9"/>
                </a:lnTo>
                <a:lnTo>
                  <a:pt x="266" y="25"/>
                </a:lnTo>
                <a:lnTo>
                  <a:pt x="266" y="37"/>
                </a:lnTo>
                <a:lnTo>
                  <a:pt x="266" y="42"/>
                </a:lnTo>
                <a:lnTo>
                  <a:pt x="270" y="42"/>
                </a:lnTo>
                <a:lnTo>
                  <a:pt x="272" y="46"/>
                </a:lnTo>
                <a:lnTo>
                  <a:pt x="268" y="48"/>
                </a:lnTo>
                <a:lnTo>
                  <a:pt x="262" y="51"/>
                </a:lnTo>
                <a:lnTo>
                  <a:pt x="256" y="55"/>
                </a:lnTo>
                <a:lnTo>
                  <a:pt x="252" y="62"/>
                </a:lnTo>
                <a:lnTo>
                  <a:pt x="246" y="75"/>
                </a:lnTo>
                <a:lnTo>
                  <a:pt x="246" y="86"/>
                </a:lnTo>
                <a:lnTo>
                  <a:pt x="248" y="97"/>
                </a:lnTo>
                <a:lnTo>
                  <a:pt x="242" y="109"/>
                </a:lnTo>
                <a:lnTo>
                  <a:pt x="232" y="115"/>
                </a:lnTo>
                <a:lnTo>
                  <a:pt x="232" y="105"/>
                </a:lnTo>
                <a:lnTo>
                  <a:pt x="235" y="95"/>
                </a:lnTo>
                <a:lnTo>
                  <a:pt x="232" y="82"/>
                </a:lnTo>
                <a:lnTo>
                  <a:pt x="232" y="78"/>
                </a:lnTo>
                <a:lnTo>
                  <a:pt x="232" y="75"/>
                </a:lnTo>
                <a:lnTo>
                  <a:pt x="228" y="76"/>
                </a:lnTo>
                <a:lnTo>
                  <a:pt x="221" y="86"/>
                </a:lnTo>
                <a:lnTo>
                  <a:pt x="221" y="95"/>
                </a:lnTo>
                <a:lnTo>
                  <a:pt x="217" y="100"/>
                </a:lnTo>
                <a:lnTo>
                  <a:pt x="211" y="100"/>
                </a:lnTo>
                <a:lnTo>
                  <a:pt x="201" y="111"/>
                </a:lnTo>
                <a:lnTo>
                  <a:pt x="197" y="117"/>
                </a:lnTo>
                <a:lnTo>
                  <a:pt x="197" y="124"/>
                </a:lnTo>
                <a:lnTo>
                  <a:pt x="186" y="133"/>
                </a:lnTo>
                <a:lnTo>
                  <a:pt x="186" y="150"/>
                </a:lnTo>
                <a:lnTo>
                  <a:pt x="186" y="171"/>
                </a:lnTo>
                <a:lnTo>
                  <a:pt x="184" y="180"/>
                </a:lnTo>
                <a:lnTo>
                  <a:pt x="179" y="195"/>
                </a:lnTo>
                <a:lnTo>
                  <a:pt x="173" y="203"/>
                </a:lnTo>
                <a:lnTo>
                  <a:pt x="173" y="213"/>
                </a:lnTo>
                <a:lnTo>
                  <a:pt x="181" y="238"/>
                </a:lnTo>
                <a:lnTo>
                  <a:pt x="177" y="252"/>
                </a:lnTo>
                <a:lnTo>
                  <a:pt x="183" y="264"/>
                </a:lnTo>
                <a:lnTo>
                  <a:pt x="197" y="298"/>
                </a:lnTo>
                <a:lnTo>
                  <a:pt x="209" y="322"/>
                </a:lnTo>
                <a:lnTo>
                  <a:pt x="209" y="344"/>
                </a:lnTo>
                <a:lnTo>
                  <a:pt x="213" y="351"/>
                </a:lnTo>
                <a:lnTo>
                  <a:pt x="213" y="352"/>
                </a:lnTo>
                <a:lnTo>
                  <a:pt x="211" y="356"/>
                </a:lnTo>
                <a:lnTo>
                  <a:pt x="208" y="379"/>
                </a:lnTo>
                <a:lnTo>
                  <a:pt x="203" y="396"/>
                </a:lnTo>
                <a:lnTo>
                  <a:pt x="197" y="412"/>
                </a:lnTo>
                <a:lnTo>
                  <a:pt x="184" y="443"/>
                </a:lnTo>
                <a:lnTo>
                  <a:pt x="173" y="452"/>
                </a:lnTo>
                <a:lnTo>
                  <a:pt x="168" y="456"/>
                </a:lnTo>
                <a:lnTo>
                  <a:pt x="164" y="461"/>
                </a:lnTo>
                <a:lnTo>
                  <a:pt x="150" y="467"/>
                </a:lnTo>
                <a:lnTo>
                  <a:pt x="144" y="469"/>
                </a:lnTo>
                <a:lnTo>
                  <a:pt x="130" y="473"/>
                </a:lnTo>
                <a:lnTo>
                  <a:pt x="118" y="463"/>
                </a:lnTo>
                <a:lnTo>
                  <a:pt x="140" y="721"/>
                </a:lnTo>
                <a:lnTo>
                  <a:pt x="136" y="725"/>
                </a:lnTo>
                <a:lnTo>
                  <a:pt x="138" y="733"/>
                </a:lnTo>
                <a:lnTo>
                  <a:pt x="133" y="748"/>
                </a:lnTo>
                <a:lnTo>
                  <a:pt x="144" y="768"/>
                </a:lnTo>
                <a:lnTo>
                  <a:pt x="148" y="790"/>
                </a:lnTo>
                <a:lnTo>
                  <a:pt x="136" y="813"/>
                </a:lnTo>
                <a:lnTo>
                  <a:pt x="133" y="819"/>
                </a:lnTo>
                <a:lnTo>
                  <a:pt x="128" y="835"/>
                </a:lnTo>
                <a:lnTo>
                  <a:pt x="113" y="848"/>
                </a:lnTo>
                <a:lnTo>
                  <a:pt x="113" y="864"/>
                </a:lnTo>
                <a:lnTo>
                  <a:pt x="109" y="884"/>
                </a:lnTo>
                <a:lnTo>
                  <a:pt x="109" y="888"/>
                </a:lnTo>
                <a:lnTo>
                  <a:pt x="109" y="893"/>
                </a:lnTo>
                <a:lnTo>
                  <a:pt x="111" y="895"/>
                </a:lnTo>
                <a:lnTo>
                  <a:pt x="109" y="901"/>
                </a:lnTo>
                <a:lnTo>
                  <a:pt x="108" y="909"/>
                </a:lnTo>
                <a:lnTo>
                  <a:pt x="104" y="911"/>
                </a:lnTo>
                <a:lnTo>
                  <a:pt x="104" y="915"/>
                </a:lnTo>
                <a:lnTo>
                  <a:pt x="111" y="926"/>
                </a:lnTo>
                <a:lnTo>
                  <a:pt x="109" y="928"/>
                </a:lnTo>
                <a:lnTo>
                  <a:pt x="85" y="935"/>
                </a:lnTo>
                <a:lnTo>
                  <a:pt x="77" y="939"/>
                </a:lnTo>
                <a:lnTo>
                  <a:pt x="79" y="950"/>
                </a:lnTo>
                <a:lnTo>
                  <a:pt x="83" y="973"/>
                </a:lnTo>
                <a:lnTo>
                  <a:pt x="71" y="977"/>
                </a:lnTo>
                <a:lnTo>
                  <a:pt x="60" y="968"/>
                </a:lnTo>
                <a:lnTo>
                  <a:pt x="51" y="964"/>
                </a:lnTo>
                <a:lnTo>
                  <a:pt x="36" y="962"/>
                </a:lnTo>
                <a:lnTo>
                  <a:pt x="26" y="966"/>
                </a:lnTo>
                <a:lnTo>
                  <a:pt x="22" y="986"/>
                </a:lnTo>
                <a:lnTo>
                  <a:pt x="22" y="989"/>
                </a:lnTo>
                <a:lnTo>
                  <a:pt x="26" y="989"/>
                </a:lnTo>
                <a:lnTo>
                  <a:pt x="31" y="993"/>
                </a:lnTo>
                <a:lnTo>
                  <a:pt x="33" y="1003"/>
                </a:lnTo>
                <a:lnTo>
                  <a:pt x="24" y="1030"/>
                </a:lnTo>
                <a:lnTo>
                  <a:pt x="20" y="1033"/>
                </a:lnTo>
                <a:lnTo>
                  <a:pt x="16" y="1031"/>
                </a:lnTo>
                <a:lnTo>
                  <a:pt x="4" y="1035"/>
                </a:lnTo>
                <a:lnTo>
                  <a:pt x="0" y="1044"/>
                </a:lnTo>
                <a:lnTo>
                  <a:pt x="124" y="1033"/>
                </a:lnTo>
                <a:lnTo>
                  <a:pt x="124" y="1024"/>
                </a:lnTo>
                <a:lnTo>
                  <a:pt x="120" y="1017"/>
                </a:lnTo>
                <a:lnTo>
                  <a:pt x="133" y="1015"/>
                </a:lnTo>
                <a:lnTo>
                  <a:pt x="140" y="1019"/>
                </a:lnTo>
                <a:lnTo>
                  <a:pt x="494" y="986"/>
                </a:lnTo>
                <a:lnTo>
                  <a:pt x="502" y="982"/>
                </a:lnTo>
                <a:lnTo>
                  <a:pt x="644" y="964"/>
                </a:lnTo>
                <a:lnTo>
                  <a:pt x="644" y="962"/>
                </a:lnTo>
                <a:lnTo>
                  <a:pt x="666" y="958"/>
                </a:lnTo>
                <a:lnTo>
                  <a:pt x="664" y="962"/>
                </a:lnTo>
                <a:lnTo>
                  <a:pt x="689" y="960"/>
                </a:lnTo>
                <a:lnTo>
                  <a:pt x="699" y="955"/>
                </a:lnTo>
                <a:lnTo>
                  <a:pt x="703" y="958"/>
                </a:lnTo>
                <a:lnTo>
                  <a:pt x="821" y="939"/>
                </a:lnTo>
                <a:lnTo>
                  <a:pt x="872" y="804"/>
                </a:lnTo>
                <a:lnTo>
                  <a:pt x="766" y="813"/>
                </a:lnTo>
                <a:lnTo>
                  <a:pt x="783" y="786"/>
                </a:lnTo>
                <a:lnTo>
                  <a:pt x="801" y="717"/>
                </a:lnTo>
                <a:lnTo>
                  <a:pt x="803" y="714"/>
                </a:lnTo>
                <a:lnTo>
                  <a:pt x="813" y="723"/>
                </a:lnTo>
                <a:lnTo>
                  <a:pt x="815" y="727"/>
                </a:lnTo>
                <a:lnTo>
                  <a:pt x="821" y="733"/>
                </a:lnTo>
                <a:lnTo>
                  <a:pt x="832" y="728"/>
                </a:lnTo>
                <a:lnTo>
                  <a:pt x="839" y="717"/>
                </a:lnTo>
                <a:lnTo>
                  <a:pt x="845" y="690"/>
                </a:lnTo>
                <a:lnTo>
                  <a:pt x="852" y="679"/>
                </a:lnTo>
                <a:lnTo>
                  <a:pt x="862" y="684"/>
                </a:lnTo>
                <a:lnTo>
                  <a:pt x="868" y="670"/>
                </a:lnTo>
                <a:lnTo>
                  <a:pt x="874" y="668"/>
                </a:lnTo>
                <a:lnTo>
                  <a:pt x="880" y="659"/>
                </a:lnTo>
                <a:lnTo>
                  <a:pt x="887" y="645"/>
                </a:lnTo>
                <a:lnTo>
                  <a:pt x="890" y="641"/>
                </a:lnTo>
                <a:lnTo>
                  <a:pt x="890" y="637"/>
                </a:lnTo>
                <a:lnTo>
                  <a:pt x="888" y="635"/>
                </a:lnTo>
                <a:lnTo>
                  <a:pt x="888" y="612"/>
                </a:lnTo>
                <a:lnTo>
                  <a:pt x="890" y="610"/>
                </a:lnTo>
                <a:lnTo>
                  <a:pt x="894" y="606"/>
                </a:lnTo>
                <a:lnTo>
                  <a:pt x="933" y="630"/>
                </a:lnTo>
                <a:lnTo>
                  <a:pt x="939" y="632"/>
                </a:lnTo>
                <a:lnTo>
                  <a:pt x="941" y="630"/>
                </a:lnTo>
                <a:lnTo>
                  <a:pt x="945" y="610"/>
                </a:lnTo>
                <a:lnTo>
                  <a:pt x="935" y="592"/>
                </a:lnTo>
                <a:lnTo>
                  <a:pt x="931" y="590"/>
                </a:lnTo>
                <a:close/>
              </a:path>
            </a:pathLst>
          </a:custGeom>
          <a:noFill/>
          <a:ln w="284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29" name=""/>
          <p:cNvSpPr/>
          <p:nvPr/>
        </p:nvSpPr>
        <p:spPr>
          <a:xfrm>
            <a:off x="6039000" y="246528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0" name=""/>
          <p:cNvSpPr/>
          <p:nvPr/>
        </p:nvSpPr>
        <p:spPr>
          <a:xfrm>
            <a:off x="6143760" y="2523960"/>
            <a:ext cx="155520" cy="17496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1" name=""/>
          <p:cNvSpPr/>
          <p:nvPr/>
        </p:nvSpPr>
        <p:spPr>
          <a:xfrm>
            <a:off x="6203880" y="2643120"/>
            <a:ext cx="1540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2" name=""/>
          <p:cNvSpPr/>
          <p:nvPr/>
        </p:nvSpPr>
        <p:spPr>
          <a:xfrm>
            <a:off x="6134040" y="270684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3" name=""/>
          <p:cNvSpPr/>
          <p:nvPr/>
        </p:nvSpPr>
        <p:spPr>
          <a:xfrm>
            <a:off x="6130800" y="2347920"/>
            <a:ext cx="154080" cy="174600"/>
          </a:xfrm>
          <a:prstGeom prst="ellipse">
            <a:avLst/>
          </a:prstGeom>
          <a:solidFill>
            <a:srgbClr val="fa8524"/>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4" name=""/>
          <p:cNvSpPr/>
          <p:nvPr/>
        </p:nvSpPr>
        <p:spPr>
          <a:xfrm>
            <a:off x="6213600" y="2349360"/>
            <a:ext cx="75960" cy="179640"/>
          </a:xfrm>
          <a:custGeom>
            <a:avLst/>
            <a:gdLst/>
            <a:ahLst/>
            <a:rect l="l" t="t" r="r" b="b"/>
            <a:pathLst>
              <a:path w="51" h="107">
                <a:moveTo>
                  <a:pt x="3" y="0"/>
                </a:moveTo>
                <a:lnTo>
                  <a:pt x="0" y="99"/>
                </a:lnTo>
                <a:cubicBezTo>
                  <a:pt x="8" y="107"/>
                  <a:pt x="51" y="87"/>
                  <a:pt x="47" y="50"/>
                </a:cubicBezTo>
                <a:cubicBezTo>
                  <a:pt x="51" y="11"/>
                  <a:pt x="3" y="0"/>
                  <a:pt x="3" y="0"/>
                </a:cubicBezTo>
                <a:close/>
              </a:path>
            </a:pathLst>
          </a:custGeom>
          <a:solidFill>
            <a:srgbClr val="219c1e"/>
          </a:solidFill>
          <a:ln w="0">
            <a:noFill/>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35" name=""/>
          <p:cNvSpPr/>
          <p:nvPr/>
        </p:nvSpPr>
        <p:spPr>
          <a:xfrm>
            <a:off x="6130800" y="2344680"/>
            <a:ext cx="154080" cy="1746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6" name=""/>
          <p:cNvSpPr/>
          <p:nvPr/>
        </p:nvSpPr>
        <p:spPr>
          <a:xfrm>
            <a:off x="5653080" y="4502160"/>
            <a:ext cx="155520" cy="174600"/>
          </a:xfrm>
          <a:prstGeom prst="ellipse">
            <a:avLst/>
          </a:prstGeom>
          <a:solidFill>
            <a:srgbClr val="fa8524"/>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7" name=""/>
          <p:cNvSpPr/>
          <p:nvPr/>
        </p:nvSpPr>
        <p:spPr>
          <a:xfrm>
            <a:off x="5502240" y="455760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8" name=""/>
          <p:cNvSpPr/>
          <p:nvPr/>
        </p:nvSpPr>
        <p:spPr>
          <a:xfrm>
            <a:off x="3218040" y="3579840"/>
            <a:ext cx="153720" cy="174600"/>
          </a:xfrm>
          <a:prstGeom prst="ellipse">
            <a:avLst/>
          </a:prstGeom>
          <a:solidFill>
            <a:srgbClr val="af1a1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9" name=""/>
          <p:cNvSpPr/>
          <p:nvPr/>
        </p:nvSpPr>
        <p:spPr>
          <a:xfrm>
            <a:off x="6970680" y="2814480"/>
            <a:ext cx="155520" cy="174960"/>
          </a:xfrm>
          <a:prstGeom prst="ellipse">
            <a:avLst/>
          </a:prstGeom>
          <a:solidFill>
            <a:srgbClr val="af1a1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0" name=""/>
          <p:cNvSpPr/>
          <p:nvPr/>
        </p:nvSpPr>
        <p:spPr>
          <a:xfrm>
            <a:off x="6802560" y="3967200"/>
            <a:ext cx="155520" cy="174600"/>
          </a:xfrm>
          <a:prstGeom prst="ellipse">
            <a:avLst/>
          </a:prstGeom>
          <a:solidFill>
            <a:srgbClr val="fa8524"/>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1" name=""/>
          <p:cNvSpPr/>
          <p:nvPr/>
        </p:nvSpPr>
        <p:spPr>
          <a:xfrm>
            <a:off x="7351560" y="4689360"/>
            <a:ext cx="155880" cy="174600"/>
          </a:xfrm>
          <a:prstGeom prst="ellipse">
            <a:avLst/>
          </a:prstGeom>
          <a:solidFill>
            <a:srgbClr val="af1a12"/>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2" name=""/>
          <p:cNvSpPr/>
          <p:nvPr/>
        </p:nvSpPr>
        <p:spPr>
          <a:xfrm>
            <a:off x="6407280" y="198432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3" name=""/>
          <p:cNvSpPr/>
          <p:nvPr/>
        </p:nvSpPr>
        <p:spPr>
          <a:xfrm>
            <a:off x="5254560" y="4618080"/>
            <a:ext cx="155520" cy="174600"/>
          </a:xfrm>
          <a:prstGeom prst="ellipse">
            <a:avLst/>
          </a:prstGeom>
          <a:solidFill>
            <a:srgbClr val="af1a1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4" name=""/>
          <p:cNvSpPr/>
          <p:nvPr/>
        </p:nvSpPr>
        <p:spPr>
          <a:xfrm>
            <a:off x="5337000" y="4616280"/>
            <a:ext cx="76320" cy="181080"/>
          </a:xfrm>
          <a:custGeom>
            <a:avLst/>
            <a:gdLst/>
            <a:ahLst/>
            <a:rect l="l" t="t" r="r" b="b"/>
            <a:pathLst>
              <a:path w="51" h="107">
                <a:moveTo>
                  <a:pt x="3" y="0"/>
                </a:moveTo>
                <a:lnTo>
                  <a:pt x="0" y="99"/>
                </a:lnTo>
                <a:cubicBezTo>
                  <a:pt x="8" y="107"/>
                  <a:pt x="51" y="87"/>
                  <a:pt x="47" y="50"/>
                </a:cubicBezTo>
                <a:cubicBezTo>
                  <a:pt x="51" y="11"/>
                  <a:pt x="3" y="0"/>
                  <a:pt x="3" y="0"/>
                </a:cubicBezTo>
                <a:close/>
              </a:path>
            </a:pathLst>
          </a:custGeom>
          <a:solidFill>
            <a:srgbClr val="219c1e"/>
          </a:solidFill>
          <a:ln w="0">
            <a:noFill/>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45" name=""/>
          <p:cNvSpPr/>
          <p:nvPr/>
        </p:nvSpPr>
        <p:spPr>
          <a:xfrm>
            <a:off x="5254560" y="4616280"/>
            <a:ext cx="155520" cy="1749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6" name=""/>
          <p:cNvSpPr/>
          <p:nvPr/>
        </p:nvSpPr>
        <p:spPr>
          <a:xfrm>
            <a:off x="5294160" y="4748040"/>
            <a:ext cx="155880" cy="17496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7" name=""/>
          <p:cNvSpPr/>
          <p:nvPr/>
        </p:nvSpPr>
        <p:spPr>
          <a:xfrm>
            <a:off x="7624800" y="3013200"/>
            <a:ext cx="1540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48" name=""/>
          <p:cNvSpPr/>
          <p:nvPr/>
        </p:nvSpPr>
        <p:spPr>
          <a:xfrm>
            <a:off x="7120080" y="2120760"/>
            <a:ext cx="1058760" cy="897120"/>
          </a:xfrm>
          <a:custGeom>
            <a:avLst/>
            <a:gdLst/>
            <a:ahLst/>
            <a:rect l="l" t="t" r="r" b="b"/>
            <a:pathLst>
              <a:path w="710" h="534">
                <a:moveTo>
                  <a:pt x="0" y="87"/>
                </a:moveTo>
                <a:lnTo>
                  <a:pt x="405" y="0"/>
                </a:lnTo>
                <a:lnTo>
                  <a:pt x="416" y="15"/>
                </a:lnTo>
                <a:lnTo>
                  <a:pt x="431" y="21"/>
                </a:lnTo>
                <a:lnTo>
                  <a:pt x="446" y="52"/>
                </a:lnTo>
                <a:lnTo>
                  <a:pt x="470" y="57"/>
                </a:lnTo>
                <a:lnTo>
                  <a:pt x="504" y="73"/>
                </a:lnTo>
                <a:lnTo>
                  <a:pt x="549" y="87"/>
                </a:lnTo>
                <a:lnTo>
                  <a:pt x="552" y="97"/>
                </a:lnTo>
                <a:lnTo>
                  <a:pt x="566" y="108"/>
                </a:lnTo>
                <a:lnTo>
                  <a:pt x="584" y="93"/>
                </a:lnTo>
                <a:lnTo>
                  <a:pt x="621" y="76"/>
                </a:lnTo>
                <a:lnTo>
                  <a:pt x="651" y="54"/>
                </a:lnTo>
                <a:lnTo>
                  <a:pt x="666" y="36"/>
                </a:lnTo>
                <a:lnTo>
                  <a:pt x="659" y="64"/>
                </a:lnTo>
                <a:lnTo>
                  <a:pt x="702" y="37"/>
                </a:lnTo>
                <a:lnTo>
                  <a:pt x="710" y="45"/>
                </a:lnTo>
                <a:lnTo>
                  <a:pt x="692" y="64"/>
                </a:lnTo>
                <a:lnTo>
                  <a:pt x="603" y="123"/>
                </a:lnTo>
                <a:lnTo>
                  <a:pt x="573" y="132"/>
                </a:lnTo>
                <a:lnTo>
                  <a:pt x="549" y="135"/>
                </a:lnTo>
                <a:lnTo>
                  <a:pt x="539" y="142"/>
                </a:lnTo>
                <a:lnTo>
                  <a:pt x="560" y="150"/>
                </a:lnTo>
                <a:lnTo>
                  <a:pt x="567" y="175"/>
                </a:lnTo>
                <a:lnTo>
                  <a:pt x="572" y="214"/>
                </a:lnTo>
                <a:lnTo>
                  <a:pt x="558" y="253"/>
                </a:lnTo>
                <a:lnTo>
                  <a:pt x="542" y="283"/>
                </a:lnTo>
                <a:lnTo>
                  <a:pt x="528" y="316"/>
                </a:lnTo>
                <a:lnTo>
                  <a:pt x="521" y="325"/>
                </a:lnTo>
                <a:lnTo>
                  <a:pt x="512" y="313"/>
                </a:lnTo>
                <a:lnTo>
                  <a:pt x="504" y="294"/>
                </a:lnTo>
                <a:lnTo>
                  <a:pt x="476" y="285"/>
                </a:lnTo>
                <a:lnTo>
                  <a:pt x="455" y="265"/>
                </a:lnTo>
                <a:lnTo>
                  <a:pt x="468" y="295"/>
                </a:lnTo>
                <a:lnTo>
                  <a:pt x="480" y="318"/>
                </a:lnTo>
                <a:lnTo>
                  <a:pt x="500" y="333"/>
                </a:lnTo>
                <a:lnTo>
                  <a:pt x="515" y="348"/>
                </a:lnTo>
                <a:lnTo>
                  <a:pt x="522" y="375"/>
                </a:lnTo>
                <a:lnTo>
                  <a:pt x="522" y="396"/>
                </a:lnTo>
                <a:lnTo>
                  <a:pt x="515" y="420"/>
                </a:lnTo>
                <a:lnTo>
                  <a:pt x="506" y="436"/>
                </a:lnTo>
                <a:lnTo>
                  <a:pt x="498" y="442"/>
                </a:lnTo>
                <a:lnTo>
                  <a:pt x="498" y="465"/>
                </a:lnTo>
                <a:lnTo>
                  <a:pt x="491" y="487"/>
                </a:lnTo>
                <a:lnTo>
                  <a:pt x="483" y="517"/>
                </a:lnTo>
                <a:lnTo>
                  <a:pt x="482" y="534"/>
                </a:lnTo>
                <a:lnTo>
                  <a:pt x="465" y="516"/>
                </a:lnTo>
                <a:lnTo>
                  <a:pt x="467" y="472"/>
                </a:lnTo>
                <a:lnTo>
                  <a:pt x="477" y="460"/>
                </a:lnTo>
                <a:lnTo>
                  <a:pt x="483" y="448"/>
                </a:lnTo>
                <a:lnTo>
                  <a:pt x="477" y="439"/>
                </a:lnTo>
                <a:lnTo>
                  <a:pt x="465" y="442"/>
                </a:lnTo>
                <a:lnTo>
                  <a:pt x="458" y="417"/>
                </a:lnTo>
                <a:lnTo>
                  <a:pt x="441" y="417"/>
                </a:lnTo>
                <a:lnTo>
                  <a:pt x="429" y="409"/>
                </a:lnTo>
                <a:lnTo>
                  <a:pt x="417" y="391"/>
                </a:lnTo>
                <a:lnTo>
                  <a:pt x="419" y="369"/>
                </a:lnTo>
                <a:lnTo>
                  <a:pt x="410" y="364"/>
                </a:lnTo>
                <a:lnTo>
                  <a:pt x="419" y="355"/>
                </a:lnTo>
                <a:lnTo>
                  <a:pt x="416" y="333"/>
                </a:lnTo>
                <a:lnTo>
                  <a:pt x="408" y="321"/>
                </a:lnTo>
                <a:lnTo>
                  <a:pt x="416" y="303"/>
                </a:lnTo>
                <a:lnTo>
                  <a:pt x="426" y="288"/>
                </a:lnTo>
                <a:lnTo>
                  <a:pt x="425" y="276"/>
                </a:lnTo>
                <a:lnTo>
                  <a:pt x="410" y="277"/>
                </a:lnTo>
                <a:lnTo>
                  <a:pt x="405" y="297"/>
                </a:lnTo>
                <a:lnTo>
                  <a:pt x="395" y="309"/>
                </a:lnTo>
                <a:lnTo>
                  <a:pt x="389" y="322"/>
                </a:lnTo>
                <a:lnTo>
                  <a:pt x="393" y="342"/>
                </a:lnTo>
                <a:lnTo>
                  <a:pt x="389" y="361"/>
                </a:lnTo>
                <a:lnTo>
                  <a:pt x="393" y="387"/>
                </a:lnTo>
                <a:lnTo>
                  <a:pt x="405" y="400"/>
                </a:lnTo>
                <a:lnTo>
                  <a:pt x="413" y="408"/>
                </a:lnTo>
                <a:lnTo>
                  <a:pt x="413" y="421"/>
                </a:lnTo>
                <a:lnTo>
                  <a:pt x="422" y="432"/>
                </a:lnTo>
                <a:lnTo>
                  <a:pt x="429" y="451"/>
                </a:lnTo>
                <a:lnTo>
                  <a:pt x="401" y="439"/>
                </a:lnTo>
                <a:lnTo>
                  <a:pt x="369" y="436"/>
                </a:lnTo>
                <a:lnTo>
                  <a:pt x="357" y="423"/>
                </a:lnTo>
                <a:lnTo>
                  <a:pt x="332" y="427"/>
                </a:lnTo>
                <a:lnTo>
                  <a:pt x="329" y="412"/>
                </a:lnTo>
                <a:lnTo>
                  <a:pt x="341" y="393"/>
                </a:lnTo>
                <a:lnTo>
                  <a:pt x="350" y="376"/>
                </a:lnTo>
                <a:lnTo>
                  <a:pt x="348" y="364"/>
                </a:lnTo>
                <a:lnTo>
                  <a:pt x="332" y="351"/>
                </a:lnTo>
                <a:lnTo>
                  <a:pt x="323" y="340"/>
                </a:lnTo>
                <a:lnTo>
                  <a:pt x="305" y="342"/>
                </a:lnTo>
                <a:lnTo>
                  <a:pt x="303" y="324"/>
                </a:lnTo>
                <a:lnTo>
                  <a:pt x="282" y="325"/>
                </a:lnTo>
                <a:lnTo>
                  <a:pt x="272" y="307"/>
                </a:lnTo>
                <a:lnTo>
                  <a:pt x="261" y="297"/>
                </a:lnTo>
                <a:lnTo>
                  <a:pt x="246" y="295"/>
                </a:lnTo>
                <a:lnTo>
                  <a:pt x="231" y="304"/>
                </a:lnTo>
                <a:lnTo>
                  <a:pt x="210" y="309"/>
                </a:lnTo>
                <a:lnTo>
                  <a:pt x="189" y="313"/>
                </a:lnTo>
                <a:lnTo>
                  <a:pt x="176" y="327"/>
                </a:lnTo>
                <a:lnTo>
                  <a:pt x="158" y="346"/>
                </a:lnTo>
                <a:lnTo>
                  <a:pt x="137" y="360"/>
                </a:lnTo>
                <a:lnTo>
                  <a:pt x="119" y="306"/>
                </a:lnTo>
                <a:lnTo>
                  <a:pt x="122" y="292"/>
                </a:lnTo>
                <a:lnTo>
                  <a:pt x="80" y="183"/>
                </a:lnTo>
                <a:lnTo>
                  <a:pt x="147" y="165"/>
                </a:lnTo>
                <a:lnTo>
                  <a:pt x="141" y="121"/>
                </a:lnTo>
                <a:lnTo>
                  <a:pt x="105" y="82"/>
                </a:lnTo>
                <a:lnTo>
                  <a:pt x="56" y="147"/>
                </a:lnTo>
                <a:lnTo>
                  <a:pt x="11" y="129"/>
                </a:lnTo>
                <a:lnTo>
                  <a:pt x="0" y="87"/>
                </a:lnTo>
                <a:close/>
              </a:path>
            </a:pathLst>
          </a:custGeom>
          <a:noFill/>
          <a:ln w="28440">
            <a:solidFill>
              <a:srgbClr val="ffffff"/>
            </a:solidFill>
            <a:round/>
          </a:ln>
        </p:spPr>
        <p:style>
          <a:lnRef idx="0"/>
          <a:fillRef idx="0"/>
          <a:effectRef idx="0"/>
          <a:fontRef idx="minor"/>
        </p:style>
        <p:txBody>
          <a:bodyPr anchor="t">
            <a:noAutofit/>
          </a:bodyPr>
          <a:p>
            <a:endParaRPr b="0" lang="en-US" sz="2400" strike="noStrike" u="none">
              <a:solidFill>
                <a:srgbClr val="ffffff"/>
              </a:solidFill>
              <a:effectLst/>
              <a:uFillTx/>
              <a:latin typeface="Arial"/>
            </a:endParaRPr>
          </a:p>
        </p:txBody>
      </p:sp>
      <p:sp>
        <p:nvSpPr>
          <p:cNvPr id="249" name=""/>
          <p:cNvSpPr/>
          <p:nvPr/>
        </p:nvSpPr>
        <p:spPr>
          <a:xfrm>
            <a:off x="6977160" y="3813120"/>
            <a:ext cx="250560" cy="268200"/>
          </a:xfrm>
          <a:custGeom>
            <a:avLst/>
            <a:gdLst/>
            <a:ahLst/>
            <a:rect l="l" t="t" r="r" b="b"/>
            <a:pathLst>
              <a:path w="168" h="160">
                <a:moveTo>
                  <a:pt x="137" y="160"/>
                </a:moveTo>
                <a:lnTo>
                  <a:pt x="85" y="124"/>
                </a:lnTo>
                <a:lnTo>
                  <a:pt x="32" y="160"/>
                </a:lnTo>
                <a:lnTo>
                  <a:pt x="52" y="99"/>
                </a:lnTo>
                <a:lnTo>
                  <a:pt x="0" y="61"/>
                </a:lnTo>
                <a:lnTo>
                  <a:pt x="64" y="61"/>
                </a:lnTo>
                <a:lnTo>
                  <a:pt x="85" y="0"/>
                </a:lnTo>
                <a:lnTo>
                  <a:pt x="105" y="61"/>
                </a:lnTo>
                <a:lnTo>
                  <a:pt x="168" y="61"/>
                </a:lnTo>
                <a:lnTo>
                  <a:pt x="117" y="99"/>
                </a:lnTo>
                <a:lnTo>
                  <a:pt x="137" y="160"/>
                </a:lnTo>
                <a:lnTo>
                  <a:pt x="137" y="160"/>
                </a:lnTo>
                <a:lnTo>
                  <a:pt x="137" y="160"/>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50" name=""/>
          <p:cNvSpPr/>
          <p:nvPr/>
        </p:nvSpPr>
        <p:spPr>
          <a:xfrm>
            <a:off x="6045480" y="3510360"/>
            <a:ext cx="78192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SERC</a:t>
            </a:r>
            <a:endParaRPr b="0" lang="en-US" sz="1700" strike="noStrike" u="none">
              <a:solidFill>
                <a:srgbClr val="ffffff"/>
              </a:solidFill>
              <a:effectLst/>
              <a:uFillTx/>
              <a:latin typeface="Arial"/>
            </a:endParaRPr>
          </a:p>
        </p:txBody>
      </p:sp>
      <p:sp>
        <p:nvSpPr>
          <p:cNvPr id="251" name=""/>
          <p:cNvSpPr/>
          <p:nvPr/>
        </p:nvSpPr>
        <p:spPr>
          <a:xfrm>
            <a:off x="6043680" y="3878280"/>
            <a:ext cx="252360" cy="2667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lnTo>
                  <a:pt x="138" y="159"/>
                </a:lnTo>
                <a:lnTo>
                  <a:pt x="138" y="159"/>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
        <p:nvSpPr>
          <p:cNvPr id="252" name=""/>
          <p:cNvSpPr/>
          <p:nvPr/>
        </p:nvSpPr>
        <p:spPr>
          <a:xfrm>
            <a:off x="2417760" y="3443400"/>
            <a:ext cx="15408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53" name=""/>
          <p:cNvSpPr/>
          <p:nvPr/>
        </p:nvSpPr>
        <p:spPr>
          <a:xfrm>
            <a:off x="5659560" y="4351320"/>
            <a:ext cx="155520" cy="174600"/>
          </a:xfrm>
          <a:prstGeom prst="ellipse">
            <a:avLst/>
          </a:prstGeom>
          <a:solidFill>
            <a:srgbClr val="af1a12"/>
          </a:solidFill>
          <a:ln w="9360">
            <a:solidFill>
              <a:srgbClr val="1f1a17"/>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54" name=""/>
          <p:cNvSpPr/>
          <p:nvPr/>
        </p:nvSpPr>
        <p:spPr>
          <a:xfrm>
            <a:off x="6008760" y="2625840"/>
            <a:ext cx="155520" cy="174600"/>
          </a:xfrm>
          <a:prstGeom prst="ellipse">
            <a:avLst/>
          </a:prstGeom>
          <a:solidFill>
            <a:srgbClr val="219c1e"/>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55" name=""/>
          <p:cNvSpPr/>
          <p:nvPr/>
        </p:nvSpPr>
        <p:spPr>
          <a:xfrm>
            <a:off x="337320" y="3726720"/>
            <a:ext cx="1599120" cy="32256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ffffff"/>
                </a:solidFill>
                <a:effectLst/>
                <a:uFillTx/>
                <a:latin typeface="Arial"/>
              </a:rPr>
              <a:t>Capacity ( MW )</a:t>
            </a:r>
            <a:endParaRPr b="0" lang="en-US" sz="1500" strike="noStrike" u="none">
              <a:solidFill>
                <a:srgbClr val="ffffff"/>
              </a:solidFill>
              <a:effectLst/>
              <a:uFillTx/>
              <a:latin typeface="Arial"/>
            </a:endParaRPr>
          </a:p>
        </p:txBody>
      </p:sp>
      <p:sp>
        <p:nvSpPr>
          <p:cNvPr id="256" name=""/>
          <p:cNvSpPr/>
          <p:nvPr/>
        </p:nvSpPr>
        <p:spPr>
          <a:xfrm>
            <a:off x="1465200" y="5357880"/>
            <a:ext cx="6238800" cy="825480"/>
          </a:xfrm>
          <a:prstGeom prst="rect">
            <a:avLst/>
          </a:prstGeom>
          <a:solidFill>
            <a:srgbClr val="000000"/>
          </a:solidFill>
          <a:ln w="9360">
            <a:solidFill>
              <a:srgbClr val="fa8524"/>
            </a:solidFill>
            <a:miter/>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 ~24,200 gross MW of “merchant leverage”</a:t>
            </a:r>
            <a:endParaRPr b="0" lang="en-US" sz="2400" strike="noStrike" u="none">
              <a:solidFill>
                <a:srgbClr val="ffffff"/>
              </a:solidFill>
              <a:effectLst/>
              <a:uFillTx/>
              <a:latin typeface="Arial"/>
            </a:endParaRPr>
          </a:p>
        </p:txBody>
      </p:sp>
      <p:sp>
        <p:nvSpPr>
          <p:cNvPr id="257" name=""/>
          <p:cNvSpPr/>
          <p:nvPr/>
        </p:nvSpPr>
        <p:spPr>
          <a:xfrm>
            <a:off x="5823000" y="2041560"/>
            <a:ext cx="458640" cy="181080"/>
          </a:xfrm>
          <a:prstGeom prst="rect">
            <a:avLst/>
          </a:prstGeom>
          <a:solidFill>
            <a:srgbClr val="00336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58" name=""/>
          <p:cNvSpPr/>
          <p:nvPr/>
        </p:nvSpPr>
        <p:spPr>
          <a:xfrm>
            <a:off x="5727600" y="1820520"/>
            <a:ext cx="654120" cy="61236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MAIN</a:t>
            </a:r>
            <a:endParaRPr b="0" lang="en-US" sz="1700" strike="noStrike" u="none">
              <a:solidFill>
                <a:srgbClr val="ffffff"/>
              </a:solidFill>
              <a:effectLst/>
              <a:uFillTx/>
              <a:latin typeface="Arial"/>
            </a:endParaRPr>
          </a:p>
        </p:txBody>
      </p:sp>
      <p:sp>
        <p:nvSpPr>
          <p:cNvPr id="259" name=""/>
          <p:cNvSpPr/>
          <p:nvPr/>
        </p:nvSpPr>
        <p:spPr>
          <a:xfrm>
            <a:off x="7029360" y="4448160"/>
            <a:ext cx="460440" cy="181080"/>
          </a:xfrm>
          <a:prstGeom prst="rect">
            <a:avLst/>
          </a:prstGeom>
          <a:solidFill>
            <a:srgbClr val="00336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60" name=""/>
          <p:cNvSpPr/>
          <p:nvPr/>
        </p:nvSpPr>
        <p:spPr>
          <a:xfrm>
            <a:off x="6916320" y="4358160"/>
            <a:ext cx="78192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FRCC</a:t>
            </a:r>
            <a:endParaRPr b="0" lang="en-US" sz="1700" strike="noStrike" u="none">
              <a:solidFill>
                <a:srgbClr val="ffffff"/>
              </a:solidFill>
              <a:effectLst/>
              <a:uFillTx/>
              <a:latin typeface="Arial"/>
            </a:endParaRPr>
          </a:p>
        </p:txBody>
      </p:sp>
      <p:sp>
        <p:nvSpPr>
          <p:cNvPr id="261" name=""/>
          <p:cNvSpPr/>
          <p:nvPr/>
        </p:nvSpPr>
        <p:spPr>
          <a:xfrm>
            <a:off x="5662440" y="3768840"/>
            <a:ext cx="252720" cy="2667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lnTo>
                  <a:pt x="138" y="159"/>
                </a:lnTo>
                <a:lnTo>
                  <a:pt x="138" y="159"/>
                </a:lnTo>
              </a:path>
            </a:pathLst>
          </a:custGeom>
          <a:solidFill>
            <a:srgbClr val="0099cc"/>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ffffff"/>
              </a:solidFill>
              <a:effectLst/>
              <a:uFillTx/>
              <a:latin typeface="Arial"/>
            </a:endParaRPr>
          </a:p>
        </p:txBody>
      </p:sp>
    </p:spTree>
  </p:cSld>
  <p:transition>
    <p:zoom dir="in"/>
  </p:transition>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6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de821"/>
                </a:solidFill>
                <a:effectLst/>
                <a:uFillTx/>
                <a:latin typeface="Arial Black"/>
              </a:rPr>
              <a:t>What are the Challenges? - Overview</a:t>
            </a:r>
            <a:endParaRPr b="0" i="1" lang="en-US" sz="2700" strike="noStrike" u="none">
              <a:solidFill>
                <a:srgbClr val="fde821"/>
              </a:solidFill>
              <a:effectLst/>
              <a:uFillTx/>
              <a:latin typeface="Arial Black"/>
            </a:endParaRPr>
          </a:p>
        </p:txBody>
      </p:sp>
      <p:sp>
        <p:nvSpPr>
          <p:cNvPr id="263"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Wholesale Power</a:t>
            </a:r>
            <a:endParaRPr b="1" lang="en-US" sz="3000" strike="noStrike" u="none">
              <a:solidFill>
                <a:srgbClr val="ffffff"/>
              </a:solidFill>
              <a:effectLst/>
              <a:uFillTx/>
              <a:latin typeface="Arial"/>
            </a:endParaRPr>
          </a:p>
          <a:p>
            <a:pPr lvl="1" marL="743040" indent="-285840">
              <a:spcBef>
                <a:spcPts val="700"/>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Lack of market participation/ liquidity at wholesale level </a:t>
            </a:r>
            <a:endParaRPr b="1" lang="en-US" sz="2800" strike="noStrike" u="none">
              <a:solidFill>
                <a:srgbClr val="ffffff"/>
              </a:solidFill>
              <a:effectLst/>
              <a:uFillTx/>
              <a:latin typeface="Arial"/>
            </a:endParaRPr>
          </a:p>
          <a:p>
            <a:pPr lvl="1" marL="743040" indent="-285840">
              <a:spcBef>
                <a:spcPts val="700"/>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Lack of transmission access </a:t>
            </a:r>
            <a:endParaRPr b="1" lang="en-US" sz="2800" strike="noStrike" u="none">
              <a:solidFill>
                <a:srgbClr val="ffffff"/>
              </a:solidFill>
              <a:effectLst/>
              <a:uFillTx/>
              <a:latin typeface="Arial"/>
            </a:endParaRPr>
          </a:p>
          <a:p>
            <a:pPr lvl="1" marL="743040" indent="-285840">
              <a:spcBef>
                <a:spcPts val="700"/>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Lack of willingness to learn about gas</a:t>
            </a:r>
            <a:endParaRPr b="1" lang="en-US" sz="2800" strike="noStrike" u="none">
              <a:solidFill>
                <a:srgbClr val="ffffff"/>
              </a:solidFill>
              <a:effectLst/>
              <a:uFillTx/>
              <a:latin typeface="Arial"/>
            </a:endParaRPr>
          </a:p>
        </p:txBody>
      </p:sp>
    </p:spTree>
  </p:cSld>
  <p:transition>
    <p:zoom dir="in"/>
  </p:transition>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6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de821"/>
                </a:solidFill>
                <a:effectLst/>
                <a:uFillTx/>
                <a:latin typeface="Arial Black"/>
              </a:rPr>
              <a:t>What are the Challenges?  - Overview</a:t>
            </a:r>
            <a:endParaRPr b="0" i="1" lang="en-US" sz="2700" strike="noStrike" u="none">
              <a:solidFill>
                <a:srgbClr val="fde821"/>
              </a:solidFill>
              <a:effectLst/>
              <a:uFillTx/>
              <a:latin typeface="Arial Black"/>
            </a:endParaRPr>
          </a:p>
        </p:txBody>
      </p:sp>
      <p:sp>
        <p:nvSpPr>
          <p:cNvPr id="265"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fontScale="92500" lnSpcReduction="9999"/>
          </a:bodyPr>
          <a:p>
            <a:pPr marL="343080" indent="-343080">
              <a:spcBef>
                <a:spcPts val="70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a8524"/>
                </a:solidFill>
                <a:effectLst/>
                <a:uFillTx/>
                <a:latin typeface="Arial"/>
              </a:rPr>
              <a:t>Retail Power &amp; Gas</a:t>
            </a:r>
            <a:endParaRPr b="1" lang="en-US" sz="28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No customer savings = no margins = no competitors </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“Painless” transitions</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Inertia</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Resistance</a:t>
            </a:r>
            <a:endParaRPr b="1" lang="en-US" sz="2600" strike="noStrike" u="none">
              <a:solidFill>
                <a:srgbClr val="ffffff"/>
              </a:solidFill>
              <a:effectLst/>
              <a:uFillTx/>
              <a:latin typeface="Arial"/>
            </a:endParaRPr>
          </a:p>
          <a:p>
            <a:pPr lvl="1" marL="743040" indent="-285840">
              <a:spcBef>
                <a:spcPts val="64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Must persuade incumbents</a:t>
            </a:r>
            <a:endParaRPr b="1" lang="en-US" sz="26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a:p>
            <a:pPr marL="343080" indent="-343080">
              <a:spcBef>
                <a:spcPts val="70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a8524"/>
                </a:solidFill>
                <a:effectLst/>
                <a:uFillTx/>
                <a:latin typeface="Arial"/>
              </a:rPr>
              <a:t>Both: Regulatory Uncertainty</a:t>
            </a:r>
            <a:endParaRPr b="1" lang="en-US" sz="2800" strike="noStrike" u="none">
              <a:solidFill>
                <a:srgbClr val="ffffff"/>
              </a:solidFill>
              <a:effectLst/>
              <a:uFillTx/>
              <a:latin typeface="Arial"/>
            </a:endParaRPr>
          </a:p>
        </p:txBody>
      </p:sp>
    </p:spTree>
  </p:cSld>
  <p:transition>
    <p:zoom dir="in"/>
  </p:transition>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6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de821"/>
                </a:solidFill>
                <a:effectLst/>
                <a:uFillTx/>
                <a:latin typeface="Arial Black"/>
              </a:rPr>
              <a:t>What are the Challenges?</a:t>
            </a:r>
            <a:br>
              <a:rPr sz="2700"/>
            </a:br>
            <a:r>
              <a:rPr b="1" i="1" lang="en-US" sz="2700" strike="noStrike" u="none">
                <a:solidFill>
                  <a:srgbClr val="fde821"/>
                </a:solidFill>
                <a:effectLst/>
                <a:uFillTx/>
                <a:latin typeface="Arial Black"/>
              </a:rPr>
              <a:t>Wholesale Power</a:t>
            </a:r>
            <a:endParaRPr b="0" i="1" lang="en-US" sz="2700" strike="noStrike" u="none">
              <a:solidFill>
                <a:srgbClr val="fde821"/>
              </a:solidFill>
              <a:effectLst/>
              <a:uFillTx/>
              <a:latin typeface="Arial Black"/>
            </a:endParaRPr>
          </a:p>
        </p:txBody>
      </p:sp>
      <p:sp>
        <p:nvSpPr>
          <p:cNvPr id="267"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Lack of market participation/ liquidity at wholesale level</a:t>
            </a:r>
            <a:endParaRPr b="1" lang="en-US" sz="3000" strike="noStrike" u="none">
              <a:solidFill>
                <a:srgbClr val="ffffff"/>
              </a:solidFill>
              <a:effectLst/>
              <a:uFillTx/>
              <a:latin typeface="Arial"/>
            </a:endParaRPr>
          </a:p>
          <a:p>
            <a:pPr lvl="1" marL="743040" indent="-285840">
              <a:spcBef>
                <a:spcPts val="601"/>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Compare context for gas vs power restructuring</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T/P, over production, industrials free to bypass, physical market developed, then NYMEX</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Power: utilities buying from themselves, no industrial participation; marketer daisy chain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Bottom Line: Lack of forward markets</a:t>
            </a:r>
            <a:endParaRPr b="1" lang="en-US" sz="22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800" strike="noStrike" u="none">
                <a:solidFill>
                  <a:srgbClr val="fde821"/>
                </a:solidFill>
                <a:effectLst/>
                <a:uFillTx/>
                <a:latin typeface="Arial Black"/>
              </a:rPr>
              <a:t>What Does Order No. 2000 Want to Do?</a:t>
            </a:r>
            <a:endParaRPr b="0" i="1" lang="en-US" sz="2800" strike="noStrike" u="none">
              <a:solidFill>
                <a:srgbClr val="fde821"/>
              </a:solidFill>
              <a:effectLst/>
              <a:uFillTx/>
              <a:latin typeface="Arial Black"/>
            </a:endParaRPr>
          </a:p>
        </p:txBody>
      </p:sp>
      <p:sp>
        <p:nvSpPr>
          <p:cNvPr id="55"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Voluntary RTO Formation</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Collaboratives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Filing Requirements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Absence of specific boundaries for regions.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No stated preference for specific organizational structure, such as ISOs, transcos or combinations.</a:t>
            </a:r>
            <a:endParaRPr b="1" lang="en-US" sz="2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6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de821"/>
                </a:solidFill>
                <a:effectLst/>
                <a:uFillTx/>
                <a:latin typeface="Arial Black"/>
              </a:rPr>
              <a:t>What are the Challenges?</a:t>
            </a:r>
            <a:br>
              <a:rPr sz="2700"/>
            </a:br>
            <a:r>
              <a:rPr b="1" i="1" lang="en-US" sz="2700" strike="noStrike" u="none">
                <a:solidFill>
                  <a:srgbClr val="fde821"/>
                </a:solidFill>
                <a:effectLst/>
                <a:uFillTx/>
                <a:latin typeface="Arial Black"/>
              </a:rPr>
              <a:t>Wholesale Power</a:t>
            </a:r>
            <a:endParaRPr b="0" i="1" lang="en-US" sz="2700" strike="noStrike" u="none">
              <a:solidFill>
                <a:srgbClr val="fde821"/>
              </a:solidFill>
              <a:effectLst/>
              <a:uFillTx/>
              <a:latin typeface="Arial Black"/>
            </a:endParaRPr>
          </a:p>
        </p:txBody>
      </p:sp>
      <p:sp>
        <p:nvSpPr>
          <p:cNvPr id="269" name="PlaceHolder 2"/>
          <p:cNvSpPr>
            <a:spLocks noGrp="1"/>
          </p:cNvSpPr>
          <p:nvPr>
            <p:ph/>
          </p:nvPr>
        </p:nvSpPr>
        <p:spPr>
          <a:xfrm>
            <a:off x="685800" y="1157400"/>
            <a:ext cx="7772400" cy="4162320"/>
          </a:xfrm>
          <a:prstGeom prst="rect">
            <a:avLst/>
          </a:prstGeom>
          <a:noFill/>
          <a:ln w="0">
            <a:noFill/>
          </a:ln>
        </p:spPr>
        <p:txBody>
          <a:bodyPr lIns="90000" rIns="90000" tIns="46800" bIns="46800" anchor="t">
            <a:normAutofit fontScale="92500" lnSpcReduction="19999"/>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Lack of Transmission Access</a:t>
            </a:r>
            <a:endParaRPr b="1" lang="en-US" sz="3000" strike="noStrike" u="none">
              <a:solidFill>
                <a:srgbClr val="ffffff"/>
              </a:solidFill>
              <a:effectLst/>
              <a:uFillTx/>
              <a:latin typeface="Arial"/>
            </a:endParaRPr>
          </a:p>
          <a:p>
            <a:pPr lvl="1" marL="743040" indent="-285840">
              <a:spcBef>
                <a:spcPts val="601"/>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Dependable Access </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ATC </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Contract path fiction </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TLR </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CBM (“Can Be Manipulated” or “Created By Monopolists”) and TRM</a:t>
            </a:r>
            <a:endParaRPr b="1" lang="en-US" sz="2200" strike="noStrike" u="none">
              <a:solidFill>
                <a:srgbClr val="ffffff"/>
              </a:solidFill>
              <a:effectLst/>
              <a:uFillTx/>
              <a:latin typeface="Arial"/>
            </a:endParaRPr>
          </a:p>
          <a:p>
            <a:pPr lvl="1" marL="743040" indent="-285840">
              <a:spcBef>
                <a:spcPts val="550"/>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Dependable Pricing</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LMP - complexity, uncertainty, no forward market, static</a:t>
            </a:r>
            <a:endParaRPr b="1" lang="en-US" sz="2200" strike="noStrike" u="none">
              <a:solidFill>
                <a:srgbClr val="ffffff"/>
              </a:solidFill>
              <a:effectLst/>
              <a:uFillTx/>
              <a:latin typeface="Arial"/>
            </a:endParaRPr>
          </a:p>
          <a:p>
            <a:pPr lvl="1" marL="743040" indent="-285840">
              <a:spcBef>
                <a:spcPts val="550"/>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Seams Issues</a:t>
            </a:r>
            <a:endParaRPr b="1" lang="en-US" sz="2200" strike="noStrike" u="none">
              <a:solidFill>
                <a:srgbClr val="ffffff"/>
              </a:solidFill>
              <a:effectLst/>
              <a:uFillTx/>
              <a:latin typeface="Arial"/>
            </a:endParaRPr>
          </a:p>
          <a:p>
            <a:pPr lvl="1" marL="743040" indent="-285840">
              <a:spcBef>
                <a:spcPts val="550"/>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No comparability</a:t>
            </a:r>
            <a:endParaRPr b="1" lang="en-US" sz="2200" strike="noStrike" u="none">
              <a:solidFill>
                <a:srgbClr val="ffffff"/>
              </a:solidFill>
              <a:effectLst/>
              <a:uFillTx/>
              <a:latin typeface="Arial"/>
            </a:endParaRPr>
          </a:p>
        </p:txBody>
      </p:sp>
    </p:spTree>
  </p:cSld>
  <p:transition>
    <p:zoom dir="in"/>
  </p:transition>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7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Conventional Wisdom</a:t>
            </a:r>
            <a:endParaRPr b="0" i="1" lang="en-US" sz="2700" strike="noStrike" u="none">
              <a:solidFill>
                <a:srgbClr val="fde821"/>
              </a:solidFill>
              <a:effectLst/>
              <a:uFillTx/>
              <a:latin typeface="Arial Black"/>
            </a:endParaRPr>
          </a:p>
        </p:txBody>
      </p:sp>
      <p:sp>
        <p:nvSpPr>
          <p:cNvPr id="271"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Margins:</a:t>
            </a:r>
            <a:r>
              <a:rPr b="0" i="1" lang="en-US" sz="3000" strike="noStrike" u="none">
                <a:solidFill>
                  <a:srgbClr val="ffffff"/>
                </a:solidFill>
                <a:effectLst/>
                <a:uFillTx/>
                <a:latin typeface="Arial"/>
              </a:rPr>
              <a:t>  </a:t>
            </a:r>
            <a:endParaRPr b="1" lang="en-US" sz="30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fffff"/>
                </a:solidFill>
                <a:effectLst/>
                <a:uFillTx/>
                <a:latin typeface="Arial"/>
              </a:rPr>
              <a:t>“The margins just aren’t there”</a:t>
            </a:r>
            <a:endParaRPr b="1" lang="en-US" sz="3000" strike="noStrike" u="none">
              <a:solidFill>
                <a:srgbClr val="ffffff"/>
              </a:solidFill>
              <a:effectLst/>
              <a:uFillTx/>
              <a:latin typeface="Arial"/>
            </a:endParaRPr>
          </a:p>
          <a:p>
            <a:pPr lvl="1" marL="743040"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ffffff"/>
              </a:solidFill>
              <a:effectLst/>
              <a:uFillTx/>
              <a:latin typeface="Arial"/>
            </a:endParaRPr>
          </a:p>
        </p:txBody>
      </p:sp>
    </p:spTree>
  </p:cSld>
  <p:transition>
    <p:zoom dir="in"/>
  </p:transition>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7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Challenges</a:t>
            </a:r>
            <a:endParaRPr b="0" i="1" lang="en-US" sz="2700" strike="noStrike" u="none">
              <a:solidFill>
                <a:srgbClr val="fde821"/>
              </a:solidFill>
              <a:effectLst/>
              <a:uFillTx/>
              <a:latin typeface="Arial Black"/>
            </a:endParaRPr>
          </a:p>
        </p:txBody>
      </p:sp>
      <p:sp>
        <p:nvSpPr>
          <p:cNvPr id="273"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Margins</a:t>
            </a:r>
            <a:r>
              <a:rPr b="0"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Big dogs don’t eat first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Default “bogey” - shopping credit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Costs of  servicing/acquiring customers -- lack of standardization</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Regulatory </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Systems</a:t>
            </a:r>
            <a:endParaRPr b="1" lang="en-US" sz="2200" strike="noStrike" u="none">
              <a:solidFill>
                <a:srgbClr val="ffffff"/>
              </a:solidFill>
              <a:effectLst/>
              <a:uFillTx/>
              <a:latin typeface="Arial"/>
            </a:endParaRPr>
          </a:p>
        </p:txBody>
      </p:sp>
    </p:spTree>
  </p:cSld>
  <p:transition>
    <p:zoom dir="in"/>
  </p:transition>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7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Conventional Wisdom</a:t>
            </a:r>
            <a:endParaRPr b="0" i="1" lang="en-US" sz="2700" strike="noStrike" u="none">
              <a:solidFill>
                <a:srgbClr val="fde821"/>
              </a:solidFill>
              <a:effectLst/>
              <a:uFillTx/>
              <a:latin typeface="Arial Black"/>
            </a:endParaRPr>
          </a:p>
        </p:txBody>
      </p:sp>
      <p:sp>
        <p:nvSpPr>
          <p:cNvPr id="275"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Inertia:</a:t>
            </a:r>
            <a:r>
              <a:rPr b="0" i="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fffff"/>
                </a:solidFill>
                <a:effectLst/>
                <a:uFillTx/>
                <a:latin typeface="Arial"/>
              </a:rPr>
              <a:t>“Customers don’t want choice,</a:t>
            </a:r>
            <a:endParaRPr b="1" lang="en-US" sz="3000" strike="noStrike" u="none">
              <a:solidFill>
                <a:srgbClr val="ffffff"/>
              </a:solidFill>
              <a:effectLst/>
              <a:uFillTx/>
              <a:latin typeface="Arial"/>
            </a:endParaRPr>
          </a:p>
          <a:p>
            <a:pPr marL="343080" indent="-343080" algn="ctr">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fffff"/>
                </a:solidFill>
                <a:effectLst/>
                <a:uFillTx/>
                <a:latin typeface="Arial"/>
              </a:rPr>
              <a:t> just look at telephone deregulation”</a:t>
            </a:r>
            <a:endParaRPr b="1" lang="en-US" sz="3000" strike="noStrike" u="none">
              <a:solidFill>
                <a:srgbClr val="ffffff"/>
              </a:solidFill>
              <a:effectLst/>
              <a:uFillTx/>
              <a:latin typeface="Arial"/>
            </a:endParaRPr>
          </a:p>
        </p:txBody>
      </p:sp>
    </p:spTree>
  </p:cSld>
  <p:transition>
    <p:zoom dir="in"/>
  </p:transition>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7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Challenges</a:t>
            </a:r>
            <a:endParaRPr b="0" i="1" lang="en-US" sz="2700" strike="noStrike" u="none">
              <a:solidFill>
                <a:srgbClr val="fde821"/>
              </a:solidFill>
              <a:effectLst/>
              <a:uFillTx/>
              <a:latin typeface="Arial Black"/>
            </a:endParaRPr>
          </a:p>
        </p:txBody>
      </p:sp>
      <p:sp>
        <p:nvSpPr>
          <p:cNvPr id="277"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Inertia</a:t>
            </a:r>
            <a:r>
              <a:rPr b="0" lang="en-US" sz="3000" strike="noStrike" u="none">
                <a:solidFill>
                  <a:srgbClr val="fa8524"/>
                </a:solidFill>
                <a:effectLst/>
                <a:uFillTx/>
                <a:latin typeface="Arial"/>
              </a:rPr>
              <a:t>:</a:t>
            </a:r>
            <a:r>
              <a:rPr b="0" lang="en-US" sz="2600" strike="noStrike" u="none">
                <a:solidFill>
                  <a:srgbClr val="ffffff"/>
                </a:solidFill>
                <a:effectLst/>
                <a:uFillTx/>
                <a:latin typeface="Arial"/>
              </a:rPr>
              <a:t> “Painless” transitions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Legislated rate reductions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Transition costs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Customer complacency</a:t>
            </a:r>
            <a:endParaRPr b="1" lang="en-US" sz="2400" strike="noStrike" u="none">
              <a:solidFill>
                <a:srgbClr val="ffffff"/>
              </a:solidFill>
              <a:effectLst/>
              <a:uFillTx/>
              <a:latin typeface="Arial"/>
            </a:endParaRPr>
          </a:p>
        </p:txBody>
      </p:sp>
    </p:spTree>
  </p:cSld>
  <p:transition>
    <p:zoom dir="in"/>
  </p:transition>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Conventional Wisdom</a:t>
            </a:r>
            <a:endParaRPr b="0" i="1" lang="en-US" sz="2700" strike="noStrike" u="none">
              <a:solidFill>
                <a:srgbClr val="fde821"/>
              </a:solidFill>
              <a:effectLst/>
              <a:uFillTx/>
              <a:latin typeface="Arial Black"/>
            </a:endParaRPr>
          </a:p>
        </p:txBody>
      </p:sp>
      <p:sp>
        <p:nvSpPr>
          <p:cNvPr id="279"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Pushback From Utilities:</a:t>
            </a:r>
            <a:r>
              <a:rPr b="0" i="1" lang="en-US" sz="3000" strike="noStrike" u="none">
                <a:solidFill>
                  <a:srgbClr val="ffffff"/>
                </a:solidFill>
                <a:effectLst/>
                <a:uFillTx/>
                <a:latin typeface="Arial"/>
              </a:rPr>
              <a:t> </a:t>
            </a:r>
            <a:endParaRPr b="1" lang="en-US" sz="30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fffff"/>
                </a:solidFill>
                <a:effectLst/>
                <a:uFillTx/>
                <a:latin typeface="Arial"/>
              </a:rPr>
              <a:t>“You are our biggest customer and always will be”</a:t>
            </a:r>
            <a:endParaRPr b="1" lang="en-US" sz="2600" strike="noStrike" u="none">
              <a:solidFill>
                <a:srgbClr val="ffffff"/>
              </a:solidFill>
              <a:effectLst/>
              <a:uFillTx/>
              <a:latin typeface="Arial"/>
            </a:endParaRPr>
          </a:p>
          <a:p>
            <a:pPr marL="343080" indent="-34308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 Utility executive to </a:t>
            </a:r>
            <a:r>
              <a:rPr b="1" i="1" lang="en-US" sz="2600" strike="noStrike" u="none">
                <a:solidFill>
                  <a:srgbClr val="fa8524"/>
                </a:solidFill>
                <a:effectLst/>
                <a:uFillTx/>
                <a:latin typeface="Arial"/>
              </a:rPr>
              <a:t>former</a:t>
            </a:r>
            <a:r>
              <a:rPr b="0" lang="en-US" sz="2600" strike="noStrike" u="none">
                <a:solidFill>
                  <a:srgbClr val="ffffff"/>
                </a:solidFill>
                <a:effectLst/>
                <a:uFillTx/>
                <a:latin typeface="Arial"/>
              </a:rPr>
              <a:t> biggest customer</a:t>
            </a:r>
            <a:endParaRPr b="1" lang="en-US" sz="2600" strike="noStrike" u="none">
              <a:solidFill>
                <a:srgbClr val="ffffff"/>
              </a:solidFill>
              <a:effectLst/>
              <a:uFillTx/>
              <a:latin typeface="Arial"/>
            </a:endParaRPr>
          </a:p>
        </p:txBody>
      </p:sp>
    </p:spTree>
  </p:cSld>
  <p:transition>
    <p:zoom dir="in"/>
  </p:transition>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8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Challenges</a:t>
            </a:r>
            <a:endParaRPr b="0" i="1" lang="en-US" sz="2700" strike="noStrike" u="none">
              <a:solidFill>
                <a:srgbClr val="fde821"/>
              </a:solidFill>
              <a:effectLst/>
              <a:uFillTx/>
              <a:latin typeface="Arial Black"/>
            </a:endParaRPr>
          </a:p>
        </p:txBody>
      </p:sp>
      <p:sp>
        <p:nvSpPr>
          <p:cNvPr id="281"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Pushback from utilities</a:t>
            </a:r>
            <a:endParaRPr b="1" lang="en-US" sz="3000" strike="noStrike" u="none">
              <a:solidFill>
                <a:srgbClr val="ffffff"/>
              </a:solidFill>
              <a:effectLst/>
              <a:uFillTx/>
              <a:latin typeface="Arial"/>
            </a:endParaRPr>
          </a:p>
          <a:p>
            <a:pPr lvl="1" marL="743040" indent="-285840">
              <a:spcBef>
                <a:spcPts val="601"/>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Complex, non-standardized tariffs</a:t>
            </a:r>
            <a:endParaRPr b="1" lang="en-US" sz="2400" strike="noStrike" u="none">
              <a:solidFill>
                <a:srgbClr val="ffffff"/>
              </a:solidFill>
              <a:effectLst/>
              <a:uFillTx/>
              <a:latin typeface="Arial"/>
            </a:endParaRPr>
          </a:p>
          <a:p>
            <a:pPr lvl="1" marL="743040" indent="-285840">
              <a:spcBef>
                <a:spcPts val="601"/>
              </a:spcBef>
              <a:buClr>
                <a:srgbClr val="fa8524"/>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We can do it better (wholesale vs retail rate)</a:t>
            </a:r>
            <a:endParaRPr b="1" lang="en-US" sz="2400" strike="noStrike" u="none">
              <a:solidFill>
                <a:srgbClr val="ffffff"/>
              </a:solidFill>
              <a:effectLst/>
              <a:uFillTx/>
              <a:latin typeface="Arial"/>
            </a:endParaRPr>
          </a:p>
        </p:txBody>
      </p:sp>
    </p:spTree>
  </p:cSld>
  <p:transition>
    <p:zoom dir="in"/>
  </p:transition>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Retail Power &amp; Gas</a:t>
            </a:r>
            <a:br>
              <a:rPr sz="2700"/>
            </a:br>
            <a:r>
              <a:rPr b="0" i="1" lang="en-US" sz="2700" strike="noStrike" u="none">
                <a:solidFill>
                  <a:srgbClr val="fde821"/>
                </a:solidFill>
                <a:effectLst/>
                <a:uFillTx/>
                <a:latin typeface="Arial Black"/>
              </a:rPr>
              <a:t>Conventional Wisdom</a:t>
            </a:r>
            <a:endParaRPr b="0" i="1" lang="en-US" sz="2700" strike="noStrike" u="none">
              <a:solidFill>
                <a:srgbClr val="fde821"/>
              </a:solidFill>
              <a:effectLst/>
              <a:uFillTx/>
              <a:latin typeface="Arial Black"/>
            </a:endParaRPr>
          </a:p>
        </p:txBody>
      </p:sp>
      <p:sp>
        <p:nvSpPr>
          <p:cNvPr id="283"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lgn="ctr">
              <a:spcBef>
                <a:spcPts val="8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400" strike="noStrike" u="none">
                <a:solidFill>
                  <a:srgbClr val="ffffff"/>
                </a:solidFill>
                <a:effectLst/>
                <a:uFillTx/>
                <a:latin typeface="Arial"/>
              </a:rPr>
              <a:t>“We will bury you!”</a:t>
            </a:r>
            <a:endParaRPr b="1" lang="en-US" sz="3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8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Regulatory Uncertainty</a:t>
            </a:r>
            <a:endParaRPr b="0" i="1" lang="en-US" sz="2700" strike="noStrike" u="none">
              <a:solidFill>
                <a:srgbClr val="fde821"/>
              </a:solidFill>
              <a:effectLst/>
              <a:uFillTx/>
              <a:latin typeface="Arial Black"/>
            </a:endParaRPr>
          </a:p>
        </p:txBody>
      </p:sp>
      <p:sp>
        <p:nvSpPr>
          <p:cNvPr id="285"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69302"/>
                </a:solidFill>
                <a:effectLst/>
                <a:uFillTx/>
                <a:latin typeface="Arial"/>
              </a:rPr>
              <a:t>Transmission Rate Uncertainty</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LMP</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Formula</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Transmission Rule Rigidity</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Can’t pool resources like we can in gas</a:t>
            </a:r>
            <a:endParaRPr b="1" lang="en-US" sz="22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69302"/>
                </a:solidFill>
                <a:effectLst/>
                <a:uFillTx/>
                <a:latin typeface="Arial"/>
              </a:rPr>
              <a:t>Generation Pricing</a:t>
            </a:r>
            <a:r>
              <a:rPr b="0" lang="en-US" sz="2600" strike="noStrike" u="none">
                <a:solidFill>
                  <a:srgbClr val="ffffff"/>
                </a:solidFill>
                <a:effectLst/>
                <a:uFillTx/>
                <a:latin typeface="Arial"/>
              </a:rPr>
              <a:t> </a:t>
            </a:r>
            <a:r>
              <a:rPr b="0" i="1" lang="en-US" sz="2600" strike="noStrike" u="none">
                <a:solidFill>
                  <a:srgbClr val="f69302"/>
                </a:solidFill>
                <a:effectLst/>
                <a:uFillTx/>
                <a:latin typeface="Arial"/>
              </a:rPr>
              <a:t>Uncertainty</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Caps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Bidding rules to drive down prices</a:t>
            </a:r>
            <a:endParaRPr b="1" lang="en-US" sz="2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8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Regulatory Uncertainty</a:t>
            </a:r>
            <a:endParaRPr b="0" i="1" lang="en-US" sz="2700" strike="noStrike" u="none">
              <a:solidFill>
                <a:srgbClr val="fde821"/>
              </a:solidFill>
              <a:effectLst/>
              <a:uFillTx/>
              <a:latin typeface="Arial Black"/>
            </a:endParaRPr>
          </a:p>
        </p:txBody>
      </p:sp>
      <p:sp>
        <p:nvSpPr>
          <p:cNvPr id="287"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69302"/>
                </a:solidFill>
                <a:effectLst/>
                <a:uFillTx/>
                <a:latin typeface="Arial"/>
              </a:rPr>
              <a:t>Retail</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Shopping credits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Different rules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Changing targets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Low-price states’ resistance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Reliability concerns</a:t>
            </a:r>
            <a:endParaRPr b="1" lang="en-US" sz="2400" strike="noStrike" u="none">
              <a:solidFill>
                <a:srgbClr val="ffffff"/>
              </a:solidFill>
              <a:effectLst/>
              <a:uFillTx/>
              <a:latin typeface="Arial"/>
            </a:endParaRPr>
          </a:p>
        </p:txBody>
      </p:sp>
    </p:spTree>
  </p:cSld>
  <p:transition>
    <p:zoom dir="in"/>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What Has Been Done So Far?</a:t>
            </a:r>
            <a:endParaRPr b="0" i="1" lang="en-US" sz="2700" strike="noStrike" u="none">
              <a:solidFill>
                <a:srgbClr val="fde821"/>
              </a:solidFill>
              <a:effectLst/>
              <a:uFillTx/>
              <a:latin typeface="Arial Black"/>
            </a:endParaRPr>
          </a:p>
        </p:txBody>
      </p:sp>
      <p:sp>
        <p:nvSpPr>
          <p:cNvPr id="57"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Collaboratives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Cincinnati</a:t>
            </a:r>
            <a:r>
              <a:rPr b="1" lang="en-US" sz="2400" strike="noStrike" u="none">
                <a:solidFill>
                  <a:srgbClr val="ffffff"/>
                </a:solidFill>
                <a:effectLst/>
                <a:uFillTx/>
                <a:latin typeface="Arial"/>
              </a:rPr>
              <a:t> - 3 Proposals On the Table</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MWISO-Alliance Merger</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ITSC</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Alliance MOU</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Philadelphia</a:t>
            </a:r>
            <a:r>
              <a:rPr b="1" lang="en-US" sz="2400" strike="noStrike" u="none">
                <a:solidFill>
                  <a:srgbClr val="ffffff"/>
                </a:solidFill>
                <a:effectLst/>
                <a:uFillTx/>
                <a:latin typeface="Arial"/>
              </a:rPr>
              <a:t> - 2 Main Issues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Merge the 3 NE ISOs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Seams/MOU</a:t>
            </a:r>
            <a:endParaRPr b="1" lang="en-US" sz="2200" strike="noStrike" u="none">
              <a:solidFill>
                <a:srgbClr val="ffffff"/>
              </a:solidFill>
              <a:effectLst/>
              <a:uFillTx/>
              <a:latin typeface="Arial"/>
            </a:endParaRPr>
          </a:p>
        </p:txBody>
      </p:sp>
    </p:spTree>
  </p:cSld>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8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de821"/>
                </a:solidFill>
                <a:effectLst/>
                <a:uFillTx/>
                <a:latin typeface="Arial Black"/>
              </a:rPr>
              <a:t>Potential Paradigm “Shakers”</a:t>
            </a:r>
            <a:br>
              <a:rPr sz="3200"/>
            </a:br>
            <a:r>
              <a:rPr b="0" i="1" lang="en-US" sz="3200" strike="noStrike" u="none">
                <a:solidFill>
                  <a:srgbClr val="fde821"/>
                </a:solidFill>
                <a:effectLst/>
                <a:uFillTx/>
                <a:latin typeface="Arial Black"/>
              </a:rPr>
              <a:t>Overview</a:t>
            </a:r>
            <a:br>
              <a:rPr sz="3200"/>
            </a:br>
            <a:endParaRPr b="0" i="1" lang="en-US" sz="3200" strike="noStrike" u="none">
              <a:solidFill>
                <a:srgbClr val="fde821"/>
              </a:solidFill>
              <a:effectLst/>
              <a:uFillTx/>
              <a:latin typeface="Arial Black"/>
            </a:endParaRPr>
          </a:p>
        </p:txBody>
      </p:sp>
      <p:sp>
        <p:nvSpPr>
          <p:cNvPr id="289" name="PlaceHolder 2"/>
          <p:cNvSpPr>
            <a:spLocks noGrp="1"/>
          </p:cNvSpPr>
          <p:nvPr>
            <p:ph/>
          </p:nvPr>
        </p:nvSpPr>
        <p:spPr>
          <a:xfrm>
            <a:off x="685800" y="13237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Increased Demand -- Power &amp; Gas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Production Uncertainty</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Infrastructure Hurdles </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Convergence</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Stranded Assets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Shifting Demand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New Technologies</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Internet/E-commerce</a:t>
            </a:r>
            <a:endParaRPr b="1" lang="en-US" sz="2600" strike="noStrike" u="none">
              <a:solidFill>
                <a:srgbClr val="ffffff"/>
              </a:solidFill>
              <a:effectLst/>
              <a:uFillTx/>
              <a:latin typeface="Arial"/>
            </a:endParaRPr>
          </a:p>
        </p:txBody>
      </p:sp>
    </p:spTree>
  </p:cSld>
  <p:transition>
    <p:zoom dir="in"/>
  </p:transition>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690120" y="458280"/>
            <a:ext cx="7775640" cy="72252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de821"/>
                </a:solidFill>
                <a:effectLst/>
                <a:uFillTx/>
                <a:latin typeface="Arial Black"/>
              </a:rPr>
              <a:t>POWER INDUSTRY HURDLES</a:t>
            </a:r>
            <a:br>
              <a:rPr sz="3200"/>
            </a:br>
            <a:endParaRPr b="0" i="1" lang="en-US" sz="3200" strike="noStrike" u="none">
              <a:solidFill>
                <a:srgbClr val="fde821"/>
              </a:solidFill>
              <a:effectLst/>
              <a:uFillTx/>
              <a:latin typeface="Arial Black"/>
            </a:endParaRPr>
          </a:p>
        </p:txBody>
      </p:sp>
      <p:sp>
        <p:nvSpPr>
          <p:cNvPr id="291" name="PlaceHolder 2"/>
          <p:cNvSpPr>
            <a:spLocks noGrp="1"/>
          </p:cNvSpPr>
          <p:nvPr>
            <p:ph/>
          </p:nvPr>
        </p:nvSpPr>
        <p:spPr>
          <a:xfrm>
            <a:off x="719280" y="1487160"/>
            <a:ext cx="8177040" cy="3963960"/>
          </a:xfrm>
          <a:prstGeom prst="rect">
            <a:avLst/>
          </a:prstGeom>
          <a:noFill/>
          <a:ln w="0">
            <a:noFill/>
          </a:ln>
        </p:spPr>
        <p:txBody>
          <a:bodyPr lIns="90000" rIns="90000" tIns="46800" bIns="46800" anchor="t">
            <a:normAutofit/>
          </a:bodyPr>
          <a:p>
            <a:pPr marL="343080" indent="-343080">
              <a:spcBef>
                <a:spcPts val="27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Market close to being “short” capacity &amp; energy</a:t>
            </a:r>
            <a:endParaRPr b="1" lang="en-US" sz="2200" strike="noStrike" u="none">
              <a:solidFill>
                <a:srgbClr val="ffffff"/>
              </a:solidFill>
              <a:effectLst/>
              <a:uFillTx/>
              <a:latin typeface="Arial"/>
            </a:endParaRPr>
          </a:p>
          <a:p>
            <a:pPr marL="343080" indent="-343080">
              <a:spcBef>
                <a:spcPts val="27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Transmission constraints are becoming more prevalent and are not being addressed quickly enough by the utilities due to uncertainty surrounding Independent System Operators (ISOs)/Regional Transmission Operators (RTOs) </a:t>
            </a:r>
            <a:endParaRPr b="1" lang="en-US" sz="2200" strike="noStrike" u="none">
              <a:solidFill>
                <a:srgbClr val="ffffff"/>
              </a:solidFill>
              <a:effectLst/>
              <a:uFillTx/>
              <a:latin typeface="Arial"/>
            </a:endParaRPr>
          </a:p>
          <a:p>
            <a:pPr marL="343080" indent="-343080">
              <a:spcBef>
                <a:spcPts val="27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Demand could outstrip capacity over the next five years</a:t>
            </a:r>
            <a:endParaRPr b="1" lang="en-US" sz="2200" strike="noStrike" u="none">
              <a:solidFill>
                <a:srgbClr val="ffffff"/>
              </a:solidFill>
              <a:effectLst/>
              <a:uFillTx/>
              <a:latin typeface="Arial"/>
            </a:endParaRPr>
          </a:p>
        </p:txBody>
      </p:sp>
    </p:spTree>
  </p:cSld>
  <p:transition>
    <p:zoom dir="in"/>
  </p:transition>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grpSp>
        <p:nvGrpSpPr>
          <p:cNvPr id="292" name=""/>
          <p:cNvGrpSpPr/>
          <p:nvPr/>
        </p:nvGrpSpPr>
        <p:grpSpPr>
          <a:xfrm>
            <a:off x="1609560" y="1096920"/>
            <a:ext cx="6168960" cy="4397040"/>
            <a:chOff x="1609560" y="1096920"/>
            <a:chExt cx="6168960" cy="4397040"/>
          </a:xfrm>
        </p:grpSpPr>
        <p:sp>
          <p:nvSpPr>
            <p:cNvPr id="293" name=""/>
            <p:cNvSpPr/>
            <p:nvPr/>
          </p:nvSpPr>
          <p:spPr>
            <a:xfrm>
              <a:off x="3824640" y="3403080"/>
              <a:ext cx="1363680" cy="884520"/>
            </a:xfrm>
            <a:prstGeom prst="rect">
              <a:avLst/>
            </a:prstGeom>
            <a:solidFill>
              <a:srgbClr val="af1a12"/>
            </a:solidFill>
            <a:ln w="9360">
              <a:solidFill>
                <a:srgbClr val="777777"/>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4" name=""/>
            <p:cNvSpPr/>
            <p:nvPr/>
          </p:nvSpPr>
          <p:spPr>
            <a:xfrm>
              <a:off x="2466720" y="1260000"/>
              <a:ext cx="704160" cy="1313640"/>
            </a:xfrm>
            <a:custGeom>
              <a:avLst/>
              <a:gdLst/>
              <a:ahLst/>
              <a:rect l="l" t="t" r="r" b="b"/>
              <a:pathLst>
                <a:path w="484" h="782">
                  <a:moveTo>
                    <a:pt x="154" y="0"/>
                  </a:moveTo>
                  <a:lnTo>
                    <a:pt x="219" y="12"/>
                  </a:lnTo>
                  <a:lnTo>
                    <a:pt x="201" y="110"/>
                  </a:lnTo>
                  <a:lnTo>
                    <a:pt x="213" y="137"/>
                  </a:lnTo>
                  <a:lnTo>
                    <a:pt x="217" y="154"/>
                  </a:lnTo>
                  <a:lnTo>
                    <a:pt x="213" y="164"/>
                  </a:lnTo>
                  <a:lnTo>
                    <a:pt x="209" y="169"/>
                  </a:lnTo>
                  <a:lnTo>
                    <a:pt x="213" y="175"/>
                  </a:lnTo>
                  <a:lnTo>
                    <a:pt x="223" y="185"/>
                  </a:lnTo>
                  <a:lnTo>
                    <a:pt x="240" y="202"/>
                  </a:lnTo>
                  <a:lnTo>
                    <a:pt x="251" y="229"/>
                  </a:lnTo>
                  <a:lnTo>
                    <a:pt x="253" y="242"/>
                  </a:lnTo>
                  <a:lnTo>
                    <a:pt x="259" y="256"/>
                  </a:lnTo>
                  <a:lnTo>
                    <a:pt x="271" y="256"/>
                  </a:lnTo>
                  <a:lnTo>
                    <a:pt x="271" y="263"/>
                  </a:lnTo>
                  <a:lnTo>
                    <a:pt x="286" y="267"/>
                  </a:lnTo>
                  <a:lnTo>
                    <a:pt x="292" y="271"/>
                  </a:lnTo>
                  <a:lnTo>
                    <a:pt x="274" y="306"/>
                  </a:lnTo>
                  <a:lnTo>
                    <a:pt x="276" y="309"/>
                  </a:lnTo>
                  <a:lnTo>
                    <a:pt x="271" y="315"/>
                  </a:lnTo>
                  <a:lnTo>
                    <a:pt x="271" y="331"/>
                  </a:lnTo>
                  <a:lnTo>
                    <a:pt x="271" y="333"/>
                  </a:lnTo>
                  <a:lnTo>
                    <a:pt x="271" y="342"/>
                  </a:lnTo>
                  <a:lnTo>
                    <a:pt x="259" y="350"/>
                  </a:lnTo>
                  <a:lnTo>
                    <a:pt x="259" y="357"/>
                  </a:lnTo>
                  <a:lnTo>
                    <a:pt x="259" y="365"/>
                  </a:lnTo>
                  <a:lnTo>
                    <a:pt x="255" y="373"/>
                  </a:lnTo>
                  <a:lnTo>
                    <a:pt x="271" y="386"/>
                  </a:lnTo>
                  <a:lnTo>
                    <a:pt x="274" y="386"/>
                  </a:lnTo>
                  <a:lnTo>
                    <a:pt x="296" y="367"/>
                  </a:lnTo>
                  <a:lnTo>
                    <a:pt x="299" y="367"/>
                  </a:lnTo>
                  <a:lnTo>
                    <a:pt x="301" y="367"/>
                  </a:lnTo>
                  <a:lnTo>
                    <a:pt x="305" y="375"/>
                  </a:lnTo>
                  <a:lnTo>
                    <a:pt x="307" y="377"/>
                  </a:lnTo>
                  <a:lnTo>
                    <a:pt x="311" y="380"/>
                  </a:lnTo>
                  <a:lnTo>
                    <a:pt x="309" y="394"/>
                  </a:lnTo>
                  <a:lnTo>
                    <a:pt x="309" y="415"/>
                  </a:lnTo>
                  <a:lnTo>
                    <a:pt x="313" y="428"/>
                  </a:lnTo>
                  <a:lnTo>
                    <a:pt x="322" y="440"/>
                  </a:lnTo>
                  <a:lnTo>
                    <a:pt x="322" y="446"/>
                  </a:lnTo>
                  <a:lnTo>
                    <a:pt x="317" y="455"/>
                  </a:lnTo>
                  <a:lnTo>
                    <a:pt x="324" y="467"/>
                  </a:lnTo>
                  <a:lnTo>
                    <a:pt x="334" y="467"/>
                  </a:lnTo>
                  <a:lnTo>
                    <a:pt x="342" y="476"/>
                  </a:lnTo>
                  <a:lnTo>
                    <a:pt x="342" y="484"/>
                  </a:lnTo>
                  <a:lnTo>
                    <a:pt x="340" y="498"/>
                  </a:lnTo>
                  <a:lnTo>
                    <a:pt x="340" y="501"/>
                  </a:lnTo>
                  <a:lnTo>
                    <a:pt x="345" y="513"/>
                  </a:lnTo>
                  <a:lnTo>
                    <a:pt x="355" y="517"/>
                  </a:lnTo>
                  <a:lnTo>
                    <a:pt x="361" y="507"/>
                  </a:lnTo>
                  <a:lnTo>
                    <a:pt x="365" y="505"/>
                  </a:lnTo>
                  <a:lnTo>
                    <a:pt x="380" y="511"/>
                  </a:lnTo>
                  <a:lnTo>
                    <a:pt x="388" y="513"/>
                  </a:lnTo>
                  <a:lnTo>
                    <a:pt x="393" y="505"/>
                  </a:lnTo>
                  <a:lnTo>
                    <a:pt x="399" y="505"/>
                  </a:lnTo>
                  <a:lnTo>
                    <a:pt x="403" y="509"/>
                  </a:lnTo>
                  <a:lnTo>
                    <a:pt x="422" y="509"/>
                  </a:lnTo>
                  <a:lnTo>
                    <a:pt x="432" y="515"/>
                  </a:lnTo>
                  <a:lnTo>
                    <a:pt x="434" y="513"/>
                  </a:lnTo>
                  <a:lnTo>
                    <a:pt x="455" y="513"/>
                  </a:lnTo>
                  <a:lnTo>
                    <a:pt x="455" y="505"/>
                  </a:lnTo>
                  <a:lnTo>
                    <a:pt x="463" y="498"/>
                  </a:lnTo>
                  <a:lnTo>
                    <a:pt x="474" y="509"/>
                  </a:lnTo>
                  <a:lnTo>
                    <a:pt x="476" y="521"/>
                  </a:lnTo>
                  <a:lnTo>
                    <a:pt x="484" y="528"/>
                  </a:lnTo>
                  <a:lnTo>
                    <a:pt x="484" y="526"/>
                  </a:lnTo>
                  <a:lnTo>
                    <a:pt x="447" y="782"/>
                  </a:lnTo>
                  <a:lnTo>
                    <a:pt x="447" y="782"/>
                  </a:lnTo>
                  <a:lnTo>
                    <a:pt x="223" y="741"/>
                  </a:lnTo>
                  <a:lnTo>
                    <a:pt x="0" y="695"/>
                  </a:lnTo>
                  <a:lnTo>
                    <a:pt x="38" y="513"/>
                  </a:lnTo>
                  <a:lnTo>
                    <a:pt x="50" y="501"/>
                  </a:lnTo>
                  <a:lnTo>
                    <a:pt x="50" y="488"/>
                  </a:lnTo>
                  <a:lnTo>
                    <a:pt x="54" y="488"/>
                  </a:lnTo>
                  <a:lnTo>
                    <a:pt x="54" y="484"/>
                  </a:lnTo>
                  <a:lnTo>
                    <a:pt x="58" y="478"/>
                  </a:lnTo>
                  <a:lnTo>
                    <a:pt x="52" y="471"/>
                  </a:lnTo>
                  <a:lnTo>
                    <a:pt x="40" y="465"/>
                  </a:lnTo>
                  <a:lnTo>
                    <a:pt x="38" y="459"/>
                  </a:lnTo>
                  <a:lnTo>
                    <a:pt x="40" y="446"/>
                  </a:lnTo>
                  <a:lnTo>
                    <a:pt x="59" y="419"/>
                  </a:lnTo>
                  <a:lnTo>
                    <a:pt x="71" y="413"/>
                  </a:lnTo>
                  <a:lnTo>
                    <a:pt x="79" y="405"/>
                  </a:lnTo>
                  <a:lnTo>
                    <a:pt x="79" y="398"/>
                  </a:lnTo>
                  <a:lnTo>
                    <a:pt x="84" y="392"/>
                  </a:lnTo>
                  <a:lnTo>
                    <a:pt x="121" y="338"/>
                  </a:lnTo>
                  <a:lnTo>
                    <a:pt x="117" y="323"/>
                  </a:lnTo>
                  <a:lnTo>
                    <a:pt x="111" y="317"/>
                  </a:lnTo>
                  <a:lnTo>
                    <a:pt x="104" y="315"/>
                  </a:lnTo>
                  <a:lnTo>
                    <a:pt x="96" y="306"/>
                  </a:lnTo>
                  <a:lnTo>
                    <a:pt x="96" y="296"/>
                  </a:lnTo>
                  <a:lnTo>
                    <a:pt x="94" y="285"/>
                  </a:lnTo>
                  <a:lnTo>
                    <a:pt x="98" y="279"/>
                  </a:lnTo>
                  <a:lnTo>
                    <a:pt x="100" y="273"/>
                  </a:lnTo>
                  <a:lnTo>
                    <a:pt x="94" y="265"/>
                  </a:lnTo>
                  <a:lnTo>
                    <a:pt x="94" y="258"/>
                  </a:lnTo>
                  <a:lnTo>
                    <a:pt x="98" y="252"/>
                  </a:lnTo>
                  <a:lnTo>
                    <a:pt x="154"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5" name=""/>
            <p:cNvSpPr/>
            <p:nvPr/>
          </p:nvSpPr>
          <p:spPr>
            <a:xfrm>
              <a:off x="1689480" y="1512000"/>
              <a:ext cx="952920" cy="915120"/>
            </a:xfrm>
            <a:custGeom>
              <a:avLst/>
              <a:gdLst/>
              <a:ahLst/>
              <a:rect l="l" t="t" r="r" b="b"/>
              <a:pathLst>
                <a:path w="655" h="545">
                  <a:moveTo>
                    <a:pt x="10" y="411"/>
                  </a:moveTo>
                  <a:lnTo>
                    <a:pt x="6" y="405"/>
                  </a:lnTo>
                  <a:lnTo>
                    <a:pt x="0" y="384"/>
                  </a:lnTo>
                  <a:lnTo>
                    <a:pt x="6" y="374"/>
                  </a:lnTo>
                  <a:lnTo>
                    <a:pt x="6" y="365"/>
                  </a:lnTo>
                  <a:lnTo>
                    <a:pt x="12" y="349"/>
                  </a:lnTo>
                  <a:lnTo>
                    <a:pt x="10" y="317"/>
                  </a:lnTo>
                  <a:lnTo>
                    <a:pt x="14" y="309"/>
                  </a:lnTo>
                  <a:lnTo>
                    <a:pt x="20" y="307"/>
                  </a:lnTo>
                  <a:lnTo>
                    <a:pt x="25" y="301"/>
                  </a:lnTo>
                  <a:lnTo>
                    <a:pt x="29" y="290"/>
                  </a:lnTo>
                  <a:lnTo>
                    <a:pt x="33" y="286"/>
                  </a:lnTo>
                  <a:lnTo>
                    <a:pt x="35" y="273"/>
                  </a:lnTo>
                  <a:lnTo>
                    <a:pt x="37" y="271"/>
                  </a:lnTo>
                  <a:lnTo>
                    <a:pt x="56" y="248"/>
                  </a:lnTo>
                  <a:lnTo>
                    <a:pt x="66" y="227"/>
                  </a:lnTo>
                  <a:lnTo>
                    <a:pt x="83" y="196"/>
                  </a:lnTo>
                  <a:lnTo>
                    <a:pt x="102" y="138"/>
                  </a:lnTo>
                  <a:lnTo>
                    <a:pt x="116" y="115"/>
                  </a:lnTo>
                  <a:lnTo>
                    <a:pt x="127" y="79"/>
                  </a:lnTo>
                  <a:lnTo>
                    <a:pt x="141" y="35"/>
                  </a:lnTo>
                  <a:lnTo>
                    <a:pt x="146" y="21"/>
                  </a:lnTo>
                  <a:lnTo>
                    <a:pt x="150" y="6"/>
                  </a:lnTo>
                  <a:lnTo>
                    <a:pt x="150" y="2"/>
                  </a:lnTo>
                  <a:lnTo>
                    <a:pt x="156" y="0"/>
                  </a:lnTo>
                  <a:lnTo>
                    <a:pt x="164" y="2"/>
                  </a:lnTo>
                  <a:lnTo>
                    <a:pt x="169" y="2"/>
                  </a:lnTo>
                  <a:lnTo>
                    <a:pt x="183" y="6"/>
                  </a:lnTo>
                  <a:lnTo>
                    <a:pt x="189" y="14"/>
                  </a:lnTo>
                  <a:lnTo>
                    <a:pt x="190" y="16"/>
                  </a:lnTo>
                  <a:lnTo>
                    <a:pt x="202" y="17"/>
                  </a:lnTo>
                  <a:lnTo>
                    <a:pt x="217" y="29"/>
                  </a:lnTo>
                  <a:lnTo>
                    <a:pt x="219" y="44"/>
                  </a:lnTo>
                  <a:lnTo>
                    <a:pt x="217" y="50"/>
                  </a:lnTo>
                  <a:lnTo>
                    <a:pt x="215" y="75"/>
                  </a:lnTo>
                  <a:lnTo>
                    <a:pt x="219" y="83"/>
                  </a:lnTo>
                  <a:lnTo>
                    <a:pt x="240" y="94"/>
                  </a:lnTo>
                  <a:lnTo>
                    <a:pt x="265" y="96"/>
                  </a:lnTo>
                  <a:lnTo>
                    <a:pt x="283" y="94"/>
                  </a:lnTo>
                  <a:lnTo>
                    <a:pt x="294" y="96"/>
                  </a:lnTo>
                  <a:lnTo>
                    <a:pt x="323" y="104"/>
                  </a:lnTo>
                  <a:lnTo>
                    <a:pt x="329" y="113"/>
                  </a:lnTo>
                  <a:lnTo>
                    <a:pt x="361" y="110"/>
                  </a:lnTo>
                  <a:lnTo>
                    <a:pt x="371" y="113"/>
                  </a:lnTo>
                  <a:lnTo>
                    <a:pt x="377" y="117"/>
                  </a:lnTo>
                  <a:lnTo>
                    <a:pt x="394" y="119"/>
                  </a:lnTo>
                  <a:lnTo>
                    <a:pt x="402" y="117"/>
                  </a:lnTo>
                  <a:lnTo>
                    <a:pt x="413" y="111"/>
                  </a:lnTo>
                  <a:lnTo>
                    <a:pt x="421" y="111"/>
                  </a:lnTo>
                  <a:lnTo>
                    <a:pt x="432" y="115"/>
                  </a:lnTo>
                  <a:lnTo>
                    <a:pt x="440" y="111"/>
                  </a:lnTo>
                  <a:lnTo>
                    <a:pt x="448" y="111"/>
                  </a:lnTo>
                  <a:lnTo>
                    <a:pt x="453" y="115"/>
                  </a:lnTo>
                  <a:lnTo>
                    <a:pt x="463" y="115"/>
                  </a:lnTo>
                  <a:lnTo>
                    <a:pt x="469" y="117"/>
                  </a:lnTo>
                  <a:lnTo>
                    <a:pt x="476" y="117"/>
                  </a:lnTo>
                  <a:lnTo>
                    <a:pt x="486" y="113"/>
                  </a:lnTo>
                  <a:lnTo>
                    <a:pt x="630" y="146"/>
                  </a:lnTo>
                  <a:lnTo>
                    <a:pt x="630" y="156"/>
                  </a:lnTo>
                  <a:lnTo>
                    <a:pt x="638" y="165"/>
                  </a:lnTo>
                  <a:lnTo>
                    <a:pt x="645" y="167"/>
                  </a:lnTo>
                  <a:lnTo>
                    <a:pt x="651" y="173"/>
                  </a:lnTo>
                  <a:lnTo>
                    <a:pt x="655" y="188"/>
                  </a:lnTo>
                  <a:lnTo>
                    <a:pt x="618" y="242"/>
                  </a:lnTo>
                  <a:lnTo>
                    <a:pt x="613" y="248"/>
                  </a:lnTo>
                  <a:lnTo>
                    <a:pt x="613" y="255"/>
                  </a:lnTo>
                  <a:lnTo>
                    <a:pt x="605" y="263"/>
                  </a:lnTo>
                  <a:lnTo>
                    <a:pt x="593" y="269"/>
                  </a:lnTo>
                  <a:lnTo>
                    <a:pt x="574" y="296"/>
                  </a:lnTo>
                  <a:lnTo>
                    <a:pt x="572" y="309"/>
                  </a:lnTo>
                  <a:lnTo>
                    <a:pt x="574" y="315"/>
                  </a:lnTo>
                  <a:lnTo>
                    <a:pt x="586" y="321"/>
                  </a:lnTo>
                  <a:lnTo>
                    <a:pt x="592" y="328"/>
                  </a:lnTo>
                  <a:lnTo>
                    <a:pt x="588" y="334"/>
                  </a:lnTo>
                  <a:lnTo>
                    <a:pt x="588" y="338"/>
                  </a:lnTo>
                  <a:lnTo>
                    <a:pt x="584" y="338"/>
                  </a:lnTo>
                  <a:lnTo>
                    <a:pt x="584" y="351"/>
                  </a:lnTo>
                  <a:lnTo>
                    <a:pt x="572" y="363"/>
                  </a:lnTo>
                  <a:lnTo>
                    <a:pt x="534" y="545"/>
                  </a:lnTo>
                  <a:lnTo>
                    <a:pt x="315" y="493"/>
                  </a:lnTo>
                  <a:lnTo>
                    <a:pt x="10" y="411"/>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6" name=""/>
            <p:cNvSpPr/>
            <p:nvPr/>
          </p:nvSpPr>
          <p:spPr>
            <a:xfrm>
              <a:off x="1615320" y="2201760"/>
              <a:ext cx="943200" cy="1857240"/>
            </a:xfrm>
            <a:custGeom>
              <a:avLst/>
              <a:gdLst/>
              <a:ahLst/>
              <a:rect l="l" t="t" r="r" b="b"/>
              <a:pathLst>
                <a:path w="648" h="1105">
                  <a:moveTo>
                    <a:pt x="564" y="1103"/>
                  </a:moveTo>
                  <a:lnTo>
                    <a:pt x="366" y="1084"/>
                  </a:lnTo>
                  <a:lnTo>
                    <a:pt x="364" y="1080"/>
                  </a:lnTo>
                  <a:lnTo>
                    <a:pt x="362" y="1071"/>
                  </a:lnTo>
                  <a:lnTo>
                    <a:pt x="364" y="1065"/>
                  </a:lnTo>
                  <a:lnTo>
                    <a:pt x="366" y="1065"/>
                  </a:lnTo>
                  <a:lnTo>
                    <a:pt x="364" y="1061"/>
                  </a:lnTo>
                  <a:lnTo>
                    <a:pt x="362" y="1061"/>
                  </a:lnTo>
                  <a:lnTo>
                    <a:pt x="358" y="1052"/>
                  </a:lnTo>
                  <a:lnTo>
                    <a:pt x="360" y="1050"/>
                  </a:lnTo>
                  <a:lnTo>
                    <a:pt x="358" y="1017"/>
                  </a:lnTo>
                  <a:lnTo>
                    <a:pt x="343" y="981"/>
                  </a:lnTo>
                  <a:lnTo>
                    <a:pt x="334" y="971"/>
                  </a:lnTo>
                  <a:lnTo>
                    <a:pt x="324" y="956"/>
                  </a:lnTo>
                  <a:lnTo>
                    <a:pt x="305" y="938"/>
                  </a:lnTo>
                  <a:lnTo>
                    <a:pt x="291" y="938"/>
                  </a:lnTo>
                  <a:lnTo>
                    <a:pt x="286" y="933"/>
                  </a:lnTo>
                  <a:lnTo>
                    <a:pt x="289" y="923"/>
                  </a:lnTo>
                  <a:lnTo>
                    <a:pt x="287" y="915"/>
                  </a:lnTo>
                  <a:lnTo>
                    <a:pt x="287" y="910"/>
                  </a:lnTo>
                  <a:lnTo>
                    <a:pt x="280" y="902"/>
                  </a:lnTo>
                  <a:lnTo>
                    <a:pt x="261" y="900"/>
                  </a:lnTo>
                  <a:lnTo>
                    <a:pt x="249" y="894"/>
                  </a:lnTo>
                  <a:lnTo>
                    <a:pt x="234" y="883"/>
                  </a:lnTo>
                  <a:lnTo>
                    <a:pt x="224" y="860"/>
                  </a:lnTo>
                  <a:lnTo>
                    <a:pt x="213" y="850"/>
                  </a:lnTo>
                  <a:lnTo>
                    <a:pt x="199" y="846"/>
                  </a:lnTo>
                  <a:lnTo>
                    <a:pt x="163" y="831"/>
                  </a:lnTo>
                  <a:lnTo>
                    <a:pt x="151" y="831"/>
                  </a:lnTo>
                  <a:lnTo>
                    <a:pt x="136" y="819"/>
                  </a:lnTo>
                  <a:lnTo>
                    <a:pt x="126" y="812"/>
                  </a:lnTo>
                  <a:lnTo>
                    <a:pt x="126" y="802"/>
                  </a:lnTo>
                  <a:lnTo>
                    <a:pt x="132" y="796"/>
                  </a:lnTo>
                  <a:lnTo>
                    <a:pt x="134" y="777"/>
                  </a:lnTo>
                  <a:lnTo>
                    <a:pt x="138" y="768"/>
                  </a:lnTo>
                  <a:lnTo>
                    <a:pt x="140" y="762"/>
                  </a:lnTo>
                  <a:lnTo>
                    <a:pt x="136" y="748"/>
                  </a:lnTo>
                  <a:lnTo>
                    <a:pt x="126" y="745"/>
                  </a:lnTo>
                  <a:lnTo>
                    <a:pt x="126" y="733"/>
                  </a:lnTo>
                  <a:lnTo>
                    <a:pt x="128" y="729"/>
                  </a:lnTo>
                  <a:lnTo>
                    <a:pt x="130" y="729"/>
                  </a:lnTo>
                  <a:lnTo>
                    <a:pt x="132" y="720"/>
                  </a:lnTo>
                  <a:lnTo>
                    <a:pt x="122" y="712"/>
                  </a:lnTo>
                  <a:lnTo>
                    <a:pt x="97" y="668"/>
                  </a:lnTo>
                  <a:lnTo>
                    <a:pt x="96" y="656"/>
                  </a:lnTo>
                  <a:lnTo>
                    <a:pt x="90" y="647"/>
                  </a:lnTo>
                  <a:lnTo>
                    <a:pt x="90" y="637"/>
                  </a:lnTo>
                  <a:lnTo>
                    <a:pt x="71" y="610"/>
                  </a:lnTo>
                  <a:lnTo>
                    <a:pt x="73" y="585"/>
                  </a:lnTo>
                  <a:lnTo>
                    <a:pt x="78" y="581"/>
                  </a:lnTo>
                  <a:lnTo>
                    <a:pt x="82" y="579"/>
                  </a:lnTo>
                  <a:lnTo>
                    <a:pt x="92" y="570"/>
                  </a:lnTo>
                  <a:lnTo>
                    <a:pt x="94" y="553"/>
                  </a:lnTo>
                  <a:lnTo>
                    <a:pt x="88" y="547"/>
                  </a:lnTo>
                  <a:lnTo>
                    <a:pt x="74" y="541"/>
                  </a:lnTo>
                  <a:lnTo>
                    <a:pt x="61" y="530"/>
                  </a:lnTo>
                  <a:lnTo>
                    <a:pt x="57" y="518"/>
                  </a:lnTo>
                  <a:lnTo>
                    <a:pt x="57" y="484"/>
                  </a:lnTo>
                  <a:lnTo>
                    <a:pt x="61" y="478"/>
                  </a:lnTo>
                  <a:lnTo>
                    <a:pt x="59" y="470"/>
                  </a:lnTo>
                  <a:lnTo>
                    <a:pt x="63" y="468"/>
                  </a:lnTo>
                  <a:lnTo>
                    <a:pt x="65" y="451"/>
                  </a:lnTo>
                  <a:lnTo>
                    <a:pt x="69" y="451"/>
                  </a:lnTo>
                  <a:lnTo>
                    <a:pt x="71" y="457"/>
                  </a:lnTo>
                  <a:lnTo>
                    <a:pt x="71" y="470"/>
                  </a:lnTo>
                  <a:lnTo>
                    <a:pt x="73" y="474"/>
                  </a:lnTo>
                  <a:lnTo>
                    <a:pt x="86" y="482"/>
                  </a:lnTo>
                  <a:lnTo>
                    <a:pt x="88" y="480"/>
                  </a:lnTo>
                  <a:lnTo>
                    <a:pt x="88" y="470"/>
                  </a:lnTo>
                  <a:lnTo>
                    <a:pt x="82" y="451"/>
                  </a:lnTo>
                  <a:lnTo>
                    <a:pt x="80" y="439"/>
                  </a:lnTo>
                  <a:lnTo>
                    <a:pt x="82" y="426"/>
                  </a:lnTo>
                  <a:lnTo>
                    <a:pt x="80" y="424"/>
                  </a:lnTo>
                  <a:lnTo>
                    <a:pt x="71" y="434"/>
                  </a:lnTo>
                  <a:lnTo>
                    <a:pt x="71" y="439"/>
                  </a:lnTo>
                  <a:lnTo>
                    <a:pt x="69" y="443"/>
                  </a:lnTo>
                  <a:lnTo>
                    <a:pt x="57" y="439"/>
                  </a:lnTo>
                  <a:lnTo>
                    <a:pt x="46" y="422"/>
                  </a:lnTo>
                  <a:lnTo>
                    <a:pt x="34" y="418"/>
                  </a:lnTo>
                  <a:lnTo>
                    <a:pt x="40" y="407"/>
                  </a:lnTo>
                  <a:lnTo>
                    <a:pt x="40" y="370"/>
                  </a:lnTo>
                  <a:lnTo>
                    <a:pt x="23" y="353"/>
                  </a:lnTo>
                  <a:lnTo>
                    <a:pt x="17" y="340"/>
                  </a:lnTo>
                  <a:lnTo>
                    <a:pt x="5" y="307"/>
                  </a:lnTo>
                  <a:lnTo>
                    <a:pt x="11" y="297"/>
                  </a:lnTo>
                  <a:lnTo>
                    <a:pt x="9" y="288"/>
                  </a:lnTo>
                  <a:lnTo>
                    <a:pt x="7" y="280"/>
                  </a:lnTo>
                  <a:lnTo>
                    <a:pt x="13" y="257"/>
                  </a:lnTo>
                  <a:lnTo>
                    <a:pt x="21" y="246"/>
                  </a:lnTo>
                  <a:lnTo>
                    <a:pt x="23" y="240"/>
                  </a:lnTo>
                  <a:lnTo>
                    <a:pt x="21" y="219"/>
                  </a:lnTo>
                  <a:lnTo>
                    <a:pt x="11" y="198"/>
                  </a:lnTo>
                  <a:lnTo>
                    <a:pt x="11" y="192"/>
                  </a:lnTo>
                  <a:lnTo>
                    <a:pt x="9" y="186"/>
                  </a:lnTo>
                  <a:lnTo>
                    <a:pt x="3" y="182"/>
                  </a:lnTo>
                  <a:lnTo>
                    <a:pt x="0" y="173"/>
                  </a:lnTo>
                  <a:lnTo>
                    <a:pt x="0" y="159"/>
                  </a:lnTo>
                  <a:lnTo>
                    <a:pt x="2" y="155"/>
                  </a:lnTo>
                  <a:lnTo>
                    <a:pt x="0" y="144"/>
                  </a:lnTo>
                  <a:lnTo>
                    <a:pt x="11" y="128"/>
                  </a:lnTo>
                  <a:lnTo>
                    <a:pt x="40" y="96"/>
                  </a:lnTo>
                  <a:lnTo>
                    <a:pt x="40" y="90"/>
                  </a:lnTo>
                  <a:lnTo>
                    <a:pt x="42" y="77"/>
                  </a:lnTo>
                  <a:lnTo>
                    <a:pt x="48" y="71"/>
                  </a:lnTo>
                  <a:lnTo>
                    <a:pt x="55" y="59"/>
                  </a:lnTo>
                  <a:lnTo>
                    <a:pt x="57" y="31"/>
                  </a:lnTo>
                  <a:lnTo>
                    <a:pt x="51" y="19"/>
                  </a:lnTo>
                  <a:lnTo>
                    <a:pt x="57" y="4"/>
                  </a:lnTo>
                  <a:lnTo>
                    <a:pt x="61" y="0"/>
                  </a:lnTo>
                  <a:lnTo>
                    <a:pt x="366" y="82"/>
                  </a:lnTo>
                  <a:lnTo>
                    <a:pt x="289" y="384"/>
                  </a:lnTo>
                  <a:lnTo>
                    <a:pt x="623" y="877"/>
                  </a:lnTo>
                  <a:lnTo>
                    <a:pt x="623" y="892"/>
                  </a:lnTo>
                  <a:lnTo>
                    <a:pt x="623" y="898"/>
                  </a:lnTo>
                  <a:lnTo>
                    <a:pt x="623" y="902"/>
                  </a:lnTo>
                  <a:lnTo>
                    <a:pt x="629" y="913"/>
                  </a:lnTo>
                  <a:lnTo>
                    <a:pt x="629" y="923"/>
                  </a:lnTo>
                  <a:lnTo>
                    <a:pt x="633" y="931"/>
                  </a:lnTo>
                  <a:lnTo>
                    <a:pt x="637" y="942"/>
                  </a:lnTo>
                  <a:lnTo>
                    <a:pt x="641" y="946"/>
                  </a:lnTo>
                  <a:lnTo>
                    <a:pt x="646" y="952"/>
                  </a:lnTo>
                  <a:lnTo>
                    <a:pt x="648" y="961"/>
                  </a:lnTo>
                  <a:lnTo>
                    <a:pt x="646" y="965"/>
                  </a:lnTo>
                  <a:lnTo>
                    <a:pt x="643" y="963"/>
                  </a:lnTo>
                  <a:lnTo>
                    <a:pt x="633" y="971"/>
                  </a:lnTo>
                  <a:lnTo>
                    <a:pt x="620" y="975"/>
                  </a:lnTo>
                  <a:lnTo>
                    <a:pt x="612" y="988"/>
                  </a:lnTo>
                  <a:lnTo>
                    <a:pt x="604" y="1015"/>
                  </a:lnTo>
                  <a:lnTo>
                    <a:pt x="589" y="1036"/>
                  </a:lnTo>
                  <a:lnTo>
                    <a:pt x="581" y="1036"/>
                  </a:lnTo>
                  <a:lnTo>
                    <a:pt x="579" y="1042"/>
                  </a:lnTo>
                  <a:lnTo>
                    <a:pt x="581" y="1050"/>
                  </a:lnTo>
                  <a:lnTo>
                    <a:pt x="581" y="1055"/>
                  </a:lnTo>
                  <a:lnTo>
                    <a:pt x="577" y="1067"/>
                  </a:lnTo>
                  <a:lnTo>
                    <a:pt x="581" y="1075"/>
                  </a:lnTo>
                  <a:lnTo>
                    <a:pt x="591" y="1084"/>
                  </a:lnTo>
                  <a:lnTo>
                    <a:pt x="593" y="1088"/>
                  </a:lnTo>
                  <a:lnTo>
                    <a:pt x="591" y="1092"/>
                  </a:lnTo>
                  <a:lnTo>
                    <a:pt x="589" y="1100"/>
                  </a:lnTo>
                  <a:lnTo>
                    <a:pt x="581" y="1105"/>
                  </a:lnTo>
                  <a:lnTo>
                    <a:pt x="577" y="1105"/>
                  </a:lnTo>
                  <a:lnTo>
                    <a:pt x="564" y="1103"/>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7" name=""/>
            <p:cNvSpPr/>
            <p:nvPr/>
          </p:nvSpPr>
          <p:spPr>
            <a:xfrm>
              <a:off x="2427480" y="3355920"/>
              <a:ext cx="804600" cy="1074960"/>
            </a:xfrm>
            <a:custGeom>
              <a:avLst/>
              <a:gdLst/>
              <a:ahLst/>
              <a:rect l="l" t="t" r="r" b="b"/>
              <a:pathLst>
                <a:path w="553" h="639">
                  <a:moveTo>
                    <a:pt x="470" y="639"/>
                  </a:moveTo>
                  <a:lnTo>
                    <a:pt x="553" y="61"/>
                  </a:lnTo>
                  <a:lnTo>
                    <a:pt x="150" y="0"/>
                  </a:lnTo>
                  <a:lnTo>
                    <a:pt x="140" y="52"/>
                  </a:lnTo>
                  <a:lnTo>
                    <a:pt x="125" y="96"/>
                  </a:lnTo>
                  <a:lnTo>
                    <a:pt x="117" y="96"/>
                  </a:lnTo>
                  <a:lnTo>
                    <a:pt x="109" y="88"/>
                  </a:lnTo>
                  <a:lnTo>
                    <a:pt x="111" y="86"/>
                  </a:lnTo>
                  <a:lnTo>
                    <a:pt x="106" y="79"/>
                  </a:lnTo>
                  <a:lnTo>
                    <a:pt x="90" y="75"/>
                  </a:lnTo>
                  <a:lnTo>
                    <a:pt x="77" y="77"/>
                  </a:lnTo>
                  <a:lnTo>
                    <a:pt x="73" y="81"/>
                  </a:lnTo>
                  <a:lnTo>
                    <a:pt x="77" y="100"/>
                  </a:lnTo>
                  <a:lnTo>
                    <a:pt x="71" y="150"/>
                  </a:lnTo>
                  <a:lnTo>
                    <a:pt x="75" y="157"/>
                  </a:lnTo>
                  <a:lnTo>
                    <a:pt x="69" y="178"/>
                  </a:lnTo>
                  <a:lnTo>
                    <a:pt x="65" y="186"/>
                  </a:lnTo>
                  <a:lnTo>
                    <a:pt x="65" y="190"/>
                  </a:lnTo>
                  <a:lnTo>
                    <a:pt x="65" y="205"/>
                  </a:lnTo>
                  <a:lnTo>
                    <a:pt x="65" y="211"/>
                  </a:lnTo>
                  <a:lnTo>
                    <a:pt x="65" y="215"/>
                  </a:lnTo>
                  <a:lnTo>
                    <a:pt x="71" y="226"/>
                  </a:lnTo>
                  <a:lnTo>
                    <a:pt x="71" y="236"/>
                  </a:lnTo>
                  <a:lnTo>
                    <a:pt x="75" y="244"/>
                  </a:lnTo>
                  <a:lnTo>
                    <a:pt x="79" y="255"/>
                  </a:lnTo>
                  <a:lnTo>
                    <a:pt x="83" y="259"/>
                  </a:lnTo>
                  <a:lnTo>
                    <a:pt x="88" y="265"/>
                  </a:lnTo>
                  <a:lnTo>
                    <a:pt x="90" y="274"/>
                  </a:lnTo>
                  <a:lnTo>
                    <a:pt x="88" y="278"/>
                  </a:lnTo>
                  <a:lnTo>
                    <a:pt x="85" y="276"/>
                  </a:lnTo>
                  <a:lnTo>
                    <a:pt x="75" y="284"/>
                  </a:lnTo>
                  <a:lnTo>
                    <a:pt x="62" y="288"/>
                  </a:lnTo>
                  <a:lnTo>
                    <a:pt x="54" y="301"/>
                  </a:lnTo>
                  <a:lnTo>
                    <a:pt x="46" y="328"/>
                  </a:lnTo>
                  <a:lnTo>
                    <a:pt x="31" y="349"/>
                  </a:lnTo>
                  <a:lnTo>
                    <a:pt x="23" y="349"/>
                  </a:lnTo>
                  <a:lnTo>
                    <a:pt x="21" y="355"/>
                  </a:lnTo>
                  <a:lnTo>
                    <a:pt x="23" y="363"/>
                  </a:lnTo>
                  <a:lnTo>
                    <a:pt x="23" y="368"/>
                  </a:lnTo>
                  <a:lnTo>
                    <a:pt x="19" y="380"/>
                  </a:lnTo>
                  <a:lnTo>
                    <a:pt x="23" y="388"/>
                  </a:lnTo>
                  <a:lnTo>
                    <a:pt x="33" y="397"/>
                  </a:lnTo>
                  <a:lnTo>
                    <a:pt x="35" y="401"/>
                  </a:lnTo>
                  <a:lnTo>
                    <a:pt x="33" y="405"/>
                  </a:lnTo>
                  <a:lnTo>
                    <a:pt x="31" y="413"/>
                  </a:lnTo>
                  <a:lnTo>
                    <a:pt x="23" y="418"/>
                  </a:lnTo>
                  <a:lnTo>
                    <a:pt x="19" y="418"/>
                  </a:lnTo>
                  <a:lnTo>
                    <a:pt x="6" y="416"/>
                  </a:lnTo>
                  <a:lnTo>
                    <a:pt x="0" y="439"/>
                  </a:lnTo>
                  <a:lnTo>
                    <a:pt x="298" y="610"/>
                  </a:lnTo>
                  <a:lnTo>
                    <a:pt x="470" y="639"/>
                  </a:lnTo>
                  <a:lnTo>
                    <a:pt x="470" y="639"/>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8" name=""/>
            <p:cNvSpPr/>
            <p:nvPr/>
          </p:nvSpPr>
          <p:spPr>
            <a:xfrm>
              <a:off x="2036160" y="2340000"/>
              <a:ext cx="754920" cy="1335240"/>
            </a:xfrm>
            <a:custGeom>
              <a:avLst/>
              <a:gdLst/>
              <a:ahLst/>
              <a:rect l="l" t="t" r="r" b="b"/>
              <a:pathLst>
                <a:path w="519" h="795">
                  <a:moveTo>
                    <a:pt x="77" y="0"/>
                  </a:moveTo>
                  <a:lnTo>
                    <a:pt x="0" y="302"/>
                  </a:lnTo>
                  <a:lnTo>
                    <a:pt x="334" y="795"/>
                  </a:lnTo>
                  <a:lnTo>
                    <a:pt x="334" y="791"/>
                  </a:lnTo>
                  <a:lnTo>
                    <a:pt x="338" y="783"/>
                  </a:lnTo>
                  <a:lnTo>
                    <a:pt x="344" y="762"/>
                  </a:lnTo>
                  <a:lnTo>
                    <a:pt x="340" y="755"/>
                  </a:lnTo>
                  <a:lnTo>
                    <a:pt x="346" y="705"/>
                  </a:lnTo>
                  <a:lnTo>
                    <a:pt x="342" y="686"/>
                  </a:lnTo>
                  <a:lnTo>
                    <a:pt x="346" y="682"/>
                  </a:lnTo>
                  <a:lnTo>
                    <a:pt x="359" y="680"/>
                  </a:lnTo>
                  <a:lnTo>
                    <a:pt x="375" y="684"/>
                  </a:lnTo>
                  <a:lnTo>
                    <a:pt x="380" y="691"/>
                  </a:lnTo>
                  <a:lnTo>
                    <a:pt x="378" y="693"/>
                  </a:lnTo>
                  <a:lnTo>
                    <a:pt x="386" y="701"/>
                  </a:lnTo>
                  <a:lnTo>
                    <a:pt x="394" y="701"/>
                  </a:lnTo>
                  <a:lnTo>
                    <a:pt x="409" y="657"/>
                  </a:lnTo>
                  <a:lnTo>
                    <a:pt x="419" y="605"/>
                  </a:lnTo>
                  <a:lnTo>
                    <a:pt x="519" y="98"/>
                  </a:lnTo>
                  <a:lnTo>
                    <a:pt x="296" y="52"/>
                  </a:lnTo>
                  <a:lnTo>
                    <a:pt x="77"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9" name=""/>
            <p:cNvSpPr/>
            <p:nvPr/>
          </p:nvSpPr>
          <p:spPr>
            <a:xfrm>
              <a:off x="2645640" y="2504880"/>
              <a:ext cx="667800" cy="953640"/>
            </a:xfrm>
            <a:custGeom>
              <a:avLst/>
              <a:gdLst/>
              <a:ahLst/>
              <a:rect l="l" t="t" r="r" b="b"/>
              <a:pathLst>
                <a:path w="459" h="568">
                  <a:moveTo>
                    <a:pt x="403" y="568"/>
                  </a:moveTo>
                  <a:lnTo>
                    <a:pt x="459" y="162"/>
                  </a:lnTo>
                  <a:lnTo>
                    <a:pt x="307" y="138"/>
                  </a:lnTo>
                  <a:lnTo>
                    <a:pt x="324" y="41"/>
                  </a:lnTo>
                  <a:lnTo>
                    <a:pt x="100" y="0"/>
                  </a:lnTo>
                  <a:lnTo>
                    <a:pt x="0" y="507"/>
                  </a:lnTo>
                  <a:lnTo>
                    <a:pt x="403" y="568"/>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0" name=""/>
            <p:cNvSpPr/>
            <p:nvPr/>
          </p:nvSpPr>
          <p:spPr>
            <a:xfrm>
              <a:off x="2759400" y="1280160"/>
              <a:ext cx="1207800" cy="883080"/>
            </a:xfrm>
            <a:custGeom>
              <a:avLst/>
              <a:gdLst/>
              <a:ahLst/>
              <a:rect l="l" t="t" r="r" b="b"/>
              <a:pathLst>
                <a:path w="830" h="526">
                  <a:moveTo>
                    <a:pt x="795" y="526"/>
                  </a:moveTo>
                  <a:lnTo>
                    <a:pt x="290" y="464"/>
                  </a:lnTo>
                  <a:lnTo>
                    <a:pt x="283" y="514"/>
                  </a:lnTo>
                  <a:lnTo>
                    <a:pt x="283" y="516"/>
                  </a:lnTo>
                  <a:lnTo>
                    <a:pt x="275" y="509"/>
                  </a:lnTo>
                  <a:lnTo>
                    <a:pt x="273" y="497"/>
                  </a:lnTo>
                  <a:lnTo>
                    <a:pt x="262" y="486"/>
                  </a:lnTo>
                  <a:lnTo>
                    <a:pt x="254" y="493"/>
                  </a:lnTo>
                  <a:lnTo>
                    <a:pt x="254" y="501"/>
                  </a:lnTo>
                  <a:lnTo>
                    <a:pt x="233" y="501"/>
                  </a:lnTo>
                  <a:lnTo>
                    <a:pt x="231" y="503"/>
                  </a:lnTo>
                  <a:lnTo>
                    <a:pt x="221" y="497"/>
                  </a:lnTo>
                  <a:lnTo>
                    <a:pt x="202" y="497"/>
                  </a:lnTo>
                  <a:lnTo>
                    <a:pt x="198" y="493"/>
                  </a:lnTo>
                  <a:lnTo>
                    <a:pt x="192" y="493"/>
                  </a:lnTo>
                  <a:lnTo>
                    <a:pt x="187" y="501"/>
                  </a:lnTo>
                  <a:lnTo>
                    <a:pt x="179" y="499"/>
                  </a:lnTo>
                  <a:lnTo>
                    <a:pt x="164" y="493"/>
                  </a:lnTo>
                  <a:lnTo>
                    <a:pt x="160" y="495"/>
                  </a:lnTo>
                  <a:lnTo>
                    <a:pt x="154" y="505"/>
                  </a:lnTo>
                  <a:lnTo>
                    <a:pt x="144" y="501"/>
                  </a:lnTo>
                  <a:lnTo>
                    <a:pt x="139" y="489"/>
                  </a:lnTo>
                  <a:lnTo>
                    <a:pt x="139" y="486"/>
                  </a:lnTo>
                  <a:lnTo>
                    <a:pt x="141" y="472"/>
                  </a:lnTo>
                  <a:lnTo>
                    <a:pt x="141" y="464"/>
                  </a:lnTo>
                  <a:lnTo>
                    <a:pt x="133" y="455"/>
                  </a:lnTo>
                  <a:lnTo>
                    <a:pt x="123" y="455"/>
                  </a:lnTo>
                  <a:lnTo>
                    <a:pt x="116" y="443"/>
                  </a:lnTo>
                  <a:lnTo>
                    <a:pt x="121" y="434"/>
                  </a:lnTo>
                  <a:lnTo>
                    <a:pt x="121" y="428"/>
                  </a:lnTo>
                  <a:lnTo>
                    <a:pt x="112" y="416"/>
                  </a:lnTo>
                  <a:lnTo>
                    <a:pt x="108" y="403"/>
                  </a:lnTo>
                  <a:lnTo>
                    <a:pt x="108" y="382"/>
                  </a:lnTo>
                  <a:lnTo>
                    <a:pt x="110" y="368"/>
                  </a:lnTo>
                  <a:lnTo>
                    <a:pt x="106" y="365"/>
                  </a:lnTo>
                  <a:lnTo>
                    <a:pt x="104" y="363"/>
                  </a:lnTo>
                  <a:lnTo>
                    <a:pt x="100" y="355"/>
                  </a:lnTo>
                  <a:lnTo>
                    <a:pt x="98" y="355"/>
                  </a:lnTo>
                  <a:lnTo>
                    <a:pt x="95" y="355"/>
                  </a:lnTo>
                  <a:lnTo>
                    <a:pt x="73" y="374"/>
                  </a:lnTo>
                  <a:lnTo>
                    <a:pt x="70" y="374"/>
                  </a:lnTo>
                  <a:lnTo>
                    <a:pt x="54" y="361"/>
                  </a:lnTo>
                  <a:lnTo>
                    <a:pt x="58" y="353"/>
                  </a:lnTo>
                  <a:lnTo>
                    <a:pt x="58" y="345"/>
                  </a:lnTo>
                  <a:lnTo>
                    <a:pt x="58" y="338"/>
                  </a:lnTo>
                  <a:lnTo>
                    <a:pt x="70" y="330"/>
                  </a:lnTo>
                  <a:lnTo>
                    <a:pt x="70" y="321"/>
                  </a:lnTo>
                  <a:lnTo>
                    <a:pt x="70" y="319"/>
                  </a:lnTo>
                  <a:lnTo>
                    <a:pt x="70" y="303"/>
                  </a:lnTo>
                  <a:lnTo>
                    <a:pt x="75" y="297"/>
                  </a:lnTo>
                  <a:lnTo>
                    <a:pt x="73" y="294"/>
                  </a:lnTo>
                  <a:lnTo>
                    <a:pt x="91" y="259"/>
                  </a:lnTo>
                  <a:lnTo>
                    <a:pt x="85" y="255"/>
                  </a:lnTo>
                  <a:lnTo>
                    <a:pt x="70" y="251"/>
                  </a:lnTo>
                  <a:lnTo>
                    <a:pt x="70" y="244"/>
                  </a:lnTo>
                  <a:lnTo>
                    <a:pt x="58" y="244"/>
                  </a:lnTo>
                  <a:lnTo>
                    <a:pt x="52" y="230"/>
                  </a:lnTo>
                  <a:lnTo>
                    <a:pt x="50" y="217"/>
                  </a:lnTo>
                  <a:lnTo>
                    <a:pt x="39" y="190"/>
                  </a:lnTo>
                  <a:lnTo>
                    <a:pt x="22" y="173"/>
                  </a:lnTo>
                  <a:lnTo>
                    <a:pt x="12" y="163"/>
                  </a:lnTo>
                  <a:lnTo>
                    <a:pt x="8" y="157"/>
                  </a:lnTo>
                  <a:lnTo>
                    <a:pt x="12" y="152"/>
                  </a:lnTo>
                  <a:lnTo>
                    <a:pt x="16" y="142"/>
                  </a:lnTo>
                  <a:lnTo>
                    <a:pt x="12" y="125"/>
                  </a:lnTo>
                  <a:lnTo>
                    <a:pt x="0" y="98"/>
                  </a:lnTo>
                  <a:lnTo>
                    <a:pt x="18" y="0"/>
                  </a:lnTo>
                  <a:lnTo>
                    <a:pt x="93" y="13"/>
                  </a:lnTo>
                  <a:lnTo>
                    <a:pt x="296" y="48"/>
                  </a:lnTo>
                  <a:lnTo>
                    <a:pt x="505" y="83"/>
                  </a:lnTo>
                  <a:lnTo>
                    <a:pt x="830" y="117"/>
                  </a:lnTo>
                  <a:lnTo>
                    <a:pt x="805" y="426"/>
                  </a:lnTo>
                  <a:lnTo>
                    <a:pt x="795" y="526"/>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1" name=""/>
            <p:cNvSpPr/>
            <p:nvPr/>
          </p:nvSpPr>
          <p:spPr>
            <a:xfrm>
              <a:off x="3092400" y="2058840"/>
              <a:ext cx="823680" cy="789120"/>
            </a:xfrm>
            <a:custGeom>
              <a:avLst/>
              <a:gdLst/>
              <a:ahLst/>
              <a:rect l="l" t="t" r="r" b="b"/>
              <a:pathLst>
                <a:path w="566" h="469">
                  <a:moveTo>
                    <a:pt x="532" y="469"/>
                  </a:moveTo>
                  <a:lnTo>
                    <a:pt x="549" y="263"/>
                  </a:lnTo>
                  <a:lnTo>
                    <a:pt x="566" y="62"/>
                  </a:lnTo>
                  <a:lnTo>
                    <a:pt x="61" y="0"/>
                  </a:lnTo>
                  <a:lnTo>
                    <a:pt x="54" y="50"/>
                  </a:lnTo>
                  <a:lnTo>
                    <a:pt x="17" y="306"/>
                  </a:lnTo>
                  <a:lnTo>
                    <a:pt x="17" y="306"/>
                  </a:lnTo>
                  <a:lnTo>
                    <a:pt x="0" y="403"/>
                  </a:lnTo>
                  <a:lnTo>
                    <a:pt x="152" y="427"/>
                  </a:lnTo>
                  <a:lnTo>
                    <a:pt x="532" y="469"/>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2" name=""/>
            <p:cNvSpPr/>
            <p:nvPr/>
          </p:nvSpPr>
          <p:spPr>
            <a:xfrm>
              <a:off x="3111480" y="3458520"/>
              <a:ext cx="826560" cy="988920"/>
            </a:xfrm>
            <a:custGeom>
              <a:avLst/>
              <a:gdLst/>
              <a:ahLst/>
              <a:rect l="l" t="t" r="r" b="b"/>
              <a:pathLst>
                <a:path w="568" h="588">
                  <a:moveTo>
                    <a:pt x="83" y="0"/>
                  </a:moveTo>
                  <a:lnTo>
                    <a:pt x="0" y="578"/>
                  </a:lnTo>
                  <a:lnTo>
                    <a:pt x="0" y="578"/>
                  </a:lnTo>
                  <a:lnTo>
                    <a:pt x="75" y="588"/>
                  </a:lnTo>
                  <a:lnTo>
                    <a:pt x="81" y="542"/>
                  </a:lnTo>
                  <a:lnTo>
                    <a:pt x="221" y="559"/>
                  </a:lnTo>
                  <a:lnTo>
                    <a:pt x="221" y="559"/>
                  </a:lnTo>
                  <a:lnTo>
                    <a:pt x="217" y="549"/>
                  </a:lnTo>
                  <a:lnTo>
                    <a:pt x="221" y="544"/>
                  </a:lnTo>
                  <a:lnTo>
                    <a:pt x="219" y="542"/>
                  </a:lnTo>
                  <a:lnTo>
                    <a:pt x="217" y="540"/>
                  </a:lnTo>
                  <a:lnTo>
                    <a:pt x="219" y="538"/>
                  </a:lnTo>
                  <a:lnTo>
                    <a:pt x="524" y="567"/>
                  </a:lnTo>
                  <a:lnTo>
                    <a:pt x="563" y="106"/>
                  </a:lnTo>
                  <a:lnTo>
                    <a:pt x="567" y="106"/>
                  </a:lnTo>
                  <a:lnTo>
                    <a:pt x="568" y="56"/>
                  </a:lnTo>
                  <a:lnTo>
                    <a:pt x="83"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3" name=""/>
            <p:cNvSpPr/>
            <p:nvPr/>
          </p:nvSpPr>
          <p:spPr>
            <a:xfrm>
              <a:off x="3427200" y="3637080"/>
              <a:ext cx="1650240" cy="1856880"/>
            </a:xfrm>
            <a:custGeom>
              <a:avLst/>
              <a:gdLst/>
              <a:ahLst/>
              <a:rect l="l" t="t" r="r" b="b"/>
              <a:pathLst>
                <a:path w="1134" h="1105">
                  <a:moveTo>
                    <a:pt x="1044" y="311"/>
                  </a:moveTo>
                  <a:lnTo>
                    <a:pt x="1040" y="309"/>
                  </a:lnTo>
                  <a:lnTo>
                    <a:pt x="1039" y="305"/>
                  </a:lnTo>
                  <a:lnTo>
                    <a:pt x="1031" y="303"/>
                  </a:lnTo>
                  <a:lnTo>
                    <a:pt x="991" y="282"/>
                  </a:lnTo>
                  <a:lnTo>
                    <a:pt x="987" y="284"/>
                  </a:lnTo>
                  <a:lnTo>
                    <a:pt x="975" y="288"/>
                  </a:lnTo>
                  <a:lnTo>
                    <a:pt x="956" y="286"/>
                  </a:lnTo>
                  <a:lnTo>
                    <a:pt x="950" y="286"/>
                  </a:lnTo>
                  <a:lnTo>
                    <a:pt x="944" y="286"/>
                  </a:lnTo>
                  <a:lnTo>
                    <a:pt x="929" y="292"/>
                  </a:lnTo>
                  <a:lnTo>
                    <a:pt x="910" y="294"/>
                  </a:lnTo>
                  <a:lnTo>
                    <a:pt x="906" y="295"/>
                  </a:lnTo>
                  <a:lnTo>
                    <a:pt x="893" y="307"/>
                  </a:lnTo>
                  <a:lnTo>
                    <a:pt x="879" y="297"/>
                  </a:lnTo>
                  <a:lnTo>
                    <a:pt x="872" y="294"/>
                  </a:lnTo>
                  <a:lnTo>
                    <a:pt x="872" y="292"/>
                  </a:lnTo>
                  <a:lnTo>
                    <a:pt x="870" y="290"/>
                  </a:lnTo>
                  <a:lnTo>
                    <a:pt x="864" y="290"/>
                  </a:lnTo>
                  <a:lnTo>
                    <a:pt x="860" y="294"/>
                  </a:lnTo>
                  <a:lnTo>
                    <a:pt x="856" y="294"/>
                  </a:lnTo>
                  <a:lnTo>
                    <a:pt x="847" y="290"/>
                  </a:lnTo>
                  <a:lnTo>
                    <a:pt x="847" y="284"/>
                  </a:lnTo>
                  <a:lnTo>
                    <a:pt x="843" y="284"/>
                  </a:lnTo>
                  <a:lnTo>
                    <a:pt x="835" y="288"/>
                  </a:lnTo>
                  <a:lnTo>
                    <a:pt x="827" y="297"/>
                  </a:lnTo>
                  <a:lnTo>
                    <a:pt x="829" y="303"/>
                  </a:lnTo>
                  <a:lnTo>
                    <a:pt x="824" y="307"/>
                  </a:lnTo>
                  <a:lnTo>
                    <a:pt x="820" y="299"/>
                  </a:lnTo>
                  <a:lnTo>
                    <a:pt x="822" y="292"/>
                  </a:lnTo>
                  <a:lnTo>
                    <a:pt x="822" y="288"/>
                  </a:lnTo>
                  <a:lnTo>
                    <a:pt x="814" y="288"/>
                  </a:lnTo>
                  <a:lnTo>
                    <a:pt x="804" y="294"/>
                  </a:lnTo>
                  <a:lnTo>
                    <a:pt x="802" y="294"/>
                  </a:lnTo>
                  <a:lnTo>
                    <a:pt x="781" y="278"/>
                  </a:lnTo>
                  <a:lnTo>
                    <a:pt x="776" y="280"/>
                  </a:lnTo>
                  <a:lnTo>
                    <a:pt x="772" y="292"/>
                  </a:lnTo>
                  <a:lnTo>
                    <a:pt x="756" y="288"/>
                  </a:lnTo>
                  <a:lnTo>
                    <a:pt x="756" y="278"/>
                  </a:lnTo>
                  <a:lnTo>
                    <a:pt x="753" y="276"/>
                  </a:lnTo>
                  <a:lnTo>
                    <a:pt x="743" y="269"/>
                  </a:lnTo>
                  <a:lnTo>
                    <a:pt x="743" y="265"/>
                  </a:lnTo>
                  <a:lnTo>
                    <a:pt x="722" y="261"/>
                  </a:lnTo>
                  <a:lnTo>
                    <a:pt x="716" y="269"/>
                  </a:lnTo>
                  <a:lnTo>
                    <a:pt x="706" y="265"/>
                  </a:lnTo>
                  <a:lnTo>
                    <a:pt x="703" y="255"/>
                  </a:lnTo>
                  <a:lnTo>
                    <a:pt x="695" y="257"/>
                  </a:lnTo>
                  <a:lnTo>
                    <a:pt x="693" y="259"/>
                  </a:lnTo>
                  <a:lnTo>
                    <a:pt x="689" y="259"/>
                  </a:lnTo>
                  <a:lnTo>
                    <a:pt x="682" y="255"/>
                  </a:lnTo>
                  <a:lnTo>
                    <a:pt x="659" y="251"/>
                  </a:lnTo>
                  <a:lnTo>
                    <a:pt x="657" y="249"/>
                  </a:lnTo>
                  <a:lnTo>
                    <a:pt x="651" y="242"/>
                  </a:lnTo>
                  <a:lnTo>
                    <a:pt x="653" y="238"/>
                  </a:lnTo>
                  <a:lnTo>
                    <a:pt x="649" y="232"/>
                  </a:lnTo>
                  <a:lnTo>
                    <a:pt x="639" y="228"/>
                  </a:lnTo>
                  <a:lnTo>
                    <a:pt x="634" y="232"/>
                  </a:lnTo>
                  <a:lnTo>
                    <a:pt x="618" y="234"/>
                  </a:lnTo>
                  <a:lnTo>
                    <a:pt x="612" y="232"/>
                  </a:lnTo>
                  <a:lnTo>
                    <a:pt x="601" y="217"/>
                  </a:lnTo>
                  <a:lnTo>
                    <a:pt x="595" y="213"/>
                  </a:lnTo>
                  <a:lnTo>
                    <a:pt x="586" y="211"/>
                  </a:lnTo>
                  <a:lnTo>
                    <a:pt x="593" y="13"/>
                  </a:lnTo>
                  <a:lnTo>
                    <a:pt x="350" y="0"/>
                  </a:lnTo>
                  <a:lnTo>
                    <a:pt x="346" y="0"/>
                  </a:lnTo>
                  <a:lnTo>
                    <a:pt x="307" y="461"/>
                  </a:lnTo>
                  <a:lnTo>
                    <a:pt x="2" y="432"/>
                  </a:lnTo>
                  <a:lnTo>
                    <a:pt x="0" y="434"/>
                  </a:lnTo>
                  <a:lnTo>
                    <a:pt x="2" y="436"/>
                  </a:lnTo>
                  <a:lnTo>
                    <a:pt x="4" y="438"/>
                  </a:lnTo>
                  <a:lnTo>
                    <a:pt x="0" y="443"/>
                  </a:lnTo>
                  <a:lnTo>
                    <a:pt x="4" y="453"/>
                  </a:lnTo>
                  <a:lnTo>
                    <a:pt x="4" y="453"/>
                  </a:lnTo>
                  <a:lnTo>
                    <a:pt x="21" y="464"/>
                  </a:lnTo>
                  <a:lnTo>
                    <a:pt x="25" y="474"/>
                  </a:lnTo>
                  <a:lnTo>
                    <a:pt x="31" y="489"/>
                  </a:lnTo>
                  <a:lnTo>
                    <a:pt x="48" y="499"/>
                  </a:lnTo>
                  <a:lnTo>
                    <a:pt x="94" y="557"/>
                  </a:lnTo>
                  <a:lnTo>
                    <a:pt x="135" y="587"/>
                  </a:lnTo>
                  <a:lnTo>
                    <a:pt x="138" y="593"/>
                  </a:lnTo>
                  <a:lnTo>
                    <a:pt x="140" y="601"/>
                  </a:lnTo>
                  <a:lnTo>
                    <a:pt x="138" y="610"/>
                  </a:lnTo>
                  <a:lnTo>
                    <a:pt x="142" y="614"/>
                  </a:lnTo>
                  <a:lnTo>
                    <a:pt x="152" y="629"/>
                  </a:lnTo>
                  <a:lnTo>
                    <a:pt x="150" y="662"/>
                  </a:lnTo>
                  <a:lnTo>
                    <a:pt x="154" y="672"/>
                  </a:lnTo>
                  <a:lnTo>
                    <a:pt x="167" y="695"/>
                  </a:lnTo>
                  <a:lnTo>
                    <a:pt x="227" y="739"/>
                  </a:lnTo>
                  <a:lnTo>
                    <a:pt x="269" y="764"/>
                  </a:lnTo>
                  <a:lnTo>
                    <a:pt x="278" y="766"/>
                  </a:lnTo>
                  <a:lnTo>
                    <a:pt x="288" y="762"/>
                  </a:lnTo>
                  <a:lnTo>
                    <a:pt x="296" y="750"/>
                  </a:lnTo>
                  <a:lnTo>
                    <a:pt x="303" y="745"/>
                  </a:lnTo>
                  <a:lnTo>
                    <a:pt x="321" y="704"/>
                  </a:lnTo>
                  <a:lnTo>
                    <a:pt x="328" y="693"/>
                  </a:lnTo>
                  <a:lnTo>
                    <a:pt x="336" y="689"/>
                  </a:lnTo>
                  <a:lnTo>
                    <a:pt x="350" y="693"/>
                  </a:lnTo>
                  <a:lnTo>
                    <a:pt x="353" y="693"/>
                  </a:lnTo>
                  <a:lnTo>
                    <a:pt x="355" y="685"/>
                  </a:lnTo>
                  <a:lnTo>
                    <a:pt x="359" y="681"/>
                  </a:lnTo>
                  <a:lnTo>
                    <a:pt x="367" y="683"/>
                  </a:lnTo>
                  <a:lnTo>
                    <a:pt x="374" y="689"/>
                  </a:lnTo>
                  <a:lnTo>
                    <a:pt x="397" y="693"/>
                  </a:lnTo>
                  <a:lnTo>
                    <a:pt x="403" y="695"/>
                  </a:lnTo>
                  <a:lnTo>
                    <a:pt x="419" y="699"/>
                  </a:lnTo>
                  <a:lnTo>
                    <a:pt x="426" y="697"/>
                  </a:lnTo>
                  <a:lnTo>
                    <a:pt x="445" y="706"/>
                  </a:lnTo>
                  <a:lnTo>
                    <a:pt x="449" y="718"/>
                  </a:lnTo>
                  <a:lnTo>
                    <a:pt x="451" y="718"/>
                  </a:lnTo>
                  <a:lnTo>
                    <a:pt x="453" y="722"/>
                  </a:lnTo>
                  <a:lnTo>
                    <a:pt x="457" y="723"/>
                  </a:lnTo>
                  <a:lnTo>
                    <a:pt x="465" y="727"/>
                  </a:lnTo>
                  <a:lnTo>
                    <a:pt x="476" y="743"/>
                  </a:lnTo>
                  <a:lnTo>
                    <a:pt x="493" y="758"/>
                  </a:lnTo>
                  <a:lnTo>
                    <a:pt x="501" y="771"/>
                  </a:lnTo>
                  <a:lnTo>
                    <a:pt x="503" y="777"/>
                  </a:lnTo>
                  <a:lnTo>
                    <a:pt x="528" y="841"/>
                  </a:lnTo>
                  <a:lnTo>
                    <a:pt x="534" y="854"/>
                  </a:lnTo>
                  <a:lnTo>
                    <a:pt x="563" y="887"/>
                  </a:lnTo>
                  <a:lnTo>
                    <a:pt x="564" y="894"/>
                  </a:lnTo>
                  <a:lnTo>
                    <a:pt x="584" y="915"/>
                  </a:lnTo>
                  <a:lnTo>
                    <a:pt x="589" y="919"/>
                  </a:lnTo>
                  <a:lnTo>
                    <a:pt x="597" y="929"/>
                  </a:lnTo>
                  <a:lnTo>
                    <a:pt x="601" y="935"/>
                  </a:lnTo>
                  <a:lnTo>
                    <a:pt x="599" y="956"/>
                  </a:lnTo>
                  <a:lnTo>
                    <a:pt x="605" y="963"/>
                  </a:lnTo>
                  <a:lnTo>
                    <a:pt x="607" y="988"/>
                  </a:lnTo>
                  <a:lnTo>
                    <a:pt x="614" y="996"/>
                  </a:lnTo>
                  <a:lnTo>
                    <a:pt x="634" y="1036"/>
                  </a:lnTo>
                  <a:lnTo>
                    <a:pt x="635" y="1048"/>
                  </a:lnTo>
                  <a:lnTo>
                    <a:pt x="651" y="1048"/>
                  </a:lnTo>
                  <a:lnTo>
                    <a:pt x="666" y="1057"/>
                  </a:lnTo>
                  <a:lnTo>
                    <a:pt x="685" y="1065"/>
                  </a:lnTo>
                  <a:lnTo>
                    <a:pt x="714" y="1082"/>
                  </a:lnTo>
                  <a:lnTo>
                    <a:pt x="753" y="1086"/>
                  </a:lnTo>
                  <a:lnTo>
                    <a:pt x="760" y="1086"/>
                  </a:lnTo>
                  <a:lnTo>
                    <a:pt x="781" y="1102"/>
                  </a:lnTo>
                  <a:lnTo>
                    <a:pt x="793" y="1105"/>
                  </a:lnTo>
                  <a:lnTo>
                    <a:pt x="802" y="1094"/>
                  </a:lnTo>
                  <a:lnTo>
                    <a:pt x="810" y="1096"/>
                  </a:lnTo>
                  <a:lnTo>
                    <a:pt x="814" y="1094"/>
                  </a:lnTo>
                  <a:lnTo>
                    <a:pt x="814" y="1088"/>
                  </a:lnTo>
                  <a:lnTo>
                    <a:pt x="804" y="1084"/>
                  </a:lnTo>
                  <a:lnTo>
                    <a:pt x="806" y="1082"/>
                  </a:lnTo>
                  <a:lnTo>
                    <a:pt x="799" y="1071"/>
                  </a:lnTo>
                  <a:lnTo>
                    <a:pt x="785" y="1023"/>
                  </a:lnTo>
                  <a:lnTo>
                    <a:pt x="779" y="1004"/>
                  </a:lnTo>
                  <a:lnTo>
                    <a:pt x="789" y="975"/>
                  </a:lnTo>
                  <a:lnTo>
                    <a:pt x="787" y="965"/>
                  </a:lnTo>
                  <a:lnTo>
                    <a:pt x="783" y="963"/>
                  </a:lnTo>
                  <a:lnTo>
                    <a:pt x="781" y="963"/>
                  </a:lnTo>
                  <a:lnTo>
                    <a:pt x="779" y="961"/>
                  </a:lnTo>
                  <a:lnTo>
                    <a:pt x="779" y="960"/>
                  </a:lnTo>
                  <a:lnTo>
                    <a:pt x="781" y="958"/>
                  </a:lnTo>
                  <a:lnTo>
                    <a:pt x="795" y="950"/>
                  </a:lnTo>
                  <a:lnTo>
                    <a:pt x="802" y="923"/>
                  </a:lnTo>
                  <a:lnTo>
                    <a:pt x="797" y="921"/>
                  </a:lnTo>
                  <a:lnTo>
                    <a:pt x="793" y="908"/>
                  </a:lnTo>
                  <a:lnTo>
                    <a:pt x="801" y="900"/>
                  </a:lnTo>
                  <a:lnTo>
                    <a:pt x="808" y="906"/>
                  </a:lnTo>
                  <a:lnTo>
                    <a:pt x="824" y="896"/>
                  </a:lnTo>
                  <a:lnTo>
                    <a:pt x="827" y="883"/>
                  </a:lnTo>
                  <a:lnTo>
                    <a:pt x="820" y="877"/>
                  </a:lnTo>
                  <a:lnTo>
                    <a:pt x="824" y="871"/>
                  </a:lnTo>
                  <a:lnTo>
                    <a:pt x="827" y="871"/>
                  </a:lnTo>
                  <a:lnTo>
                    <a:pt x="831" y="873"/>
                  </a:lnTo>
                  <a:lnTo>
                    <a:pt x="833" y="869"/>
                  </a:lnTo>
                  <a:lnTo>
                    <a:pt x="839" y="871"/>
                  </a:lnTo>
                  <a:lnTo>
                    <a:pt x="843" y="871"/>
                  </a:lnTo>
                  <a:lnTo>
                    <a:pt x="847" y="869"/>
                  </a:lnTo>
                  <a:lnTo>
                    <a:pt x="849" y="866"/>
                  </a:lnTo>
                  <a:lnTo>
                    <a:pt x="849" y="856"/>
                  </a:lnTo>
                  <a:lnTo>
                    <a:pt x="850" y="852"/>
                  </a:lnTo>
                  <a:lnTo>
                    <a:pt x="854" y="852"/>
                  </a:lnTo>
                  <a:lnTo>
                    <a:pt x="856" y="852"/>
                  </a:lnTo>
                  <a:lnTo>
                    <a:pt x="860" y="854"/>
                  </a:lnTo>
                  <a:lnTo>
                    <a:pt x="881" y="848"/>
                  </a:lnTo>
                  <a:lnTo>
                    <a:pt x="883" y="846"/>
                  </a:lnTo>
                  <a:lnTo>
                    <a:pt x="885" y="842"/>
                  </a:lnTo>
                  <a:lnTo>
                    <a:pt x="883" y="841"/>
                  </a:lnTo>
                  <a:lnTo>
                    <a:pt x="872" y="835"/>
                  </a:lnTo>
                  <a:lnTo>
                    <a:pt x="872" y="829"/>
                  </a:lnTo>
                  <a:lnTo>
                    <a:pt x="891" y="823"/>
                  </a:lnTo>
                  <a:lnTo>
                    <a:pt x="895" y="819"/>
                  </a:lnTo>
                  <a:lnTo>
                    <a:pt x="900" y="818"/>
                  </a:lnTo>
                  <a:lnTo>
                    <a:pt x="902" y="819"/>
                  </a:lnTo>
                  <a:lnTo>
                    <a:pt x="898" y="823"/>
                  </a:lnTo>
                  <a:lnTo>
                    <a:pt x="902" y="827"/>
                  </a:lnTo>
                  <a:lnTo>
                    <a:pt x="906" y="827"/>
                  </a:lnTo>
                  <a:lnTo>
                    <a:pt x="910" y="825"/>
                  </a:lnTo>
                  <a:lnTo>
                    <a:pt x="941" y="816"/>
                  </a:lnTo>
                  <a:lnTo>
                    <a:pt x="992" y="781"/>
                  </a:lnTo>
                  <a:lnTo>
                    <a:pt x="994" y="770"/>
                  </a:lnTo>
                  <a:lnTo>
                    <a:pt x="1019" y="748"/>
                  </a:lnTo>
                  <a:lnTo>
                    <a:pt x="1019" y="745"/>
                  </a:lnTo>
                  <a:lnTo>
                    <a:pt x="1010" y="731"/>
                  </a:lnTo>
                  <a:lnTo>
                    <a:pt x="1012" y="720"/>
                  </a:lnTo>
                  <a:lnTo>
                    <a:pt x="1029" y="712"/>
                  </a:lnTo>
                  <a:lnTo>
                    <a:pt x="1031" y="712"/>
                  </a:lnTo>
                  <a:lnTo>
                    <a:pt x="1029" y="725"/>
                  </a:lnTo>
                  <a:lnTo>
                    <a:pt x="1031" y="729"/>
                  </a:lnTo>
                  <a:lnTo>
                    <a:pt x="1048" y="727"/>
                  </a:lnTo>
                  <a:lnTo>
                    <a:pt x="1052" y="731"/>
                  </a:lnTo>
                  <a:lnTo>
                    <a:pt x="1088" y="716"/>
                  </a:lnTo>
                  <a:lnTo>
                    <a:pt x="1111" y="714"/>
                  </a:lnTo>
                  <a:lnTo>
                    <a:pt x="1111" y="712"/>
                  </a:lnTo>
                  <a:lnTo>
                    <a:pt x="1111" y="710"/>
                  </a:lnTo>
                  <a:lnTo>
                    <a:pt x="1106" y="706"/>
                  </a:lnTo>
                  <a:lnTo>
                    <a:pt x="1106" y="700"/>
                  </a:lnTo>
                  <a:lnTo>
                    <a:pt x="1108" y="697"/>
                  </a:lnTo>
                  <a:lnTo>
                    <a:pt x="1110" y="691"/>
                  </a:lnTo>
                  <a:lnTo>
                    <a:pt x="1115" y="683"/>
                  </a:lnTo>
                  <a:lnTo>
                    <a:pt x="1125" y="662"/>
                  </a:lnTo>
                  <a:lnTo>
                    <a:pt x="1117" y="652"/>
                  </a:lnTo>
                  <a:lnTo>
                    <a:pt x="1117" y="645"/>
                  </a:lnTo>
                  <a:lnTo>
                    <a:pt x="1119" y="641"/>
                  </a:lnTo>
                  <a:lnTo>
                    <a:pt x="1119" y="633"/>
                  </a:lnTo>
                  <a:lnTo>
                    <a:pt x="1121" y="622"/>
                  </a:lnTo>
                  <a:lnTo>
                    <a:pt x="1127" y="616"/>
                  </a:lnTo>
                  <a:lnTo>
                    <a:pt x="1131" y="606"/>
                  </a:lnTo>
                  <a:lnTo>
                    <a:pt x="1134" y="587"/>
                  </a:lnTo>
                  <a:lnTo>
                    <a:pt x="1134" y="578"/>
                  </a:lnTo>
                  <a:lnTo>
                    <a:pt x="1131" y="560"/>
                  </a:lnTo>
                  <a:lnTo>
                    <a:pt x="1125" y="549"/>
                  </a:lnTo>
                  <a:lnTo>
                    <a:pt x="1121" y="547"/>
                  </a:lnTo>
                  <a:lnTo>
                    <a:pt x="1123" y="541"/>
                  </a:lnTo>
                  <a:lnTo>
                    <a:pt x="1121" y="537"/>
                  </a:lnTo>
                  <a:lnTo>
                    <a:pt x="1115" y="528"/>
                  </a:lnTo>
                  <a:lnTo>
                    <a:pt x="1110" y="522"/>
                  </a:lnTo>
                  <a:lnTo>
                    <a:pt x="1108" y="520"/>
                  </a:lnTo>
                  <a:lnTo>
                    <a:pt x="1111" y="509"/>
                  </a:lnTo>
                  <a:lnTo>
                    <a:pt x="1104" y="493"/>
                  </a:lnTo>
                  <a:lnTo>
                    <a:pt x="1092" y="482"/>
                  </a:lnTo>
                  <a:lnTo>
                    <a:pt x="1088" y="476"/>
                  </a:lnTo>
                  <a:lnTo>
                    <a:pt x="1086" y="374"/>
                  </a:lnTo>
                  <a:lnTo>
                    <a:pt x="1086" y="319"/>
                  </a:lnTo>
                  <a:lnTo>
                    <a:pt x="1073" y="317"/>
                  </a:lnTo>
                  <a:lnTo>
                    <a:pt x="1062" y="320"/>
                  </a:lnTo>
                  <a:lnTo>
                    <a:pt x="1058" y="320"/>
                  </a:lnTo>
                  <a:lnTo>
                    <a:pt x="1044" y="311"/>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4" name=""/>
            <p:cNvSpPr/>
            <p:nvPr/>
          </p:nvSpPr>
          <p:spPr>
            <a:xfrm>
              <a:off x="3232080" y="2777040"/>
              <a:ext cx="857160" cy="782280"/>
            </a:xfrm>
            <a:custGeom>
              <a:avLst/>
              <a:gdLst/>
              <a:ahLst/>
              <a:rect l="l" t="t" r="r" b="b"/>
              <a:pathLst>
                <a:path w="589" h="466">
                  <a:moveTo>
                    <a:pt x="0" y="406"/>
                  </a:moveTo>
                  <a:lnTo>
                    <a:pt x="56" y="0"/>
                  </a:lnTo>
                  <a:lnTo>
                    <a:pt x="436" y="42"/>
                  </a:lnTo>
                  <a:lnTo>
                    <a:pt x="589" y="55"/>
                  </a:lnTo>
                  <a:lnTo>
                    <a:pt x="583" y="157"/>
                  </a:lnTo>
                  <a:lnTo>
                    <a:pt x="566" y="466"/>
                  </a:lnTo>
                  <a:lnTo>
                    <a:pt x="485" y="462"/>
                  </a:lnTo>
                  <a:lnTo>
                    <a:pt x="0" y="406"/>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5" name=""/>
            <p:cNvSpPr/>
            <p:nvPr/>
          </p:nvSpPr>
          <p:spPr>
            <a:xfrm>
              <a:off x="4055760" y="3041640"/>
              <a:ext cx="874440" cy="539640"/>
            </a:xfrm>
            <a:custGeom>
              <a:avLst/>
              <a:gdLst/>
              <a:ahLst/>
              <a:rect l="l" t="t" r="r" b="b"/>
              <a:pathLst>
                <a:path w="601" h="322">
                  <a:moveTo>
                    <a:pt x="17" y="0"/>
                  </a:moveTo>
                  <a:lnTo>
                    <a:pt x="539" y="11"/>
                  </a:lnTo>
                  <a:lnTo>
                    <a:pt x="572" y="38"/>
                  </a:lnTo>
                  <a:lnTo>
                    <a:pt x="562" y="50"/>
                  </a:lnTo>
                  <a:lnTo>
                    <a:pt x="559" y="63"/>
                  </a:lnTo>
                  <a:lnTo>
                    <a:pt x="564" y="69"/>
                  </a:lnTo>
                  <a:lnTo>
                    <a:pt x="574" y="73"/>
                  </a:lnTo>
                  <a:lnTo>
                    <a:pt x="578" y="92"/>
                  </a:lnTo>
                  <a:lnTo>
                    <a:pt x="587" y="96"/>
                  </a:lnTo>
                  <a:lnTo>
                    <a:pt x="595" y="98"/>
                  </a:lnTo>
                  <a:lnTo>
                    <a:pt x="597" y="102"/>
                  </a:lnTo>
                  <a:lnTo>
                    <a:pt x="601" y="322"/>
                  </a:lnTo>
                  <a:lnTo>
                    <a:pt x="0" y="309"/>
                  </a:lnTo>
                  <a:lnTo>
                    <a:pt x="17"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6" name=""/>
            <p:cNvSpPr/>
            <p:nvPr/>
          </p:nvSpPr>
          <p:spPr>
            <a:xfrm>
              <a:off x="3866760" y="2501280"/>
              <a:ext cx="973440" cy="558360"/>
            </a:xfrm>
            <a:custGeom>
              <a:avLst/>
              <a:gdLst/>
              <a:ahLst/>
              <a:rect l="l" t="t" r="r" b="b"/>
              <a:pathLst>
                <a:path w="669" h="332">
                  <a:moveTo>
                    <a:pt x="0" y="206"/>
                  </a:moveTo>
                  <a:lnTo>
                    <a:pt x="17" y="0"/>
                  </a:lnTo>
                  <a:lnTo>
                    <a:pt x="429" y="23"/>
                  </a:lnTo>
                  <a:lnTo>
                    <a:pt x="441" y="39"/>
                  </a:lnTo>
                  <a:lnTo>
                    <a:pt x="454" y="39"/>
                  </a:lnTo>
                  <a:lnTo>
                    <a:pt x="466" y="37"/>
                  </a:lnTo>
                  <a:lnTo>
                    <a:pt x="474" y="43"/>
                  </a:lnTo>
                  <a:lnTo>
                    <a:pt x="479" y="56"/>
                  </a:lnTo>
                  <a:lnTo>
                    <a:pt x="491" y="58"/>
                  </a:lnTo>
                  <a:lnTo>
                    <a:pt x="500" y="56"/>
                  </a:lnTo>
                  <a:lnTo>
                    <a:pt x="512" y="46"/>
                  </a:lnTo>
                  <a:lnTo>
                    <a:pt x="525" y="46"/>
                  </a:lnTo>
                  <a:lnTo>
                    <a:pt x="533" y="50"/>
                  </a:lnTo>
                  <a:lnTo>
                    <a:pt x="566" y="71"/>
                  </a:lnTo>
                  <a:lnTo>
                    <a:pt x="583" y="83"/>
                  </a:lnTo>
                  <a:lnTo>
                    <a:pt x="583" y="92"/>
                  </a:lnTo>
                  <a:lnTo>
                    <a:pt x="593" y="100"/>
                  </a:lnTo>
                  <a:lnTo>
                    <a:pt x="593" y="106"/>
                  </a:lnTo>
                  <a:lnTo>
                    <a:pt x="589" y="121"/>
                  </a:lnTo>
                  <a:lnTo>
                    <a:pt x="596" y="129"/>
                  </a:lnTo>
                  <a:lnTo>
                    <a:pt x="602" y="144"/>
                  </a:lnTo>
                  <a:lnTo>
                    <a:pt x="610" y="152"/>
                  </a:lnTo>
                  <a:lnTo>
                    <a:pt x="606" y="162"/>
                  </a:lnTo>
                  <a:lnTo>
                    <a:pt x="610" y="169"/>
                  </a:lnTo>
                  <a:lnTo>
                    <a:pt x="621" y="177"/>
                  </a:lnTo>
                  <a:lnTo>
                    <a:pt x="623" y="187"/>
                  </a:lnTo>
                  <a:lnTo>
                    <a:pt x="621" y="194"/>
                  </a:lnTo>
                  <a:lnTo>
                    <a:pt x="618" y="211"/>
                  </a:lnTo>
                  <a:lnTo>
                    <a:pt x="629" y="215"/>
                  </a:lnTo>
                  <a:lnTo>
                    <a:pt x="631" y="225"/>
                  </a:lnTo>
                  <a:lnTo>
                    <a:pt x="625" y="233"/>
                  </a:lnTo>
                  <a:lnTo>
                    <a:pt x="629" y="240"/>
                  </a:lnTo>
                  <a:lnTo>
                    <a:pt x="635" y="248"/>
                  </a:lnTo>
                  <a:lnTo>
                    <a:pt x="631" y="256"/>
                  </a:lnTo>
                  <a:lnTo>
                    <a:pt x="635" y="267"/>
                  </a:lnTo>
                  <a:lnTo>
                    <a:pt x="637" y="273"/>
                  </a:lnTo>
                  <a:lnTo>
                    <a:pt x="642" y="281"/>
                  </a:lnTo>
                  <a:lnTo>
                    <a:pt x="650" y="288"/>
                  </a:lnTo>
                  <a:lnTo>
                    <a:pt x="654" y="302"/>
                  </a:lnTo>
                  <a:lnTo>
                    <a:pt x="664" y="317"/>
                  </a:lnTo>
                  <a:lnTo>
                    <a:pt x="669" y="319"/>
                  </a:lnTo>
                  <a:lnTo>
                    <a:pt x="667" y="330"/>
                  </a:lnTo>
                  <a:lnTo>
                    <a:pt x="669" y="332"/>
                  </a:lnTo>
                  <a:lnTo>
                    <a:pt x="147" y="321"/>
                  </a:lnTo>
                  <a:lnTo>
                    <a:pt x="153" y="219"/>
                  </a:lnTo>
                  <a:lnTo>
                    <a:pt x="0" y="206"/>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7" name=""/>
            <p:cNvSpPr/>
            <p:nvPr/>
          </p:nvSpPr>
          <p:spPr>
            <a:xfrm>
              <a:off x="3891600" y="1995120"/>
              <a:ext cx="826560" cy="645840"/>
            </a:xfrm>
            <a:custGeom>
              <a:avLst/>
              <a:gdLst/>
              <a:ahLst/>
              <a:rect l="l" t="t" r="r" b="b"/>
              <a:pathLst>
                <a:path w="568" h="384">
                  <a:moveTo>
                    <a:pt x="0" y="301"/>
                  </a:moveTo>
                  <a:lnTo>
                    <a:pt x="17" y="100"/>
                  </a:lnTo>
                  <a:lnTo>
                    <a:pt x="27" y="0"/>
                  </a:lnTo>
                  <a:lnTo>
                    <a:pt x="558" y="23"/>
                  </a:lnTo>
                  <a:lnTo>
                    <a:pt x="558" y="33"/>
                  </a:lnTo>
                  <a:lnTo>
                    <a:pt x="554" y="42"/>
                  </a:lnTo>
                  <a:lnTo>
                    <a:pt x="541" y="56"/>
                  </a:lnTo>
                  <a:lnTo>
                    <a:pt x="541" y="65"/>
                  </a:lnTo>
                  <a:lnTo>
                    <a:pt x="568" y="90"/>
                  </a:lnTo>
                  <a:lnTo>
                    <a:pt x="568" y="276"/>
                  </a:lnTo>
                  <a:lnTo>
                    <a:pt x="564" y="276"/>
                  </a:lnTo>
                  <a:lnTo>
                    <a:pt x="556" y="276"/>
                  </a:lnTo>
                  <a:lnTo>
                    <a:pt x="560" y="282"/>
                  </a:lnTo>
                  <a:lnTo>
                    <a:pt x="562" y="288"/>
                  </a:lnTo>
                  <a:lnTo>
                    <a:pt x="558" y="299"/>
                  </a:lnTo>
                  <a:lnTo>
                    <a:pt x="564" y="305"/>
                  </a:lnTo>
                  <a:lnTo>
                    <a:pt x="568" y="319"/>
                  </a:lnTo>
                  <a:lnTo>
                    <a:pt x="562" y="324"/>
                  </a:lnTo>
                  <a:lnTo>
                    <a:pt x="564" y="334"/>
                  </a:lnTo>
                  <a:lnTo>
                    <a:pt x="556" y="351"/>
                  </a:lnTo>
                  <a:lnTo>
                    <a:pt x="564" y="370"/>
                  </a:lnTo>
                  <a:lnTo>
                    <a:pt x="566" y="382"/>
                  </a:lnTo>
                  <a:lnTo>
                    <a:pt x="566" y="384"/>
                  </a:lnTo>
                  <a:lnTo>
                    <a:pt x="549" y="372"/>
                  </a:lnTo>
                  <a:lnTo>
                    <a:pt x="516" y="351"/>
                  </a:lnTo>
                  <a:lnTo>
                    <a:pt x="508" y="347"/>
                  </a:lnTo>
                  <a:lnTo>
                    <a:pt x="495" y="347"/>
                  </a:lnTo>
                  <a:lnTo>
                    <a:pt x="483" y="357"/>
                  </a:lnTo>
                  <a:lnTo>
                    <a:pt x="474" y="359"/>
                  </a:lnTo>
                  <a:lnTo>
                    <a:pt x="462" y="357"/>
                  </a:lnTo>
                  <a:lnTo>
                    <a:pt x="457" y="344"/>
                  </a:lnTo>
                  <a:lnTo>
                    <a:pt x="449" y="338"/>
                  </a:lnTo>
                  <a:lnTo>
                    <a:pt x="437" y="340"/>
                  </a:lnTo>
                  <a:lnTo>
                    <a:pt x="424" y="340"/>
                  </a:lnTo>
                  <a:lnTo>
                    <a:pt x="412" y="324"/>
                  </a:lnTo>
                  <a:lnTo>
                    <a:pt x="0" y="301"/>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8" name=""/>
            <p:cNvSpPr/>
            <p:nvPr/>
          </p:nvSpPr>
          <p:spPr>
            <a:xfrm>
              <a:off x="4642560" y="1451520"/>
              <a:ext cx="776880" cy="1007640"/>
            </a:xfrm>
            <a:custGeom>
              <a:avLst/>
              <a:gdLst/>
              <a:ahLst/>
              <a:rect l="l" t="t" r="r" b="b"/>
              <a:pathLst>
                <a:path w="534" h="600">
                  <a:moveTo>
                    <a:pt x="52" y="600"/>
                  </a:moveTo>
                  <a:lnTo>
                    <a:pt x="52" y="414"/>
                  </a:lnTo>
                  <a:lnTo>
                    <a:pt x="25" y="389"/>
                  </a:lnTo>
                  <a:lnTo>
                    <a:pt x="25" y="380"/>
                  </a:lnTo>
                  <a:lnTo>
                    <a:pt x="38" y="366"/>
                  </a:lnTo>
                  <a:lnTo>
                    <a:pt x="42" y="357"/>
                  </a:lnTo>
                  <a:lnTo>
                    <a:pt x="42" y="347"/>
                  </a:lnTo>
                  <a:lnTo>
                    <a:pt x="40" y="332"/>
                  </a:lnTo>
                  <a:lnTo>
                    <a:pt x="42" y="318"/>
                  </a:lnTo>
                  <a:lnTo>
                    <a:pt x="31" y="282"/>
                  </a:lnTo>
                  <a:lnTo>
                    <a:pt x="31" y="274"/>
                  </a:lnTo>
                  <a:lnTo>
                    <a:pt x="31" y="257"/>
                  </a:lnTo>
                  <a:lnTo>
                    <a:pt x="27" y="245"/>
                  </a:lnTo>
                  <a:lnTo>
                    <a:pt x="25" y="195"/>
                  </a:lnTo>
                  <a:lnTo>
                    <a:pt x="19" y="165"/>
                  </a:lnTo>
                  <a:lnTo>
                    <a:pt x="12" y="155"/>
                  </a:lnTo>
                  <a:lnTo>
                    <a:pt x="4" y="123"/>
                  </a:lnTo>
                  <a:lnTo>
                    <a:pt x="4" y="94"/>
                  </a:lnTo>
                  <a:lnTo>
                    <a:pt x="6" y="76"/>
                  </a:lnTo>
                  <a:lnTo>
                    <a:pt x="8" y="71"/>
                  </a:lnTo>
                  <a:lnTo>
                    <a:pt x="2" y="46"/>
                  </a:lnTo>
                  <a:lnTo>
                    <a:pt x="0" y="38"/>
                  </a:lnTo>
                  <a:lnTo>
                    <a:pt x="138" y="38"/>
                  </a:lnTo>
                  <a:lnTo>
                    <a:pt x="140" y="13"/>
                  </a:lnTo>
                  <a:lnTo>
                    <a:pt x="140" y="0"/>
                  </a:lnTo>
                  <a:lnTo>
                    <a:pt x="152" y="0"/>
                  </a:lnTo>
                  <a:lnTo>
                    <a:pt x="165" y="5"/>
                  </a:lnTo>
                  <a:lnTo>
                    <a:pt x="167" y="28"/>
                  </a:lnTo>
                  <a:lnTo>
                    <a:pt x="171" y="44"/>
                  </a:lnTo>
                  <a:lnTo>
                    <a:pt x="171" y="57"/>
                  </a:lnTo>
                  <a:lnTo>
                    <a:pt x="186" y="69"/>
                  </a:lnTo>
                  <a:lnTo>
                    <a:pt x="192" y="67"/>
                  </a:lnTo>
                  <a:lnTo>
                    <a:pt x="202" y="69"/>
                  </a:lnTo>
                  <a:lnTo>
                    <a:pt x="207" y="75"/>
                  </a:lnTo>
                  <a:lnTo>
                    <a:pt x="219" y="73"/>
                  </a:lnTo>
                  <a:lnTo>
                    <a:pt x="232" y="75"/>
                  </a:lnTo>
                  <a:lnTo>
                    <a:pt x="234" y="80"/>
                  </a:lnTo>
                  <a:lnTo>
                    <a:pt x="234" y="84"/>
                  </a:lnTo>
                  <a:lnTo>
                    <a:pt x="255" y="82"/>
                  </a:lnTo>
                  <a:lnTo>
                    <a:pt x="261" y="75"/>
                  </a:lnTo>
                  <a:lnTo>
                    <a:pt x="290" y="73"/>
                  </a:lnTo>
                  <a:lnTo>
                    <a:pt x="309" y="78"/>
                  </a:lnTo>
                  <a:lnTo>
                    <a:pt x="315" y="78"/>
                  </a:lnTo>
                  <a:lnTo>
                    <a:pt x="311" y="84"/>
                  </a:lnTo>
                  <a:lnTo>
                    <a:pt x="319" y="90"/>
                  </a:lnTo>
                  <a:lnTo>
                    <a:pt x="321" y="88"/>
                  </a:lnTo>
                  <a:lnTo>
                    <a:pt x="324" y="92"/>
                  </a:lnTo>
                  <a:lnTo>
                    <a:pt x="328" y="105"/>
                  </a:lnTo>
                  <a:lnTo>
                    <a:pt x="334" y="109"/>
                  </a:lnTo>
                  <a:lnTo>
                    <a:pt x="344" y="100"/>
                  </a:lnTo>
                  <a:lnTo>
                    <a:pt x="347" y="98"/>
                  </a:lnTo>
                  <a:lnTo>
                    <a:pt x="355" y="100"/>
                  </a:lnTo>
                  <a:lnTo>
                    <a:pt x="359" y="109"/>
                  </a:lnTo>
                  <a:lnTo>
                    <a:pt x="376" y="113"/>
                  </a:lnTo>
                  <a:lnTo>
                    <a:pt x="380" y="119"/>
                  </a:lnTo>
                  <a:lnTo>
                    <a:pt x="388" y="124"/>
                  </a:lnTo>
                  <a:lnTo>
                    <a:pt x="397" y="124"/>
                  </a:lnTo>
                  <a:lnTo>
                    <a:pt x="409" y="123"/>
                  </a:lnTo>
                  <a:lnTo>
                    <a:pt x="434" y="105"/>
                  </a:lnTo>
                  <a:lnTo>
                    <a:pt x="440" y="107"/>
                  </a:lnTo>
                  <a:lnTo>
                    <a:pt x="445" y="115"/>
                  </a:lnTo>
                  <a:lnTo>
                    <a:pt x="486" y="115"/>
                  </a:lnTo>
                  <a:lnTo>
                    <a:pt x="491" y="117"/>
                  </a:lnTo>
                  <a:lnTo>
                    <a:pt x="497" y="119"/>
                  </a:lnTo>
                  <a:lnTo>
                    <a:pt x="507" y="126"/>
                  </a:lnTo>
                  <a:lnTo>
                    <a:pt x="516" y="123"/>
                  </a:lnTo>
                  <a:lnTo>
                    <a:pt x="534" y="123"/>
                  </a:lnTo>
                  <a:lnTo>
                    <a:pt x="524" y="132"/>
                  </a:lnTo>
                  <a:lnTo>
                    <a:pt x="501" y="146"/>
                  </a:lnTo>
                  <a:lnTo>
                    <a:pt x="488" y="147"/>
                  </a:lnTo>
                  <a:lnTo>
                    <a:pt x="478" y="153"/>
                  </a:lnTo>
                  <a:lnTo>
                    <a:pt x="468" y="163"/>
                  </a:lnTo>
                  <a:lnTo>
                    <a:pt x="447" y="172"/>
                  </a:lnTo>
                  <a:lnTo>
                    <a:pt x="438" y="178"/>
                  </a:lnTo>
                  <a:lnTo>
                    <a:pt x="405" y="215"/>
                  </a:lnTo>
                  <a:lnTo>
                    <a:pt x="357" y="259"/>
                  </a:lnTo>
                  <a:lnTo>
                    <a:pt x="351" y="266"/>
                  </a:lnTo>
                  <a:lnTo>
                    <a:pt x="346" y="272"/>
                  </a:lnTo>
                  <a:lnTo>
                    <a:pt x="347" y="326"/>
                  </a:lnTo>
                  <a:lnTo>
                    <a:pt x="342" y="334"/>
                  </a:lnTo>
                  <a:lnTo>
                    <a:pt x="336" y="336"/>
                  </a:lnTo>
                  <a:lnTo>
                    <a:pt x="315" y="353"/>
                  </a:lnTo>
                  <a:lnTo>
                    <a:pt x="315" y="362"/>
                  </a:lnTo>
                  <a:lnTo>
                    <a:pt x="311" y="364"/>
                  </a:lnTo>
                  <a:lnTo>
                    <a:pt x="305" y="380"/>
                  </a:lnTo>
                  <a:lnTo>
                    <a:pt x="317" y="385"/>
                  </a:lnTo>
                  <a:lnTo>
                    <a:pt x="324" y="399"/>
                  </a:lnTo>
                  <a:lnTo>
                    <a:pt x="319" y="410"/>
                  </a:lnTo>
                  <a:lnTo>
                    <a:pt x="319" y="420"/>
                  </a:lnTo>
                  <a:lnTo>
                    <a:pt x="317" y="437"/>
                  </a:lnTo>
                  <a:lnTo>
                    <a:pt x="317" y="464"/>
                  </a:lnTo>
                  <a:lnTo>
                    <a:pt x="321" y="470"/>
                  </a:lnTo>
                  <a:lnTo>
                    <a:pt x="328" y="476"/>
                  </a:lnTo>
                  <a:lnTo>
                    <a:pt x="330" y="480"/>
                  </a:lnTo>
                  <a:lnTo>
                    <a:pt x="349" y="483"/>
                  </a:lnTo>
                  <a:lnTo>
                    <a:pt x="353" y="485"/>
                  </a:lnTo>
                  <a:lnTo>
                    <a:pt x="353" y="491"/>
                  </a:lnTo>
                  <a:lnTo>
                    <a:pt x="359" y="495"/>
                  </a:lnTo>
                  <a:lnTo>
                    <a:pt x="382" y="504"/>
                  </a:lnTo>
                  <a:lnTo>
                    <a:pt x="388" y="520"/>
                  </a:lnTo>
                  <a:lnTo>
                    <a:pt x="409" y="535"/>
                  </a:lnTo>
                  <a:lnTo>
                    <a:pt x="432" y="551"/>
                  </a:lnTo>
                  <a:lnTo>
                    <a:pt x="434" y="556"/>
                  </a:lnTo>
                  <a:lnTo>
                    <a:pt x="434" y="570"/>
                  </a:lnTo>
                  <a:lnTo>
                    <a:pt x="436" y="587"/>
                  </a:lnTo>
                  <a:lnTo>
                    <a:pt x="52" y="60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09" name=""/>
            <p:cNvSpPr/>
            <p:nvPr/>
          </p:nvSpPr>
          <p:spPr>
            <a:xfrm>
              <a:off x="5086440" y="1843560"/>
              <a:ext cx="622800" cy="765000"/>
            </a:xfrm>
            <a:custGeom>
              <a:avLst/>
              <a:gdLst/>
              <a:ahLst/>
              <a:rect l="l" t="t" r="r" b="b"/>
              <a:pathLst>
                <a:path w="428" h="455">
                  <a:moveTo>
                    <a:pt x="183" y="455"/>
                  </a:moveTo>
                  <a:lnTo>
                    <a:pt x="179" y="445"/>
                  </a:lnTo>
                  <a:lnTo>
                    <a:pt x="173" y="439"/>
                  </a:lnTo>
                  <a:lnTo>
                    <a:pt x="148" y="432"/>
                  </a:lnTo>
                  <a:lnTo>
                    <a:pt x="142" y="403"/>
                  </a:lnTo>
                  <a:lnTo>
                    <a:pt x="138" y="389"/>
                  </a:lnTo>
                  <a:lnTo>
                    <a:pt x="144" y="380"/>
                  </a:lnTo>
                  <a:lnTo>
                    <a:pt x="144" y="374"/>
                  </a:lnTo>
                  <a:lnTo>
                    <a:pt x="135" y="366"/>
                  </a:lnTo>
                  <a:lnTo>
                    <a:pt x="131" y="353"/>
                  </a:lnTo>
                  <a:lnTo>
                    <a:pt x="129" y="336"/>
                  </a:lnTo>
                  <a:lnTo>
                    <a:pt x="129" y="322"/>
                  </a:lnTo>
                  <a:lnTo>
                    <a:pt x="127" y="317"/>
                  </a:lnTo>
                  <a:lnTo>
                    <a:pt x="104" y="301"/>
                  </a:lnTo>
                  <a:lnTo>
                    <a:pt x="83" y="286"/>
                  </a:lnTo>
                  <a:lnTo>
                    <a:pt x="77" y="270"/>
                  </a:lnTo>
                  <a:lnTo>
                    <a:pt x="54" y="261"/>
                  </a:lnTo>
                  <a:lnTo>
                    <a:pt x="48" y="257"/>
                  </a:lnTo>
                  <a:lnTo>
                    <a:pt x="48" y="251"/>
                  </a:lnTo>
                  <a:lnTo>
                    <a:pt x="44" y="249"/>
                  </a:lnTo>
                  <a:lnTo>
                    <a:pt x="25" y="246"/>
                  </a:lnTo>
                  <a:lnTo>
                    <a:pt x="23" y="242"/>
                  </a:lnTo>
                  <a:lnTo>
                    <a:pt x="16" y="236"/>
                  </a:lnTo>
                  <a:lnTo>
                    <a:pt x="12" y="230"/>
                  </a:lnTo>
                  <a:lnTo>
                    <a:pt x="12" y="203"/>
                  </a:lnTo>
                  <a:lnTo>
                    <a:pt x="14" y="186"/>
                  </a:lnTo>
                  <a:lnTo>
                    <a:pt x="14" y="176"/>
                  </a:lnTo>
                  <a:lnTo>
                    <a:pt x="19" y="165"/>
                  </a:lnTo>
                  <a:lnTo>
                    <a:pt x="12" y="151"/>
                  </a:lnTo>
                  <a:lnTo>
                    <a:pt x="0" y="146"/>
                  </a:lnTo>
                  <a:lnTo>
                    <a:pt x="6" y="130"/>
                  </a:lnTo>
                  <a:lnTo>
                    <a:pt x="10" y="128"/>
                  </a:lnTo>
                  <a:lnTo>
                    <a:pt x="10" y="119"/>
                  </a:lnTo>
                  <a:lnTo>
                    <a:pt x="31" y="102"/>
                  </a:lnTo>
                  <a:lnTo>
                    <a:pt x="37" y="100"/>
                  </a:lnTo>
                  <a:lnTo>
                    <a:pt x="42" y="92"/>
                  </a:lnTo>
                  <a:lnTo>
                    <a:pt x="41" y="38"/>
                  </a:lnTo>
                  <a:lnTo>
                    <a:pt x="46" y="32"/>
                  </a:lnTo>
                  <a:lnTo>
                    <a:pt x="52" y="25"/>
                  </a:lnTo>
                  <a:lnTo>
                    <a:pt x="58" y="29"/>
                  </a:lnTo>
                  <a:lnTo>
                    <a:pt x="67" y="31"/>
                  </a:lnTo>
                  <a:lnTo>
                    <a:pt x="81" y="31"/>
                  </a:lnTo>
                  <a:lnTo>
                    <a:pt x="100" y="19"/>
                  </a:lnTo>
                  <a:lnTo>
                    <a:pt x="135" y="0"/>
                  </a:lnTo>
                  <a:lnTo>
                    <a:pt x="142" y="0"/>
                  </a:lnTo>
                  <a:lnTo>
                    <a:pt x="144" y="4"/>
                  </a:lnTo>
                  <a:lnTo>
                    <a:pt x="144" y="11"/>
                  </a:lnTo>
                  <a:lnTo>
                    <a:pt x="140" y="17"/>
                  </a:lnTo>
                  <a:lnTo>
                    <a:pt x="140" y="21"/>
                  </a:lnTo>
                  <a:lnTo>
                    <a:pt x="137" y="36"/>
                  </a:lnTo>
                  <a:lnTo>
                    <a:pt x="150" y="29"/>
                  </a:lnTo>
                  <a:lnTo>
                    <a:pt x="158" y="29"/>
                  </a:lnTo>
                  <a:lnTo>
                    <a:pt x="167" y="38"/>
                  </a:lnTo>
                  <a:lnTo>
                    <a:pt x="175" y="36"/>
                  </a:lnTo>
                  <a:lnTo>
                    <a:pt x="179" y="42"/>
                  </a:lnTo>
                  <a:lnTo>
                    <a:pt x="188" y="44"/>
                  </a:lnTo>
                  <a:lnTo>
                    <a:pt x="194" y="48"/>
                  </a:lnTo>
                  <a:lnTo>
                    <a:pt x="196" y="59"/>
                  </a:lnTo>
                  <a:lnTo>
                    <a:pt x="202" y="61"/>
                  </a:lnTo>
                  <a:lnTo>
                    <a:pt x="269" y="75"/>
                  </a:lnTo>
                  <a:lnTo>
                    <a:pt x="277" y="75"/>
                  </a:lnTo>
                  <a:lnTo>
                    <a:pt x="292" y="88"/>
                  </a:lnTo>
                  <a:lnTo>
                    <a:pt x="302" y="88"/>
                  </a:lnTo>
                  <a:lnTo>
                    <a:pt x="303" y="90"/>
                  </a:lnTo>
                  <a:lnTo>
                    <a:pt x="307" y="88"/>
                  </a:lnTo>
                  <a:lnTo>
                    <a:pt x="311" y="88"/>
                  </a:lnTo>
                  <a:lnTo>
                    <a:pt x="328" y="90"/>
                  </a:lnTo>
                  <a:lnTo>
                    <a:pt x="340" y="94"/>
                  </a:lnTo>
                  <a:lnTo>
                    <a:pt x="344" y="98"/>
                  </a:lnTo>
                  <a:lnTo>
                    <a:pt x="342" y="100"/>
                  </a:lnTo>
                  <a:lnTo>
                    <a:pt x="342" y="103"/>
                  </a:lnTo>
                  <a:lnTo>
                    <a:pt x="351" y="107"/>
                  </a:lnTo>
                  <a:lnTo>
                    <a:pt x="365" y="113"/>
                  </a:lnTo>
                  <a:lnTo>
                    <a:pt x="367" y="123"/>
                  </a:lnTo>
                  <a:lnTo>
                    <a:pt x="363" y="148"/>
                  </a:lnTo>
                  <a:lnTo>
                    <a:pt x="365" y="150"/>
                  </a:lnTo>
                  <a:lnTo>
                    <a:pt x="378" y="146"/>
                  </a:lnTo>
                  <a:lnTo>
                    <a:pt x="380" y="148"/>
                  </a:lnTo>
                  <a:lnTo>
                    <a:pt x="378" y="153"/>
                  </a:lnTo>
                  <a:lnTo>
                    <a:pt x="374" y="157"/>
                  </a:lnTo>
                  <a:lnTo>
                    <a:pt x="376" y="169"/>
                  </a:lnTo>
                  <a:lnTo>
                    <a:pt x="388" y="176"/>
                  </a:lnTo>
                  <a:lnTo>
                    <a:pt x="386" y="178"/>
                  </a:lnTo>
                  <a:lnTo>
                    <a:pt x="371" y="194"/>
                  </a:lnTo>
                  <a:lnTo>
                    <a:pt x="361" y="213"/>
                  </a:lnTo>
                  <a:lnTo>
                    <a:pt x="359" y="226"/>
                  </a:lnTo>
                  <a:lnTo>
                    <a:pt x="357" y="232"/>
                  </a:lnTo>
                  <a:lnTo>
                    <a:pt x="361" y="234"/>
                  </a:lnTo>
                  <a:lnTo>
                    <a:pt x="371" y="228"/>
                  </a:lnTo>
                  <a:lnTo>
                    <a:pt x="384" y="207"/>
                  </a:lnTo>
                  <a:lnTo>
                    <a:pt x="396" y="196"/>
                  </a:lnTo>
                  <a:lnTo>
                    <a:pt x="403" y="194"/>
                  </a:lnTo>
                  <a:lnTo>
                    <a:pt x="403" y="188"/>
                  </a:lnTo>
                  <a:lnTo>
                    <a:pt x="409" y="182"/>
                  </a:lnTo>
                  <a:lnTo>
                    <a:pt x="413" y="176"/>
                  </a:lnTo>
                  <a:lnTo>
                    <a:pt x="413" y="169"/>
                  </a:lnTo>
                  <a:lnTo>
                    <a:pt x="413" y="163"/>
                  </a:lnTo>
                  <a:lnTo>
                    <a:pt x="417" y="161"/>
                  </a:lnTo>
                  <a:lnTo>
                    <a:pt x="419" y="155"/>
                  </a:lnTo>
                  <a:lnTo>
                    <a:pt x="422" y="151"/>
                  </a:lnTo>
                  <a:lnTo>
                    <a:pt x="426" y="150"/>
                  </a:lnTo>
                  <a:lnTo>
                    <a:pt x="428" y="155"/>
                  </a:lnTo>
                  <a:lnTo>
                    <a:pt x="428" y="167"/>
                  </a:lnTo>
                  <a:lnTo>
                    <a:pt x="417" y="194"/>
                  </a:lnTo>
                  <a:lnTo>
                    <a:pt x="413" y="199"/>
                  </a:lnTo>
                  <a:lnTo>
                    <a:pt x="409" y="209"/>
                  </a:lnTo>
                  <a:lnTo>
                    <a:pt x="409" y="215"/>
                  </a:lnTo>
                  <a:lnTo>
                    <a:pt x="399" y="236"/>
                  </a:lnTo>
                  <a:lnTo>
                    <a:pt x="399" y="253"/>
                  </a:lnTo>
                  <a:lnTo>
                    <a:pt x="399" y="267"/>
                  </a:lnTo>
                  <a:lnTo>
                    <a:pt x="390" y="276"/>
                  </a:lnTo>
                  <a:lnTo>
                    <a:pt x="388" y="282"/>
                  </a:lnTo>
                  <a:lnTo>
                    <a:pt x="390" y="297"/>
                  </a:lnTo>
                  <a:lnTo>
                    <a:pt x="392" y="322"/>
                  </a:lnTo>
                  <a:lnTo>
                    <a:pt x="388" y="328"/>
                  </a:lnTo>
                  <a:lnTo>
                    <a:pt x="380" y="353"/>
                  </a:lnTo>
                  <a:lnTo>
                    <a:pt x="384" y="389"/>
                  </a:lnTo>
                  <a:lnTo>
                    <a:pt x="394" y="416"/>
                  </a:lnTo>
                  <a:lnTo>
                    <a:pt x="392" y="420"/>
                  </a:lnTo>
                  <a:lnTo>
                    <a:pt x="394" y="426"/>
                  </a:lnTo>
                  <a:lnTo>
                    <a:pt x="394" y="430"/>
                  </a:lnTo>
                  <a:lnTo>
                    <a:pt x="394" y="441"/>
                  </a:lnTo>
                  <a:lnTo>
                    <a:pt x="183" y="455"/>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0" name=""/>
            <p:cNvSpPr/>
            <p:nvPr/>
          </p:nvSpPr>
          <p:spPr>
            <a:xfrm>
              <a:off x="5770440" y="1978200"/>
              <a:ext cx="461160" cy="726480"/>
            </a:xfrm>
            <a:custGeom>
              <a:avLst/>
              <a:gdLst/>
              <a:ahLst/>
              <a:rect l="l" t="t" r="r" b="b"/>
              <a:pathLst>
                <a:path w="317" h="432">
                  <a:moveTo>
                    <a:pt x="0" y="432"/>
                  </a:moveTo>
                  <a:lnTo>
                    <a:pt x="158" y="411"/>
                  </a:lnTo>
                  <a:lnTo>
                    <a:pt x="160" y="417"/>
                  </a:lnTo>
                  <a:lnTo>
                    <a:pt x="258" y="403"/>
                  </a:lnTo>
                  <a:lnTo>
                    <a:pt x="260" y="400"/>
                  </a:lnTo>
                  <a:lnTo>
                    <a:pt x="271" y="375"/>
                  </a:lnTo>
                  <a:lnTo>
                    <a:pt x="277" y="369"/>
                  </a:lnTo>
                  <a:lnTo>
                    <a:pt x="275" y="354"/>
                  </a:lnTo>
                  <a:lnTo>
                    <a:pt x="281" y="340"/>
                  </a:lnTo>
                  <a:lnTo>
                    <a:pt x="292" y="329"/>
                  </a:lnTo>
                  <a:lnTo>
                    <a:pt x="292" y="315"/>
                  </a:lnTo>
                  <a:lnTo>
                    <a:pt x="294" y="313"/>
                  </a:lnTo>
                  <a:lnTo>
                    <a:pt x="294" y="306"/>
                  </a:lnTo>
                  <a:lnTo>
                    <a:pt x="302" y="300"/>
                  </a:lnTo>
                  <a:lnTo>
                    <a:pt x="306" y="308"/>
                  </a:lnTo>
                  <a:lnTo>
                    <a:pt x="308" y="308"/>
                  </a:lnTo>
                  <a:lnTo>
                    <a:pt x="313" y="306"/>
                  </a:lnTo>
                  <a:lnTo>
                    <a:pt x="315" y="302"/>
                  </a:lnTo>
                  <a:lnTo>
                    <a:pt x="317" y="294"/>
                  </a:lnTo>
                  <a:lnTo>
                    <a:pt x="313" y="281"/>
                  </a:lnTo>
                  <a:lnTo>
                    <a:pt x="315" y="263"/>
                  </a:lnTo>
                  <a:lnTo>
                    <a:pt x="311" y="252"/>
                  </a:lnTo>
                  <a:lnTo>
                    <a:pt x="308" y="227"/>
                  </a:lnTo>
                  <a:lnTo>
                    <a:pt x="285" y="169"/>
                  </a:lnTo>
                  <a:lnTo>
                    <a:pt x="263" y="162"/>
                  </a:lnTo>
                  <a:lnTo>
                    <a:pt x="254" y="167"/>
                  </a:lnTo>
                  <a:lnTo>
                    <a:pt x="244" y="177"/>
                  </a:lnTo>
                  <a:lnTo>
                    <a:pt x="217" y="217"/>
                  </a:lnTo>
                  <a:lnTo>
                    <a:pt x="215" y="217"/>
                  </a:lnTo>
                  <a:lnTo>
                    <a:pt x="212" y="215"/>
                  </a:lnTo>
                  <a:lnTo>
                    <a:pt x="202" y="212"/>
                  </a:lnTo>
                  <a:lnTo>
                    <a:pt x="198" y="208"/>
                  </a:lnTo>
                  <a:lnTo>
                    <a:pt x="194" y="200"/>
                  </a:lnTo>
                  <a:lnTo>
                    <a:pt x="198" y="183"/>
                  </a:lnTo>
                  <a:lnTo>
                    <a:pt x="202" y="175"/>
                  </a:lnTo>
                  <a:lnTo>
                    <a:pt x="215" y="167"/>
                  </a:lnTo>
                  <a:lnTo>
                    <a:pt x="219" y="162"/>
                  </a:lnTo>
                  <a:lnTo>
                    <a:pt x="219" y="156"/>
                  </a:lnTo>
                  <a:lnTo>
                    <a:pt x="221" y="148"/>
                  </a:lnTo>
                  <a:lnTo>
                    <a:pt x="227" y="144"/>
                  </a:lnTo>
                  <a:lnTo>
                    <a:pt x="233" y="133"/>
                  </a:lnTo>
                  <a:lnTo>
                    <a:pt x="233" y="106"/>
                  </a:lnTo>
                  <a:lnTo>
                    <a:pt x="229" y="95"/>
                  </a:lnTo>
                  <a:lnTo>
                    <a:pt x="225" y="87"/>
                  </a:lnTo>
                  <a:lnTo>
                    <a:pt x="217" y="77"/>
                  </a:lnTo>
                  <a:lnTo>
                    <a:pt x="215" y="71"/>
                  </a:lnTo>
                  <a:lnTo>
                    <a:pt x="217" y="66"/>
                  </a:lnTo>
                  <a:lnTo>
                    <a:pt x="225" y="62"/>
                  </a:lnTo>
                  <a:lnTo>
                    <a:pt x="227" y="60"/>
                  </a:lnTo>
                  <a:lnTo>
                    <a:pt x="217" y="41"/>
                  </a:lnTo>
                  <a:lnTo>
                    <a:pt x="208" y="37"/>
                  </a:lnTo>
                  <a:lnTo>
                    <a:pt x="181" y="27"/>
                  </a:lnTo>
                  <a:lnTo>
                    <a:pt x="162" y="23"/>
                  </a:lnTo>
                  <a:lnTo>
                    <a:pt x="156" y="16"/>
                  </a:lnTo>
                  <a:lnTo>
                    <a:pt x="141" y="12"/>
                  </a:lnTo>
                  <a:lnTo>
                    <a:pt x="125" y="8"/>
                  </a:lnTo>
                  <a:lnTo>
                    <a:pt x="116" y="0"/>
                  </a:lnTo>
                  <a:lnTo>
                    <a:pt x="110" y="6"/>
                  </a:lnTo>
                  <a:lnTo>
                    <a:pt x="102" y="8"/>
                  </a:lnTo>
                  <a:lnTo>
                    <a:pt x="93" y="23"/>
                  </a:lnTo>
                  <a:lnTo>
                    <a:pt x="93" y="35"/>
                  </a:lnTo>
                  <a:lnTo>
                    <a:pt x="94" y="39"/>
                  </a:lnTo>
                  <a:lnTo>
                    <a:pt x="98" y="39"/>
                  </a:lnTo>
                  <a:lnTo>
                    <a:pt x="100" y="45"/>
                  </a:lnTo>
                  <a:lnTo>
                    <a:pt x="96" y="47"/>
                  </a:lnTo>
                  <a:lnTo>
                    <a:pt x="91" y="48"/>
                  </a:lnTo>
                  <a:lnTo>
                    <a:pt x="85" y="52"/>
                  </a:lnTo>
                  <a:lnTo>
                    <a:pt x="79" y="60"/>
                  </a:lnTo>
                  <a:lnTo>
                    <a:pt x="73" y="70"/>
                  </a:lnTo>
                  <a:lnTo>
                    <a:pt x="75" y="81"/>
                  </a:lnTo>
                  <a:lnTo>
                    <a:pt x="77" y="91"/>
                  </a:lnTo>
                  <a:lnTo>
                    <a:pt x="71" y="104"/>
                  </a:lnTo>
                  <a:lnTo>
                    <a:pt x="62" y="108"/>
                  </a:lnTo>
                  <a:lnTo>
                    <a:pt x="60" y="98"/>
                  </a:lnTo>
                  <a:lnTo>
                    <a:pt x="64" y="89"/>
                  </a:lnTo>
                  <a:lnTo>
                    <a:pt x="60" y="77"/>
                  </a:lnTo>
                  <a:lnTo>
                    <a:pt x="62" y="73"/>
                  </a:lnTo>
                  <a:lnTo>
                    <a:pt x="62" y="70"/>
                  </a:lnTo>
                  <a:lnTo>
                    <a:pt x="58" y="73"/>
                  </a:lnTo>
                  <a:lnTo>
                    <a:pt x="52" y="81"/>
                  </a:lnTo>
                  <a:lnTo>
                    <a:pt x="50" y="91"/>
                  </a:lnTo>
                  <a:lnTo>
                    <a:pt x="48" y="96"/>
                  </a:lnTo>
                  <a:lnTo>
                    <a:pt x="43" y="96"/>
                  </a:lnTo>
                  <a:lnTo>
                    <a:pt x="33" y="104"/>
                  </a:lnTo>
                  <a:lnTo>
                    <a:pt x="29" y="112"/>
                  </a:lnTo>
                  <a:lnTo>
                    <a:pt x="27" y="118"/>
                  </a:lnTo>
                  <a:lnTo>
                    <a:pt x="20" y="127"/>
                  </a:lnTo>
                  <a:lnTo>
                    <a:pt x="20" y="142"/>
                  </a:lnTo>
                  <a:lnTo>
                    <a:pt x="18" y="162"/>
                  </a:lnTo>
                  <a:lnTo>
                    <a:pt x="16" y="171"/>
                  </a:lnTo>
                  <a:lnTo>
                    <a:pt x="10" y="185"/>
                  </a:lnTo>
                  <a:lnTo>
                    <a:pt x="4" y="192"/>
                  </a:lnTo>
                  <a:lnTo>
                    <a:pt x="6" y="202"/>
                  </a:lnTo>
                  <a:lnTo>
                    <a:pt x="14" y="223"/>
                  </a:lnTo>
                  <a:lnTo>
                    <a:pt x="10" y="238"/>
                  </a:lnTo>
                  <a:lnTo>
                    <a:pt x="16" y="250"/>
                  </a:lnTo>
                  <a:lnTo>
                    <a:pt x="29" y="281"/>
                  </a:lnTo>
                  <a:lnTo>
                    <a:pt x="39" y="306"/>
                  </a:lnTo>
                  <a:lnTo>
                    <a:pt x="39" y="325"/>
                  </a:lnTo>
                  <a:lnTo>
                    <a:pt x="45" y="331"/>
                  </a:lnTo>
                  <a:lnTo>
                    <a:pt x="45" y="334"/>
                  </a:lnTo>
                  <a:lnTo>
                    <a:pt x="41" y="336"/>
                  </a:lnTo>
                  <a:lnTo>
                    <a:pt x="39" y="357"/>
                  </a:lnTo>
                  <a:lnTo>
                    <a:pt x="35" y="373"/>
                  </a:lnTo>
                  <a:lnTo>
                    <a:pt x="29" y="388"/>
                  </a:lnTo>
                  <a:lnTo>
                    <a:pt x="16" y="419"/>
                  </a:lnTo>
                  <a:lnTo>
                    <a:pt x="6" y="428"/>
                  </a:lnTo>
                  <a:lnTo>
                    <a:pt x="0" y="43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1" name=""/>
            <p:cNvSpPr/>
            <p:nvPr/>
          </p:nvSpPr>
          <p:spPr>
            <a:xfrm>
              <a:off x="5340960" y="1732680"/>
              <a:ext cx="717480" cy="406800"/>
            </a:xfrm>
            <a:custGeom>
              <a:avLst/>
              <a:gdLst/>
              <a:ahLst/>
              <a:rect l="l" t="t" r="r" b="b"/>
              <a:pathLst>
                <a:path w="493" h="243">
                  <a:moveTo>
                    <a:pt x="0" y="103"/>
                  </a:moveTo>
                  <a:lnTo>
                    <a:pt x="13" y="98"/>
                  </a:lnTo>
                  <a:lnTo>
                    <a:pt x="21" y="94"/>
                  </a:lnTo>
                  <a:lnTo>
                    <a:pt x="36" y="84"/>
                  </a:lnTo>
                  <a:lnTo>
                    <a:pt x="40" y="76"/>
                  </a:lnTo>
                  <a:lnTo>
                    <a:pt x="46" y="76"/>
                  </a:lnTo>
                  <a:lnTo>
                    <a:pt x="73" y="67"/>
                  </a:lnTo>
                  <a:lnTo>
                    <a:pt x="92" y="55"/>
                  </a:lnTo>
                  <a:lnTo>
                    <a:pt x="115" y="32"/>
                  </a:lnTo>
                  <a:lnTo>
                    <a:pt x="123" y="30"/>
                  </a:lnTo>
                  <a:lnTo>
                    <a:pt x="142" y="9"/>
                  </a:lnTo>
                  <a:lnTo>
                    <a:pt x="153" y="4"/>
                  </a:lnTo>
                  <a:lnTo>
                    <a:pt x="175" y="0"/>
                  </a:lnTo>
                  <a:lnTo>
                    <a:pt x="180" y="2"/>
                  </a:lnTo>
                  <a:lnTo>
                    <a:pt x="180" y="4"/>
                  </a:lnTo>
                  <a:lnTo>
                    <a:pt x="171" y="11"/>
                  </a:lnTo>
                  <a:lnTo>
                    <a:pt x="167" y="13"/>
                  </a:lnTo>
                  <a:lnTo>
                    <a:pt x="161" y="23"/>
                  </a:lnTo>
                  <a:lnTo>
                    <a:pt x="148" y="38"/>
                  </a:lnTo>
                  <a:lnTo>
                    <a:pt x="140" y="46"/>
                  </a:lnTo>
                  <a:lnTo>
                    <a:pt x="136" y="52"/>
                  </a:lnTo>
                  <a:lnTo>
                    <a:pt x="132" y="65"/>
                  </a:lnTo>
                  <a:lnTo>
                    <a:pt x="136" y="75"/>
                  </a:lnTo>
                  <a:lnTo>
                    <a:pt x="138" y="69"/>
                  </a:lnTo>
                  <a:lnTo>
                    <a:pt x="152" y="59"/>
                  </a:lnTo>
                  <a:lnTo>
                    <a:pt x="159" y="59"/>
                  </a:lnTo>
                  <a:lnTo>
                    <a:pt x="165" y="57"/>
                  </a:lnTo>
                  <a:lnTo>
                    <a:pt x="194" y="71"/>
                  </a:lnTo>
                  <a:lnTo>
                    <a:pt x="215" y="94"/>
                  </a:lnTo>
                  <a:lnTo>
                    <a:pt x="234" y="92"/>
                  </a:lnTo>
                  <a:lnTo>
                    <a:pt x="242" y="94"/>
                  </a:lnTo>
                  <a:lnTo>
                    <a:pt x="247" y="96"/>
                  </a:lnTo>
                  <a:lnTo>
                    <a:pt x="253" y="96"/>
                  </a:lnTo>
                  <a:lnTo>
                    <a:pt x="257" y="96"/>
                  </a:lnTo>
                  <a:lnTo>
                    <a:pt x="263" y="98"/>
                  </a:lnTo>
                  <a:lnTo>
                    <a:pt x="263" y="101"/>
                  </a:lnTo>
                  <a:lnTo>
                    <a:pt x="267" y="98"/>
                  </a:lnTo>
                  <a:lnTo>
                    <a:pt x="271" y="92"/>
                  </a:lnTo>
                  <a:lnTo>
                    <a:pt x="290" y="76"/>
                  </a:lnTo>
                  <a:lnTo>
                    <a:pt x="353" y="61"/>
                  </a:lnTo>
                  <a:lnTo>
                    <a:pt x="370" y="52"/>
                  </a:lnTo>
                  <a:lnTo>
                    <a:pt x="378" y="50"/>
                  </a:lnTo>
                  <a:lnTo>
                    <a:pt x="382" y="53"/>
                  </a:lnTo>
                  <a:lnTo>
                    <a:pt x="378" y="63"/>
                  </a:lnTo>
                  <a:lnTo>
                    <a:pt x="378" y="67"/>
                  </a:lnTo>
                  <a:lnTo>
                    <a:pt x="386" y="82"/>
                  </a:lnTo>
                  <a:lnTo>
                    <a:pt x="389" y="84"/>
                  </a:lnTo>
                  <a:lnTo>
                    <a:pt x="393" y="82"/>
                  </a:lnTo>
                  <a:lnTo>
                    <a:pt x="403" y="82"/>
                  </a:lnTo>
                  <a:lnTo>
                    <a:pt x="409" y="80"/>
                  </a:lnTo>
                  <a:lnTo>
                    <a:pt x="428" y="78"/>
                  </a:lnTo>
                  <a:lnTo>
                    <a:pt x="437" y="84"/>
                  </a:lnTo>
                  <a:lnTo>
                    <a:pt x="445" y="99"/>
                  </a:lnTo>
                  <a:lnTo>
                    <a:pt x="453" y="105"/>
                  </a:lnTo>
                  <a:lnTo>
                    <a:pt x="468" y="113"/>
                  </a:lnTo>
                  <a:lnTo>
                    <a:pt x="484" y="109"/>
                  </a:lnTo>
                  <a:lnTo>
                    <a:pt x="487" y="109"/>
                  </a:lnTo>
                  <a:lnTo>
                    <a:pt x="493" y="113"/>
                  </a:lnTo>
                  <a:lnTo>
                    <a:pt x="493" y="119"/>
                  </a:lnTo>
                  <a:lnTo>
                    <a:pt x="487" y="124"/>
                  </a:lnTo>
                  <a:lnTo>
                    <a:pt x="476" y="126"/>
                  </a:lnTo>
                  <a:lnTo>
                    <a:pt x="470" y="124"/>
                  </a:lnTo>
                  <a:lnTo>
                    <a:pt x="468" y="123"/>
                  </a:lnTo>
                  <a:lnTo>
                    <a:pt x="466" y="123"/>
                  </a:lnTo>
                  <a:lnTo>
                    <a:pt x="455" y="128"/>
                  </a:lnTo>
                  <a:lnTo>
                    <a:pt x="449" y="124"/>
                  </a:lnTo>
                  <a:lnTo>
                    <a:pt x="441" y="124"/>
                  </a:lnTo>
                  <a:lnTo>
                    <a:pt x="424" y="128"/>
                  </a:lnTo>
                  <a:lnTo>
                    <a:pt x="414" y="124"/>
                  </a:lnTo>
                  <a:lnTo>
                    <a:pt x="411" y="128"/>
                  </a:lnTo>
                  <a:lnTo>
                    <a:pt x="413" y="138"/>
                  </a:lnTo>
                  <a:lnTo>
                    <a:pt x="411" y="142"/>
                  </a:lnTo>
                  <a:lnTo>
                    <a:pt x="405" y="140"/>
                  </a:lnTo>
                  <a:lnTo>
                    <a:pt x="395" y="130"/>
                  </a:lnTo>
                  <a:lnTo>
                    <a:pt x="368" y="126"/>
                  </a:lnTo>
                  <a:lnTo>
                    <a:pt x="363" y="128"/>
                  </a:lnTo>
                  <a:lnTo>
                    <a:pt x="357" y="124"/>
                  </a:lnTo>
                  <a:lnTo>
                    <a:pt x="338" y="140"/>
                  </a:lnTo>
                  <a:lnTo>
                    <a:pt x="334" y="140"/>
                  </a:lnTo>
                  <a:lnTo>
                    <a:pt x="326" y="144"/>
                  </a:lnTo>
                  <a:lnTo>
                    <a:pt x="324" y="146"/>
                  </a:lnTo>
                  <a:lnTo>
                    <a:pt x="320" y="147"/>
                  </a:lnTo>
                  <a:lnTo>
                    <a:pt x="311" y="146"/>
                  </a:lnTo>
                  <a:lnTo>
                    <a:pt x="299" y="147"/>
                  </a:lnTo>
                  <a:lnTo>
                    <a:pt x="297" y="157"/>
                  </a:lnTo>
                  <a:lnTo>
                    <a:pt x="295" y="161"/>
                  </a:lnTo>
                  <a:lnTo>
                    <a:pt x="272" y="182"/>
                  </a:lnTo>
                  <a:lnTo>
                    <a:pt x="269" y="180"/>
                  </a:lnTo>
                  <a:lnTo>
                    <a:pt x="267" y="176"/>
                  </a:lnTo>
                  <a:lnTo>
                    <a:pt x="276" y="165"/>
                  </a:lnTo>
                  <a:lnTo>
                    <a:pt x="276" y="157"/>
                  </a:lnTo>
                  <a:lnTo>
                    <a:pt x="263" y="159"/>
                  </a:lnTo>
                  <a:lnTo>
                    <a:pt x="259" y="170"/>
                  </a:lnTo>
                  <a:lnTo>
                    <a:pt x="253" y="174"/>
                  </a:lnTo>
                  <a:lnTo>
                    <a:pt x="249" y="169"/>
                  </a:lnTo>
                  <a:lnTo>
                    <a:pt x="247" y="159"/>
                  </a:lnTo>
                  <a:lnTo>
                    <a:pt x="246" y="159"/>
                  </a:lnTo>
                  <a:lnTo>
                    <a:pt x="244" y="174"/>
                  </a:lnTo>
                  <a:lnTo>
                    <a:pt x="234" y="188"/>
                  </a:lnTo>
                  <a:lnTo>
                    <a:pt x="230" y="203"/>
                  </a:lnTo>
                  <a:lnTo>
                    <a:pt x="224" y="213"/>
                  </a:lnTo>
                  <a:lnTo>
                    <a:pt x="215" y="228"/>
                  </a:lnTo>
                  <a:lnTo>
                    <a:pt x="215" y="240"/>
                  </a:lnTo>
                  <a:lnTo>
                    <a:pt x="213" y="243"/>
                  </a:lnTo>
                  <a:lnTo>
                    <a:pt x="201" y="236"/>
                  </a:lnTo>
                  <a:lnTo>
                    <a:pt x="199" y="224"/>
                  </a:lnTo>
                  <a:lnTo>
                    <a:pt x="203" y="220"/>
                  </a:lnTo>
                  <a:lnTo>
                    <a:pt x="205" y="215"/>
                  </a:lnTo>
                  <a:lnTo>
                    <a:pt x="203" y="213"/>
                  </a:lnTo>
                  <a:lnTo>
                    <a:pt x="190" y="217"/>
                  </a:lnTo>
                  <a:lnTo>
                    <a:pt x="188" y="215"/>
                  </a:lnTo>
                  <a:lnTo>
                    <a:pt x="192" y="190"/>
                  </a:lnTo>
                  <a:lnTo>
                    <a:pt x="190" y="180"/>
                  </a:lnTo>
                  <a:lnTo>
                    <a:pt x="176" y="174"/>
                  </a:lnTo>
                  <a:lnTo>
                    <a:pt x="167" y="170"/>
                  </a:lnTo>
                  <a:lnTo>
                    <a:pt x="167" y="167"/>
                  </a:lnTo>
                  <a:lnTo>
                    <a:pt x="169" y="165"/>
                  </a:lnTo>
                  <a:lnTo>
                    <a:pt x="165" y="161"/>
                  </a:lnTo>
                  <a:lnTo>
                    <a:pt x="153" y="157"/>
                  </a:lnTo>
                  <a:lnTo>
                    <a:pt x="136" y="155"/>
                  </a:lnTo>
                  <a:lnTo>
                    <a:pt x="132" y="155"/>
                  </a:lnTo>
                  <a:lnTo>
                    <a:pt x="128" y="157"/>
                  </a:lnTo>
                  <a:lnTo>
                    <a:pt x="127" y="155"/>
                  </a:lnTo>
                  <a:lnTo>
                    <a:pt x="117" y="155"/>
                  </a:lnTo>
                  <a:lnTo>
                    <a:pt x="102" y="142"/>
                  </a:lnTo>
                  <a:lnTo>
                    <a:pt x="94" y="142"/>
                  </a:lnTo>
                  <a:lnTo>
                    <a:pt x="27" y="128"/>
                  </a:lnTo>
                  <a:lnTo>
                    <a:pt x="21" y="126"/>
                  </a:lnTo>
                  <a:lnTo>
                    <a:pt x="19" y="115"/>
                  </a:lnTo>
                  <a:lnTo>
                    <a:pt x="13" y="111"/>
                  </a:lnTo>
                  <a:lnTo>
                    <a:pt x="4" y="109"/>
                  </a:lnTo>
                  <a:lnTo>
                    <a:pt x="0" y="103"/>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2" name=""/>
            <p:cNvSpPr/>
            <p:nvPr/>
          </p:nvSpPr>
          <p:spPr>
            <a:xfrm>
              <a:off x="4700880" y="2437560"/>
              <a:ext cx="709920" cy="544680"/>
            </a:xfrm>
            <a:custGeom>
              <a:avLst/>
              <a:gdLst/>
              <a:ahLst/>
              <a:rect l="l" t="t" r="r" b="b"/>
              <a:pathLst>
                <a:path w="488" h="324">
                  <a:moveTo>
                    <a:pt x="12" y="13"/>
                  </a:moveTo>
                  <a:lnTo>
                    <a:pt x="396" y="0"/>
                  </a:lnTo>
                  <a:lnTo>
                    <a:pt x="400" y="13"/>
                  </a:lnTo>
                  <a:lnTo>
                    <a:pt x="409" y="21"/>
                  </a:lnTo>
                  <a:lnTo>
                    <a:pt x="409" y="27"/>
                  </a:lnTo>
                  <a:lnTo>
                    <a:pt x="403" y="36"/>
                  </a:lnTo>
                  <a:lnTo>
                    <a:pt x="407" y="50"/>
                  </a:lnTo>
                  <a:lnTo>
                    <a:pt x="413" y="79"/>
                  </a:lnTo>
                  <a:lnTo>
                    <a:pt x="438" y="86"/>
                  </a:lnTo>
                  <a:lnTo>
                    <a:pt x="444" y="92"/>
                  </a:lnTo>
                  <a:lnTo>
                    <a:pt x="448" y="102"/>
                  </a:lnTo>
                  <a:lnTo>
                    <a:pt x="451" y="107"/>
                  </a:lnTo>
                  <a:lnTo>
                    <a:pt x="467" y="119"/>
                  </a:lnTo>
                  <a:lnTo>
                    <a:pt x="467" y="129"/>
                  </a:lnTo>
                  <a:lnTo>
                    <a:pt x="482" y="136"/>
                  </a:lnTo>
                  <a:lnTo>
                    <a:pt x="488" y="154"/>
                  </a:lnTo>
                  <a:lnTo>
                    <a:pt x="486" y="163"/>
                  </a:lnTo>
                  <a:lnTo>
                    <a:pt x="482" y="173"/>
                  </a:lnTo>
                  <a:lnTo>
                    <a:pt x="476" y="178"/>
                  </a:lnTo>
                  <a:lnTo>
                    <a:pt x="476" y="188"/>
                  </a:lnTo>
                  <a:lnTo>
                    <a:pt x="463" y="202"/>
                  </a:lnTo>
                  <a:lnTo>
                    <a:pt x="451" y="205"/>
                  </a:lnTo>
                  <a:lnTo>
                    <a:pt x="448" y="209"/>
                  </a:lnTo>
                  <a:lnTo>
                    <a:pt x="432" y="211"/>
                  </a:lnTo>
                  <a:lnTo>
                    <a:pt x="423" y="215"/>
                  </a:lnTo>
                  <a:lnTo>
                    <a:pt x="419" y="226"/>
                  </a:lnTo>
                  <a:lnTo>
                    <a:pt x="419" y="234"/>
                  </a:lnTo>
                  <a:lnTo>
                    <a:pt x="428" y="244"/>
                  </a:lnTo>
                  <a:lnTo>
                    <a:pt x="432" y="251"/>
                  </a:lnTo>
                  <a:lnTo>
                    <a:pt x="428" y="267"/>
                  </a:lnTo>
                  <a:lnTo>
                    <a:pt x="419" y="292"/>
                  </a:lnTo>
                  <a:lnTo>
                    <a:pt x="405" y="299"/>
                  </a:lnTo>
                  <a:lnTo>
                    <a:pt x="402" y="307"/>
                  </a:lnTo>
                  <a:lnTo>
                    <a:pt x="403" y="315"/>
                  </a:lnTo>
                  <a:lnTo>
                    <a:pt x="398" y="324"/>
                  </a:lnTo>
                  <a:lnTo>
                    <a:pt x="375" y="301"/>
                  </a:lnTo>
                  <a:lnTo>
                    <a:pt x="64" y="311"/>
                  </a:lnTo>
                  <a:lnTo>
                    <a:pt x="62" y="305"/>
                  </a:lnTo>
                  <a:lnTo>
                    <a:pt x="58" y="294"/>
                  </a:lnTo>
                  <a:lnTo>
                    <a:pt x="62" y="286"/>
                  </a:lnTo>
                  <a:lnTo>
                    <a:pt x="56" y="278"/>
                  </a:lnTo>
                  <a:lnTo>
                    <a:pt x="52" y="271"/>
                  </a:lnTo>
                  <a:lnTo>
                    <a:pt x="58" y="263"/>
                  </a:lnTo>
                  <a:lnTo>
                    <a:pt x="56" y="253"/>
                  </a:lnTo>
                  <a:lnTo>
                    <a:pt x="45" y="249"/>
                  </a:lnTo>
                  <a:lnTo>
                    <a:pt x="48" y="232"/>
                  </a:lnTo>
                  <a:lnTo>
                    <a:pt x="50" y="225"/>
                  </a:lnTo>
                  <a:lnTo>
                    <a:pt x="48" y="215"/>
                  </a:lnTo>
                  <a:lnTo>
                    <a:pt x="37" y="207"/>
                  </a:lnTo>
                  <a:lnTo>
                    <a:pt x="33" y="200"/>
                  </a:lnTo>
                  <a:lnTo>
                    <a:pt x="37" y="190"/>
                  </a:lnTo>
                  <a:lnTo>
                    <a:pt x="29" y="182"/>
                  </a:lnTo>
                  <a:lnTo>
                    <a:pt x="23" y="167"/>
                  </a:lnTo>
                  <a:lnTo>
                    <a:pt x="16" y="159"/>
                  </a:lnTo>
                  <a:lnTo>
                    <a:pt x="20" y="144"/>
                  </a:lnTo>
                  <a:lnTo>
                    <a:pt x="20" y="138"/>
                  </a:lnTo>
                  <a:lnTo>
                    <a:pt x="10" y="130"/>
                  </a:lnTo>
                  <a:lnTo>
                    <a:pt x="10" y="121"/>
                  </a:lnTo>
                  <a:lnTo>
                    <a:pt x="10" y="119"/>
                  </a:lnTo>
                  <a:lnTo>
                    <a:pt x="8" y="107"/>
                  </a:lnTo>
                  <a:lnTo>
                    <a:pt x="0" y="88"/>
                  </a:lnTo>
                  <a:lnTo>
                    <a:pt x="8" y="71"/>
                  </a:lnTo>
                  <a:lnTo>
                    <a:pt x="6" y="61"/>
                  </a:lnTo>
                  <a:lnTo>
                    <a:pt x="12" y="56"/>
                  </a:lnTo>
                  <a:lnTo>
                    <a:pt x="8" y="42"/>
                  </a:lnTo>
                  <a:lnTo>
                    <a:pt x="2" y="36"/>
                  </a:lnTo>
                  <a:lnTo>
                    <a:pt x="6" y="25"/>
                  </a:lnTo>
                  <a:lnTo>
                    <a:pt x="4" y="19"/>
                  </a:lnTo>
                  <a:lnTo>
                    <a:pt x="0" y="13"/>
                  </a:lnTo>
                  <a:lnTo>
                    <a:pt x="8" y="13"/>
                  </a:lnTo>
                  <a:lnTo>
                    <a:pt x="12" y="13"/>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3" name=""/>
            <p:cNvSpPr/>
            <p:nvPr/>
          </p:nvSpPr>
          <p:spPr>
            <a:xfrm>
              <a:off x="5274000" y="2585520"/>
              <a:ext cx="468360" cy="963360"/>
            </a:xfrm>
            <a:custGeom>
              <a:avLst/>
              <a:gdLst/>
              <a:ahLst/>
              <a:rect l="l" t="t" r="r" b="b"/>
              <a:pathLst>
                <a:path w="322" h="574">
                  <a:moveTo>
                    <a:pt x="265" y="0"/>
                  </a:moveTo>
                  <a:lnTo>
                    <a:pt x="54" y="14"/>
                  </a:lnTo>
                  <a:lnTo>
                    <a:pt x="57" y="19"/>
                  </a:lnTo>
                  <a:lnTo>
                    <a:pt x="73" y="31"/>
                  </a:lnTo>
                  <a:lnTo>
                    <a:pt x="73" y="41"/>
                  </a:lnTo>
                  <a:lnTo>
                    <a:pt x="88" y="48"/>
                  </a:lnTo>
                  <a:lnTo>
                    <a:pt x="94" y="66"/>
                  </a:lnTo>
                  <a:lnTo>
                    <a:pt x="92" y="75"/>
                  </a:lnTo>
                  <a:lnTo>
                    <a:pt x="88" y="85"/>
                  </a:lnTo>
                  <a:lnTo>
                    <a:pt x="82" y="90"/>
                  </a:lnTo>
                  <a:lnTo>
                    <a:pt x="82" y="100"/>
                  </a:lnTo>
                  <a:lnTo>
                    <a:pt x="69" y="114"/>
                  </a:lnTo>
                  <a:lnTo>
                    <a:pt x="57" y="117"/>
                  </a:lnTo>
                  <a:lnTo>
                    <a:pt x="54" y="121"/>
                  </a:lnTo>
                  <a:lnTo>
                    <a:pt x="38" y="123"/>
                  </a:lnTo>
                  <a:lnTo>
                    <a:pt x="29" y="127"/>
                  </a:lnTo>
                  <a:lnTo>
                    <a:pt x="25" y="138"/>
                  </a:lnTo>
                  <a:lnTo>
                    <a:pt x="25" y="146"/>
                  </a:lnTo>
                  <a:lnTo>
                    <a:pt x="34" y="156"/>
                  </a:lnTo>
                  <a:lnTo>
                    <a:pt x="38" y="163"/>
                  </a:lnTo>
                  <a:lnTo>
                    <a:pt x="34" y="179"/>
                  </a:lnTo>
                  <a:lnTo>
                    <a:pt x="25" y="204"/>
                  </a:lnTo>
                  <a:lnTo>
                    <a:pt x="11" y="211"/>
                  </a:lnTo>
                  <a:lnTo>
                    <a:pt x="8" y="219"/>
                  </a:lnTo>
                  <a:lnTo>
                    <a:pt x="9" y="227"/>
                  </a:lnTo>
                  <a:lnTo>
                    <a:pt x="4" y="236"/>
                  </a:lnTo>
                  <a:lnTo>
                    <a:pt x="4" y="240"/>
                  </a:lnTo>
                  <a:lnTo>
                    <a:pt x="0" y="252"/>
                  </a:lnTo>
                  <a:lnTo>
                    <a:pt x="0" y="271"/>
                  </a:lnTo>
                  <a:lnTo>
                    <a:pt x="6" y="286"/>
                  </a:lnTo>
                  <a:lnTo>
                    <a:pt x="8" y="294"/>
                  </a:lnTo>
                  <a:lnTo>
                    <a:pt x="31" y="321"/>
                  </a:lnTo>
                  <a:lnTo>
                    <a:pt x="54" y="340"/>
                  </a:lnTo>
                  <a:lnTo>
                    <a:pt x="61" y="346"/>
                  </a:lnTo>
                  <a:lnTo>
                    <a:pt x="75" y="382"/>
                  </a:lnTo>
                  <a:lnTo>
                    <a:pt x="79" y="386"/>
                  </a:lnTo>
                  <a:lnTo>
                    <a:pt x="86" y="378"/>
                  </a:lnTo>
                  <a:lnTo>
                    <a:pt x="92" y="376"/>
                  </a:lnTo>
                  <a:lnTo>
                    <a:pt x="111" y="386"/>
                  </a:lnTo>
                  <a:lnTo>
                    <a:pt x="115" y="392"/>
                  </a:lnTo>
                  <a:lnTo>
                    <a:pt x="111" y="405"/>
                  </a:lnTo>
                  <a:lnTo>
                    <a:pt x="111" y="419"/>
                  </a:lnTo>
                  <a:lnTo>
                    <a:pt x="98" y="436"/>
                  </a:lnTo>
                  <a:lnTo>
                    <a:pt x="96" y="442"/>
                  </a:lnTo>
                  <a:lnTo>
                    <a:pt x="100" y="453"/>
                  </a:lnTo>
                  <a:lnTo>
                    <a:pt x="113" y="467"/>
                  </a:lnTo>
                  <a:lnTo>
                    <a:pt x="136" y="482"/>
                  </a:lnTo>
                  <a:lnTo>
                    <a:pt x="148" y="486"/>
                  </a:lnTo>
                  <a:lnTo>
                    <a:pt x="171" y="505"/>
                  </a:lnTo>
                  <a:lnTo>
                    <a:pt x="174" y="522"/>
                  </a:lnTo>
                  <a:lnTo>
                    <a:pt x="182" y="532"/>
                  </a:lnTo>
                  <a:lnTo>
                    <a:pt x="182" y="536"/>
                  </a:lnTo>
                  <a:lnTo>
                    <a:pt x="174" y="541"/>
                  </a:lnTo>
                  <a:lnTo>
                    <a:pt x="174" y="545"/>
                  </a:lnTo>
                  <a:lnTo>
                    <a:pt x="192" y="574"/>
                  </a:lnTo>
                  <a:lnTo>
                    <a:pt x="194" y="572"/>
                  </a:lnTo>
                  <a:lnTo>
                    <a:pt x="196" y="568"/>
                  </a:lnTo>
                  <a:lnTo>
                    <a:pt x="201" y="568"/>
                  </a:lnTo>
                  <a:lnTo>
                    <a:pt x="203" y="570"/>
                  </a:lnTo>
                  <a:lnTo>
                    <a:pt x="207" y="553"/>
                  </a:lnTo>
                  <a:lnTo>
                    <a:pt x="217" y="547"/>
                  </a:lnTo>
                  <a:lnTo>
                    <a:pt x="230" y="549"/>
                  </a:lnTo>
                  <a:lnTo>
                    <a:pt x="242" y="555"/>
                  </a:lnTo>
                  <a:lnTo>
                    <a:pt x="251" y="563"/>
                  </a:lnTo>
                  <a:lnTo>
                    <a:pt x="261" y="557"/>
                  </a:lnTo>
                  <a:lnTo>
                    <a:pt x="257" y="536"/>
                  </a:lnTo>
                  <a:lnTo>
                    <a:pt x="255" y="526"/>
                  </a:lnTo>
                  <a:lnTo>
                    <a:pt x="263" y="522"/>
                  </a:lnTo>
                  <a:lnTo>
                    <a:pt x="288" y="515"/>
                  </a:lnTo>
                  <a:lnTo>
                    <a:pt x="290" y="513"/>
                  </a:lnTo>
                  <a:lnTo>
                    <a:pt x="280" y="503"/>
                  </a:lnTo>
                  <a:lnTo>
                    <a:pt x="280" y="499"/>
                  </a:lnTo>
                  <a:lnTo>
                    <a:pt x="284" y="497"/>
                  </a:lnTo>
                  <a:lnTo>
                    <a:pt x="286" y="490"/>
                  </a:lnTo>
                  <a:lnTo>
                    <a:pt x="290" y="484"/>
                  </a:lnTo>
                  <a:lnTo>
                    <a:pt x="288" y="482"/>
                  </a:lnTo>
                  <a:lnTo>
                    <a:pt x="286" y="478"/>
                  </a:lnTo>
                  <a:lnTo>
                    <a:pt x="286" y="474"/>
                  </a:lnTo>
                  <a:lnTo>
                    <a:pt x="290" y="455"/>
                  </a:lnTo>
                  <a:lnTo>
                    <a:pt x="290" y="440"/>
                  </a:lnTo>
                  <a:lnTo>
                    <a:pt x="303" y="428"/>
                  </a:lnTo>
                  <a:lnTo>
                    <a:pt x="311" y="413"/>
                  </a:lnTo>
                  <a:lnTo>
                    <a:pt x="311" y="405"/>
                  </a:lnTo>
                  <a:lnTo>
                    <a:pt x="322" y="386"/>
                  </a:lnTo>
                  <a:lnTo>
                    <a:pt x="318" y="363"/>
                  </a:lnTo>
                  <a:lnTo>
                    <a:pt x="309" y="346"/>
                  </a:lnTo>
                  <a:lnTo>
                    <a:pt x="313" y="332"/>
                  </a:lnTo>
                  <a:lnTo>
                    <a:pt x="311" y="325"/>
                  </a:lnTo>
                  <a:lnTo>
                    <a:pt x="315" y="319"/>
                  </a:lnTo>
                  <a:lnTo>
                    <a:pt x="293" y="77"/>
                  </a:lnTo>
                  <a:lnTo>
                    <a:pt x="290" y="75"/>
                  </a:lnTo>
                  <a:lnTo>
                    <a:pt x="288" y="69"/>
                  </a:lnTo>
                  <a:lnTo>
                    <a:pt x="282" y="46"/>
                  </a:lnTo>
                  <a:lnTo>
                    <a:pt x="280" y="41"/>
                  </a:lnTo>
                  <a:lnTo>
                    <a:pt x="272" y="33"/>
                  </a:lnTo>
                  <a:lnTo>
                    <a:pt x="265" y="18"/>
                  </a:lnTo>
                  <a:lnTo>
                    <a:pt x="265"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4" name=""/>
            <p:cNvSpPr/>
            <p:nvPr/>
          </p:nvSpPr>
          <p:spPr>
            <a:xfrm>
              <a:off x="4793760" y="2943720"/>
              <a:ext cx="789840" cy="787320"/>
            </a:xfrm>
            <a:custGeom>
              <a:avLst/>
              <a:gdLst/>
              <a:ahLst/>
              <a:rect l="l" t="t" r="r" b="b"/>
              <a:pathLst>
                <a:path w="543" h="469">
                  <a:moveTo>
                    <a:pt x="94" y="432"/>
                  </a:moveTo>
                  <a:lnTo>
                    <a:pt x="456" y="415"/>
                  </a:lnTo>
                  <a:lnTo>
                    <a:pt x="455" y="419"/>
                  </a:lnTo>
                  <a:lnTo>
                    <a:pt x="464" y="424"/>
                  </a:lnTo>
                  <a:lnTo>
                    <a:pt x="466" y="434"/>
                  </a:lnTo>
                  <a:lnTo>
                    <a:pt x="464" y="442"/>
                  </a:lnTo>
                  <a:lnTo>
                    <a:pt x="455" y="451"/>
                  </a:lnTo>
                  <a:lnTo>
                    <a:pt x="445" y="461"/>
                  </a:lnTo>
                  <a:lnTo>
                    <a:pt x="443" y="469"/>
                  </a:lnTo>
                  <a:lnTo>
                    <a:pt x="499" y="465"/>
                  </a:lnTo>
                  <a:lnTo>
                    <a:pt x="503" y="449"/>
                  </a:lnTo>
                  <a:lnTo>
                    <a:pt x="501" y="444"/>
                  </a:lnTo>
                  <a:lnTo>
                    <a:pt x="504" y="426"/>
                  </a:lnTo>
                  <a:lnTo>
                    <a:pt x="512" y="413"/>
                  </a:lnTo>
                  <a:lnTo>
                    <a:pt x="516" y="405"/>
                  </a:lnTo>
                  <a:lnTo>
                    <a:pt x="528" y="400"/>
                  </a:lnTo>
                  <a:lnTo>
                    <a:pt x="531" y="403"/>
                  </a:lnTo>
                  <a:lnTo>
                    <a:pt x="535" y="400"/>
                  </a:lnTo>
                  <a:lnTo>
                    <a:pt x="543" y="375"/>
                  </a:lnTo>
                  <a:lnTo>
                    <a:pt x="541" y="365"/>
                  </a:lnTo>
                  <a:lnTo>
                    <a:pt x="537" y="361"/>
                  </a:lnTo>
                  <a:lnTo>
                    <a:pt x="533" y="359"/>
                  </a:lnTo>
                  <a:lnTo>
                    <a:pt x="533" y="357"/>
                  </a:lnTo>
                  <a:lnTo>
                    <a:pt x="531" y="355"/>
                  </a:lnTo>
                  <a:lnTo>
                    <a:pt x="526" y="355"/>
                  </a:lnTo>
                  <a:lnTo>
                    <a:pt x="524" y="359"/>
                  </a:lnTo>
                  <a:lnTo>
                    <a:pt x="522" y="361"/>
                  </a:lnTo>
                  <a:lnTo>
                    <a:pt x="504" y="332"/>
                  </a:lnTo>
                  <a:lnTo>
                    <a:pt x="504" y="328"/>
                  </a:lnTo>
                  <a:lnTo>
                    <a:pt x="512" y="323"/>
                  </a:lnTo>
                  <a:lnTo>
                    <a:pt x="512" y="319"/>
                  </a:lnTo>
                  <a:lnTo>
                    <a:pt x="504" y="309"/>
                  </a:lnTo>
                  <a:lnTo>
                    <a:pt x="501" y="292"/>
                  </a:lnTo>
                  <a:lnTo>
                    <a:pt x="478" y="273"/>
                  </a:lnTo>
                  <a:lnTo>
                    <a:pt x="466" y="269"/>
                  </a:lnTo>
                  <a:lnTo>
                    <a:pt x="443" y="254"/>
                  </a:lnTo>
                  <a:lnTo>
                    <a:pt x="430" y="240"/>
                  </a:lnTo>
                  <a:lnTo>
                    <a:pt x="426" y="229"/>
                  </a:lnTo>
                  <a:lnTo>
                    <a:pt x="428" y="223"/>
                  </a:lnTo>
                  <a:lnTo>
                    <a:pt x="441" y="206"/>
                  </a:lnTo>
                  <a:lnTo>
                    <a:pt x="441" y="192"/>
                  </a:lnTo>
                  <a:lnTo>
                    <a:pt x="445" y="179"/>
                  </a:lnTo>
                  <a:lnTo>
                    <a:pt x="441" y="173"/>
                  </a:lnTo>
                  <a:lnTo>
                    <a:pt x="422" y="163"/>
                  </a:lnTo>
                  <a:lnTo>
                    <a:pt x="416" y="165"/>
                  </a:lnTo>
                  <a:lnTo>
                    <a:pt x="409" y="173"/>
                  </a:lnTo>
                  <a:lnTo>
                    <a:pt x="405" y="169"/>
                  </a:lnTo>
                  <a:lnTo>
                    <a:pt x="391" y="133"/>
                  </a:lnTo>
                  <a:lnTo>
                    <a:pt x="384" y="127"/>
                  </a:lnTo>
                  <a:lnTo>
                    <a:pt x="361" y="108"/>
                  </a:lnTo>
                  <a:lnTo>
                    <a:pt x="338" y="81"/>
                  </a:lnTo>
                  <a:lnTo>
                    <a:pt x="336" y="73"/>
                  </a:lnTo>
                  <a:lnTo>
                    <a:pt x="330" y="58"/>
                  </a:lnTo>
                  <a:lnTo>
                    <a:pt x="330" y="39"/>
                  </a:lnTo>
                  <a:lnTo>
                    <a:pt x="334" y="27"/>
                  </a:lnTo>
                  <a:lnTo>
                    <a:pt x="334" y="23"/>
                  </a:lnTo>
                  <a:lnTo>
                    <a:pt x="311" y="0"/>
                  </a:lnTo>
                  <a:lnTo>
                    <a:pt x="0" y="10"/>
                  </a:lnTo>
                  <a:lnTo>
                    <a:pt x="5" y="18"/>
                  </a:lnTo>
                  <a:lnTo>
                    <a:pt x="13" y="25"/>
                  </a:lnTo>
                  <a:lnTo>
                    <a:pt x="17" y="39"/>
                  </a:lnTo>
                  <a:lnTo>
                    <a:pt x="27" y="54"/>
                  </a:lnTo>
                  <a:lnTo>
                    <a:pt x="32" y="56"/>
                  </a:lnTo>
                  <a:lnTo>
                    <a:pt x="30" y="67"/>
                  </a:lnTo>
                  <a:lnTo>
                    <a:pt x="32" y="69"/>
                  </a:lnTo>
                  <a:lnTo>
                    <a:pt x="65" y="96"/>
                  </a:lnTo>
                  <a:lnTo>
                    <a:pt x="55" y="108"/>
                  </a:lnTo>
                  <a:lnTo>
                    <a:pt x="52" y="121"/>
                  </a:lnTo>
                  <a:lnTo>
                    <a:pt x="57" y="127"/>
                  </a:lnTo>
                  <a:lnTo>
                    <a:pt x="67" y="131"/>
                  </a:lnTo>
                  <a:lnTo>
                    <a:pt x="71" y="150"/>
                  </a:lnTo>
                  <a:lnTo>
                    <a:pt x="80" y="154"/>
                  </a:lnTo>
                  <a:lnTo>
                    <a:pt x="88" y="156"/>
                  </a:lnTo>
                  <a:lnTo>
                    <a:pt x="90" y="160"/>
                  </a:lnTo>
                  <a:lnTo>
                    <a:pt x="94" y="380"/>
                  </a:lnTo>
                  <a:lnTo>
                    <a:pt x="94" y="43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5" name=""/>
            <p:cNvSpPr/>
            <p:nvPr/>
          </p:nvSpPr>
          <p:spPr>
            <a:xfrm>
              <a:off x="4930560" y="3640320"/>
              <a:ext cx="589320" cy="625320"/>
            </a:xfrm>
            <a:custGeom>
              <a:avLst/>
              <a:gdLst/>
              <a:ahLst/>
              <a:rect l="l" t="t" r="r" b="b"/>
              <a:pathLst>
                <a:path w="405" h="372">
                  <a:moveTo>
                    <a:pt x="0" y="17"/>
                  </a:moveTo>
                  <a:lnTo>
                    <a:pt x="362" y="0"/>
                  </a:lnTo>
                  <a:lnTo>
                    <a:pt x="361" y="4"/>
                  </a:lnTo>
                  <a:lnTo>
                    <a:pt x="370" y="9"/>
                  </a:lnTo>
                  <a:lnTo>
                    <a:pt x="372" y="19"/>
                  </a:lnTo>
                  <a:lnTo>
                    <a:pt x="370" y="27"/>
                  </a:lnTo>
                  <a:lnTo>
                    <a:pt x="361" y="36"/>
                  </a:lnTo>
                  <a:lnTo>
                    <a:pt x="351" y="46"/>
                  </a:lnTo>
                  <a:lnTo>
                    <a:pt x="349" y="54"/>
                  </a:lnTo>
                  <a:lnTo>
                    <a:pt x="405" y="50"/>
                  </a:lnTo>
                  <a:lnTo>
                    <a:pt x="401" y="56"/>
                  </a:lnTo>
                  <a:lnTo>
                    <a:pt x="403" y="59"/>
                  </a:lnTo>
                  <a:lnTo>
                    <a:pt x="399" y="69"/>
                  </a:lnTo>
                  <a:lnTo>
                    <a:pt x="389" y="80"/>
                  </a:lnTo>
                  <a:lnTo>
                    <a:pt x="386" y="100"/>
                  </a:lnTo>
                  <a:lnTo>
                    <a:pt x="376" y="115"/>
                  </a:lnTo>
                  <a:lnTo>
                    <a:pt x="376" y="128"/>
                  </a:lnTo>
                  <a:lnTo>
                    <a:pt x="376" y="146"/>
                  </a:lnTo>
                  <a:lnTo>
                    <a:pt x="372" y="148"/>
                  </a:lnTo>
                  <a:lnTo>
                    <a:pt x="364" y="155"/>
                  </a:lnTo>
                  <a:lnTo>
                    <a:pt x="362" y="161"/>
                  </a:lnTo>
                  <a:lnTo>
                    <a:pt x="347" y="176"/>
                  </a:lnTo>
                  <a:lnTo>
                    <a:pt x="341" y="192"/>
                  </a:lnTo>
                  <a:lnTo>
                    <a:pt x="343" y="207"/>
                  </a:lnTo>
                  <a:lnTo>
                    <a:pt x="341" y="217"/>
                  </a:lnTo>
                  <a:lnTo>
                    <a:pt x="326" y="226"/>
                  </a:lnTo>
                  <a:lnTo>
                    <a:pt x="315" y="240"/>
                  </a:lnTo>
                  <a:lnTo>
                    <a:pt x="311" y="246"/>
                  </a:lnTo>
                  <a:lnTo>
                    <a:pt x="311" y="259"/>
                  </a:lnTo>
                  <a:lnTo>
                    <a:pt x="303" y="269"/>
                  </a:lnTo>
                  <a:lnTo>
                    <a:pt x="303" y="278"/>
                  </a:lnTo>
                  <a:lnTo>
                    <a:pt x="299" y="292"/>
                  </a:lnTo>
                  <a:lnTo>
                    <a:pt x="290" y="305"/>
                  </a:lnTo>
                  <a:lnTo>
                    <a:pt x="293" y="320"/>
                  </a:lnTo>
                  <a:lnTo>
                    <a:pt x="301" y="330"/>
                  </a:lnTo>
                  <a:lnTo>
                    <a:pt x="303" y="340"/>
                  </a:lnTo>
                  <a:lnTo>
                    <a:pt x="305" y="343"/>
                  </a:lnTo>
                  <a:lnTo>
                    <a:pt x="305" y="347"/>
                  </a:lnTo>
                  <a:lnTo>
                    <a:pt x="301" y="349"/>
                  </a:lnTo>
                  <a:lnTo>
                    <a:pt x="299" y="359"/>
                  </a:lnTo>
                  <a:lnTo>
                    <a:pt x="299" y="365"/>
                  </a:lnTo>
                  <a:lnTo>
                    <a:pt x="53" y="372"/>
                  </a:lnTo>
                  <a:lnTo>
                    <a:pt x="53" y="317"/>
                  </a:lnTo>
                  <a:lnTo>
                    <a:pt x="40" y="315"/>
                  </a:lnTo>
                  <a:lnTo>
                    <a:pt x="29" y="318"/>
                  </a:lnTo>
                  <a:lnTo>
                    <a:pt x="25" y="318"/>
                  </a:lnTo>
                  <a:lnTo>
                    <a:pt x="11" y="309"/>
                  </a:lnTo>
                  <a:lnTo>
                    <a:pt x="15" y="128"/>
                  </a:lnTo>
                  <a:lnTo>
                    <a:pt x="0" y="1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6" name=""/>
            <p:cNvSpPr/>
            <p:nvPr/>
          </p:nvSpPr>
          <p:spPr>
            <a:xfrm>
              <a:off x="5007600" y="4254120"/>
              <a:ext cx="670680" cy="672840"/>
            </a:xfrm>
            <a:custGeom>
              <a:avLst/>
              <a:gdLst/>
              <a:ahLst/>
              <a:rect l="l" t="t" r="r" b="b"/>
              <a:pathLst>
                <a:path w="461" h="401">
                  <a:moveTo>
                    <a:pt x="0" y="7"/>
                  </a:moveTo>
                  <a:lnTo>
                    <a:pt x="246" y="0"/>
                  </a:lnTo>
                  <a:lnTo>
                    <a:pt x="246" y="9"/>
                  </a:lnTo>
                  <a:lnTo>
                    <a:pt x="256" y="28"/>
                  </a:lnTo>
                  <a:lnTo>
                    <a:pt x="258" y="47"/>
                  </a:lnTo>
                  <a:lnTo>
                    <a:pt x="263" y="59"/>
                  </a:lnTo>
                  <a:lnTo>
                    <a:pt x="269" y="65"/>
                  </a:lnTo>
                  <a:lnTo>
                    <a:pt x="269" y="74"/>
                  </a:lnTo>
                  <a:lnTo>
                    <a:pt x="258" y="80"/>
                  </a:lnTo>
                  <a:lnTo>
                    <a:pt x="256" y="84"/>
                  </a:lnTo>
                  <a:lnTo>
                    <a:pt x="250" y="105"/>
                  </a:lnTo>
                  <a:lnTo>
                    <a:pt x="235" y="130"/>
                  </a:lnTo>
                  <a:lnTo>
                    <a:pt x="221" y="172"/>
                  </a:lnTo>
                  <a:lnTo>
                    <a:pt x="219" y="205"/>
                  </a:lnTo>
                  <a:lnTo>
                    <a:pt x="379" y="197"/>
                  </a:lnTo>
                  <a:lnTo>
                    <a:pt x="382" y="203"/>
                  </a:lnTo>
                  <a:lnTo>
                    <a:pt x="379" y="218"/>
                  </a:lnTo>
                  <a:lnTo>
                    <a:pt x="379" y="241"/>
                  </a:lnTo>
                  <a:lnTo>
                    <a:pt x="396" y="259"/>
                  </a:lnTo>
                  <a:lnTo>
                    <a:pt x="400" y="278"/>
                  </a:lnTo>
                  <a:lnTo>
                    <a:pt x="377" y="272"/>
                  </a:lnTo>
                  <a:lnTo>
                    <a:pt x="356" y="262"/>
                  </a:lnTo>
                  <a:lnTo>
                    <a:pt x="350" y="262"/>
                  </a:lnTo>
                  <a:lnTo>
                    <a:pt x="344" y="264"/>
                  </a:lnTo>
                  <a:lnTo>
                    <a:pt x="329" y="278"/>
                  </a:lnTo>
                  <a:lnTo>
                    <a:pt x="329" y="285"/>
                  </a:lnTo>
                  <a:lnTo>
                    <a:pt x="334" y="293"/>
                  </a:lnTo>
                  <a:lnTo>
                    <a:pt x="342" y="297"/>
                  </a:lnTo>
                  <a:lnTo>
                    <a:pt x="361" y="295"/>
                  </a:lnTo>
                  <a:lnTo>
                    <a:pt x="371" y="287"/>
                  </a:lnTo>
                  <a:lnTo>
                    <a:pt x="377" y="285"/>
                  </a:lnTo>
                  <a:lnTo>
                    <a:pt x="386" y="285"/>
                  </a:lnTo>
                  <a:lnTo>
                    <a:pt x="392" y="284"/>
                  </a:lnTo>
                  <a:lnTo>
                    <a:pt x="392" y="287"/>
                  </a:lnTo>
                  <a:lnTo>
                    <a:pt x="390" y="293"/>
                  </a:lnTo>
                  <a:lnTo>
                    <a:pt x="384" y="297"/>
                  </a:lnTo>
                  <a:lnTo>
                    <a:pt x="386" y="305"/>
                  </a:lnTo>
                  <a:lnTo>
                    <a:pt x="392" y="307"/>
                  </a:lnTo>
                  <a:lnTo>
                    <a:pt x="396" y="309"/>
                  </a:lnTo>
                  <a:lnTo>
                    <a:pt x="400" y="305"/>
                  </a:lnTo>
                  <a:lnTo>
                    <a:pt x="407" y="293"/>
                  </a:lnTo>
                  <a:lnTo>
                    <a:pt x="425" y="285"/>
                  </a:lnTo>
                  <a:lnTo>
                    <a:pt x="432" y="282"/>
                  </a:lnTo>
                  <a:lnTo>
                    <a:pt x="436" y="282"/>
                  </a:lnTo>
                  <a:lnTo>
                    <a:pt x="440" y="287"/>
                  </a:lnTo>
                  <a:lnTo>
                    <a:pt x="438" y="295"/>
                  </a:lnTo>
                  <a:lnTo>
                    <a:pt x="440" y="299"/>
                  </a:lnTo>
                  <a:lnTo>
                    <a:pt x="438" y="305"/>
                  </a:lnTo>
                  <a:lnTo>
                    <a:pt x="430" y="310"/>
                  </a:lnTo>
                  <a:lnTo>
                    <a:pt x="419" y="326"/>
                  </a:lnTo>
                  <a:lnTo>
                    <a:pt x="405" y="335"/>
                  </a:lnTo>
                  <a:lnTo>
                    <a:pt x="404" y="345"/>
                  </a:lnTo>
                  <a:lnTo>
                    <a:pt x="409" y="353"/>
                  </a:lnTo>
                  <a:lnTo>
                    <a:pt x="427" y="364"/>
                  </a:lnTo>
                  <a:lnTo>
                    <a:pt x="457" y="376"/>
                  </a:lnTo>
                  <a:lnTo>
                    <a:pt x="461" y="381"/>
                  </a:lnTo>
                  <a:lnTo>
                    <a:pt x="457" y="389"/>
                  </a:lnTo>
                  <a:lnTo>
                    <a:pt x="452" y="389"/>
                  </a:lnTo>
                  <a:lnTo>
                    <a:pt x="428" y="401"/>
                  </a:lnTo>
                  <a:lnTo>
                    <a:pt x="425" y="381"/>
                  </a:lnTo>
                  <a:lnTo>
                    <a:pt x="411" y="374"/>
                  </a:lnTo>
                  <a:lnTo>
                    <a:pt x="386" y="364"/>
                  </a:lnTo>
                  <a:lnTo>
                    <a:pt x="382" y="355"/>
                  </a:lnTo>
                  <a:lnTo>
                    <a:pt x="377" y="353"/>
                  </a:lnTo>
                  <a:lnTo>
                    <a:pt x="371" y="356"/>
                  </a:lnTo>
                  <a:lnTo>
                    <a:pt x="365" y="374"/>
                  </a:lnTo>
                  <a:lnTo>
                    <a:pt x="369" y="378"/>
                  </a:lnTo>
                  <a:lnTo>
                    <a:pt x="369" y="381"/>
                  </a:lnTo>
                  <a:lnTo>
                    <a:pt x="356" y="391"/>
                  </a:lnTo>
                  <a:lnTo>
                    <a:pt x="350" y="389"/>
                  </a:lnTo>
                  <a:lnTo>
                    <a:pt x="342" y="380"/>
                  </a:lnTo>
                  <a:lnTo>
                    <a:pt x="338" y="378"/>
                  </a:lnTo>
                  <a:lnTo>
                    <a:pt x="331" y="381"/>
                  </a:lnTo>
                  <a:lnTo>
                    <a:pt x="327" y="378"/>
                  </a:lnTo>
                  <a:lnTo>
                    <a:pt x="323" y="378"/>
                  </a:lnTo>
                  <a:lnTo>
                    <a:pt x="309" y="391"/>
                  </a:lnTo>
                  <a:lnTo>
                    <a:pt x="296" y="391"/>
                  </a:lnTo>
                  <a:lnTo>
                    <a:pt x="292" y="389"/>
                  </a:lnTo>
                  <a:lnTo>
                    <a:pt x="277" y="385"/>
                  </a:lnTo>
                  <a:lnTo>
                    <a:pt x="256" y="358"/>
                  </a:lnTo>
                  <a:lnTo>
                    <a:pt x="244" y="356"/>
                  </a:lnTo>
                  <a:lnTo>
                    <a:pt x="231" y="351"/>
                  </a:lnTo>
                  <a:lnTo>
                    <a:pt x="227" y="343"/>
                  </a:lnTo>
                  <a:lnTo>
                    <a:pt x="223" y="343"/>
                  </a:lnTo>
                  <a:lnTo>
                    <a:pt x="223" y="341"/>
                  </a:lnTo>
                  <a:lnTo>
                    <a:pt x="221" y="339"/>
                  </a:lnTo>
                  <a:lnTo>
                    <a:pt x="223" y="335"/>
                  </a:lnTo>
                  <a:lnTo>
                    <a:pt x="217" y="333"/>
                  </a:lnTo>
                  <a:lnTo>
                    <a:pt x="214" y="335"/>
                  </a:lnTo>
                  <a:lnTo>
                    <a:pt x="204" y="333"/>
                  </a:lnTo>
                  <a:lnTo>
                    <a:pt x="202" y="332"/>
                  </a:lnTo>
                  <a:lnTo>
                    <a:pt x="200" y="326"/>
                  </a:lnTo>
                  <a:lnTo>
                    <a:pt x="194" y="326"/>
                  </a:lnTo>
                  <a:lnTo>
                    <a:pt x="179" y="341"/>
                  </a:lnTo>
                  <a:lnTo>
                    <a:pt x="187" y="349"/>
                  </a:lnTo>
                  <a:lnTo>
                    <a:pt x="183" y="353"/>
                  </a:lnTo>
                  <a:lnTo>
                    <a:pt x="156" y="353"/>
                  </a:lnTo>
                  <a:lnTo>
                    <a:pt x="112" y="345"/>
                  </a:lnTo>
                  <a:lnTo>
                    <a:pt x="85" y="335"/>
                  </a:lnTo>
                  <a:lnTo>
                    <a:pt x="25" y="343"/>
                  </a:lnTo>
                  <a:lnTo>
                    <a:pt x="20" y="339"/>
                  </a:lnTo>
                  <a:lnTo>
                    <a:pt x="20" y="333"/>
                  </a:lnTo>
                  <a:lnTo>
                    <a:pt x="22" y="330"/>
                  </a:lnTo>
                  <a:lnTo>
                    <a:pt x="24" y="324"/>
                  </a:lnTo>
                  <a:lnTo>
                    <a:pt x="29" y="316"/>
                  </a:lnTo>
                  <a:lnTo>
                    <a:pt x="39" y="295"/>
                  </a:lnTo>
                  <a:lnTo>
                    <a:pt x="31" y="285"/>
                  </a:lnTo>
                  <a:lnTo>
                    <a:pt x="31" y="278"/>
                  </a:lnTo>
                  <a:lnTo>
                    <a:pt x="33" y="274"/>
                  </a:lnTo>
                  <a:lnTo>
                    <a:pt x="33" y="266"/>
                  </a:lnTo>
                  <a:lnTo>
                    <a:pt x="35" y="255"/>
                  </a:lnTo>
                  <a:lnTo>
                    <a:pt x="41" y="249"/>
                  </a:lnTo>
                  <a:lnTo>
                    <a:pt x="45" y="239"/>
                  </a:lnTo>
                  <a:lnTo>
                    <a:pt x="48" y="220"/>
                  </a:lnTo>
                  <a:lnTo>
                    <a:pt x="48" y="211"/>
                  </a:lnTo>
                  <a:lnTo>
                    <a:pt x="45" y="193"/>
                  </a:lnTo>
                  <a:lnTo>
                    <a:pt x="39" y="182"/>
                  </a:lnTo>
                  <a:lnTo>
                    <a:pt x="35" y="180"/>
                  </a:lnTo>
                  <a:lnTo>
                    <a:pt x="37" y="174"/>
                  </a:lnTo>
                  <a:lnTo>
                    <a:pt x="35" y="170"/>
                  </a:lnTo>
                  <a:lnTo>
                    <a:pt x="29" y="161"/>
                  </a:lnTo>
                  <a:lnTo>
                    <a:pt x="24" y="155"/>
                  </a:lnTo>
                  <a:lnTo>
                    <a:pt x="22" y="153"/>
                  </a:lnTo>
                  <a:lnTo>
                    <a:pt x="25" y="142"/>
                  </a:lnTo>
                  <a:lnTo>
                    <a:pt x="18" y="126"/>
                  </a:lnTo>
                  <a:lnTo>
                    <a:pt x="6" y="115"/>
                  </a:lnTo>
                  <a:lnTo>
                    <a:pt x="2" y="109"/>
                  </a:lnTo>
                  <a:lnTo>
                    <a:pt x="0" y="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7" name=""/>
            <p:cNvSpPr/>
            <p:nvPr/>
          </p:nvSpPr>
          <p:spPr>
            <a:xfrm>
              <a:off x="5326560" y="3882600"/>
              <a:ext cx="416160" cy="839160"/>
            </a:xfrm>
            <a:custGeom>
              <a:avLst/>
              <a:gdLst/>
              <a:ahLst/>
              <a:rect l="l" t="t" r="r" b="b"/>
              <a:pathLst>
                <a:path w="286" h="499">
                  <a:moveTo>
                    <a:pt x="263" y="0"/>
                  </a:moveTo>
                  <a:lnTo>
                    <a:pt x="92" y="11"/>
                  </a:lnTo>
                  <a:lnTo>
                    <a:pt x="90" y="17"/>
                  </a:lnTo>
                  <a:lnTo>
                    <a:pt x="75" y="32"/>
                  </a:lnTo>
                  <a:lnTo>
                    <a:pt x="69" y="48"/>
                  </a:lnTo>
                  <a:lnTo>
                    <a:pt x="71" y="63"/>
                  </a:lnTo>
                  <a:lnTo>
                    <a:pt x="69" y="73"/>
                  </a:lnTo>
                  <a:lnTo>
                    <a:pt x="54" y="82"/>
                  </a:lnTo>
                  <a:lnTo>
                    <a:pt x="43" y="96"/>
                  </a:lnTo>
                  <a:lnTo>
                    <a:pt x="39" y="102"/>
                  </a:lnTo>
                  <a:lnTo>
                    <a:pt x="39" y="115"/>
                  </a:lnTo>
                  <a:lnTo>
                    <a:pt x="31" y="125"/>
                  </a:lnTo>
                  <a:lnTo>
                    <a:pt x="31" y="134"/>
                  </a:lnTo>
                  <a:lnTo>
                    <a:pt x="27" y="148"/>
                  </a:lnTo>
                  <a:lnTo>
                    <a:pt x="18" y="161"/>
                  </a:lnTo>
                  <a:lnTo>
                    <a:pt x="21" y="176"/>
                  </a:lnTo>
                  <a:lnTo>
                    <a:pt x="29" y="186"/>
                  </a:lnTo>
                  <a:lnTo>
                    <a:pt x="31" y="196"/>
                  </a:lnTo>
                  <a:lnTo>
                    <a:pt x="33" y="199"/>
                  </a:lnTo>
                  <a:lnTo>
                    <a:pt x="33" y="203"/>
                  </a:lnTo>
                  <a:lnTo>
                    <a:pt x="29" y="205"/>
                  </a:lnTo>
                  <a:lnTo>
                    <a:pt x="27" y="215"/>
                  </a:lnTo>
                  <a:lnTo>
                    <a:pt x="27" y="221"/>
                  </a:lnTo>
                  <a:lnTo>
                    <a:pt x="27" y="230"/>
                  </a:lnTo>
                  <a:lnTo>
                    <a:pt x="37" y="249"/>
                  </a:lnTo>
                  <a:lnTo>
                    <a:pt x="39" y="268"/>
                  </a:lnTo>
                  <a:lnTo>
                    <a:pt x="44" y="280"/>
                  </a:lnTo>
                  <a:lnTo>
                    <a:pt x="50" y="286"/>
                  </a:lnTo>
                  <a:lnTo>
                    <a:pt x="50" y="295"/>
                  </a:lnTo>
                  <a:lnTo>
                    <a:pt x="39" y="301"/>
                  </a:lnTo>
                  <a:lnTo>
                    <a:pt x="37" y="305"/>
                  </a:lnTo>
                  <a:lnTo>
                    <a:pt x="31" y="326"/>
                  </a:lnTo>
                  <a:lnTo>
                    <a:pt x="16" y="351"/>
                  </a:lnTo>
                  <a:lnTo>
                    <a:pt x="2" y="393"/>
                  </a:lnTo>
                  <a:lnTo>
                    <a:pt x="0" y="426"/>
                  </a:lnTo>
                  <a:lnTo>
                    <a:pt x="160" y="418"/>
                  </a:lnTo>
                  <a:lnTo>
                    <a:pt x="163" y="424"/>
                  </a:lnTo>
                  <a:lnTo>
                    <a:pt x="160" y="439"/>
                  </a:lnTo>
                  <a:lnTo>
                    <a:pt x="160" y="462"/>
                  </a:lnTo>
                  <a:lnTo>
                    <a:pt x="177" y="480"/>
                  </a:lnTo>
                  <a:lnTo>
                    <a:pt x="181" y="499"/>
                  </a:lnTo>
                  <a:lnTo>
                    <a:pt x="192" y="499"/>
                  </a:lnTo>
                  <a:lnTo>
                    <a:pt x="209" y="485"/>
                  </a:lnTo>
                  <a:lnTo>
                    <a:pt x="248" y="472"/>
                  </a:lnTo>
                  <a:lnTo>
                    <a:pt x="257" y="476"/>
                  </a:lnTo>
                  <a:lnTo>
                    <a:pt x="271" y="470"/>
                  </a:lnTo>
                  <a:lnTo>
                    <a:pt x="273" y="476"/>
                  </a:lnTo>
                  <a:lnTo>
                    <a:pt x="282" y="478"/>
                  </a:lnTo>
                  <a:lnTo>
                    <a:pt x="286" y="476"/>
                  </a:lnTo>
                  <a:lnTo>
                    <a:pt x="267" y="324"/>
                  </a:lnTo>
                  <a:lnTo>
                    <a:pt x="265" y="309"/>
                  </a:lnTo>
                  <a:lnTo>
                    <a:pt x="273" y="9"/>
                  </a:lnTo>
                  <a:lnTo>
                    <a:pt x="263"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8" name=""/>
            <p:cNvSpPr/>
            <p:nvPr/>
          </p:nvSpPr>
          <p:spPr>
            <a:xfrm>
              <a:off x="5709240" y="3850560"/>
              <a:ext cx="455400" cy="835560"/>
            </a:xfrm>
            <a:custGeom>
              <a:avLst/>
              <a:gdLst/>
              <a:ahLst/>
              <a:rect l="l" t="t" r="r" b="b"/>
              <a:pathLst>
                <a:path w="313" h="497">
                  <a:moveTo>
                    <a:pt x="0" y="19"/>
                  </a:moveTo>
                  <a:lnTo>
                    <a:pt x="10" y="28"/>
                  </a:lnTo>
                  <a:lnTo>
                    <a:pt x="2" y="328"/>
                  </a:lnTo>
                  <a:lnTo>
                    <a:pt x="4" y="343"/>
                  </a:lnTo>
                  <a:lnTo>
                    <a:pt x="23" y="495"/>
                  </a:lnTo>
                  <a:lnTo>
                    <a:pt x="27" y="491"/>
                  </a:lnTo>
                  <a:lnTo>
                    <a:pt x="31" y="489"/>
                  </a:lnTo>
                  <a:lnTo>
                    <a:pt x="44" y="493"/>
                  </a:lnTo>
                  <a:lnTo>
                    <a:pt x="48" y="487"/>
                  </a:lnTo>
                  <a:lnTo>
                    <a:pt x="50" y="466"/>
                  </a:lnTo>
                  <a:lnTo>
                    <a:pt x="56" y="451"/>
                  </a:lnTo>
                  <a:lnTo>
                    <a:pt x="65" y="466"/>
                  </a:lnTo>
                  <a:lnTo>
                    <a:pt x="64" y="470"/>
                  </a:lnTo>
                  <a:lnTo>
                    <a:pt x="67" y="483"/>
                  </a:lnTo>
                  <a:lnTo>
                    <a:pt x="77" y="497"/>
                  </a:lnTo>
                  <a:lnTo>
                    <a:pt x="87" y="497"/>
                  </a:lnTo>
                  <a:lnTo>
                    <a:pt x="94" y="497"/>
                  </a:lnTo>
                  <a:lnTo>
                    <a:pt x="104" y="485"/>
                  </a:lnTo>
                  <a:lnTo>
                    <a:pt x="106" y="485"/>
                  </a:lnTo>
                  <a:lnTo>
                    <a:pt x="112" y="479"/>
                  </a:lnTo>
                  <a:lnTo>
                    <a:pt x="112" y="477"/>
                  </a:lnTo>
                  <a:lnTo>
                    <a:pt x="110" y="476"/>
                  </a:lnTo>
                  <a:lnTo>
                    <a:pt x="106" y="474"/>
                  </a:lnTo>
                  <a:lnTo>
                    <a:pt x="106" y="470"/>
                  </a:lnTo>
                  <a:lnTo>
                    <a:pt x="110" y="460"/>
                  </a:lnTo>
                  <a:lnTo>
                    <a:pt x="108" y="458"/>
                  </a:lnTo>
                  <a:lnTo>
                    <a:pt x="100" y="453"/>
                  </a:lnTo>
                  <a:lnTo>
                    <a:pt x="98" y="453"/>
                  </a:lnTo>
                  <a:lnTo>
                    <a:pt x="94" y="449"/>
                  </a:lnTo>
                  <a:lnTo>
                    <a:pt x="87" y="439"/>
                  </a:lnTo>
                  <a:lnTo>
                    <a:pt x="87" y="431"/>
                  </a:lnTo>
                  <a:lnTo>
                    <a:pt x="89" y="430"/>
                  </a:lnTo>
                  <a:lnTo>
                    <a:pt x="89" y="426"/>
                  </a:lnTo>
                  <a:lnTo>
                    <a:pt x="89" y="422"/>
                  </a:lnTo>
                  <a:lnTo>
                    <a:pt x="313" y="401"/>
                  </a:lnTo>
                  <a:lnTo>
                    <a:pt x="313" y="393"/>
                  </a:lnTo>
                  <a:lnTo>
                    <a:pt x="302" y="378"/>
                  </a:lnTo>
                  <a:lnTo>
                    <a:pt x="303" y="351"/>
                  </a:lnTo>
                  <a:lnTo>
                    <a:pt x="294" y="330"/>
                  </a:lnTo>
                  <a:lnTo>
                    <a:pt x="292" y="311"/>
                  </a:lnTo>
                  <a:lnTo>
                    <a:pt x="298" y="299"/>
                  </a:lnTo>
                  <a:lnTo>
                    <a:pt x="298" y="286"/>
                  </a:lnTo>
                  <a:lnTo>
                    <a:pt x="305" y="274"/>
                  </a:lnTo>
                  <a:lnTo>
                    <a:pt x="305" y="270"/>
                  </a:lnTo>
                  <a:lnTo>
                    <a:pt x="298" y="263"/>
                  </a:lnTo>
                  <a:lnTo>
                    <a:pt x="302" y="253"/>
                  </a:lnTo>
                  <a:lnTo>
                    <a:pt x="296" y="247"/>
                  </a:lnTo>
                  <a:lnTo>
                    <a:pt x="288" y="241"/>
                  </a:lnTo>
                  <a:lnTo>
                    <a:pt x="286" y="236"/>
                  </a:lnTo>
                  <a:lnTo>
                    <a:pt x="280" y="220"/>
                  </a:lnTo>
                  <a:lnTo>
                    <a:pt x="275" y="215"/>
                  </a:lnTo>
                  <a:lnTo>
                    <a:pt x="215" y="0"/>
                  </a:lnTo>
                  <a:lnTo>
                    <a:pt x="0" y="19"/>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19" name=""/>
            <p:cNvSpPr/>
            <p:nvPr/>
          </p:nvSpPr>
          <p:spPr>
            <a:xfrm>
              <a:off x="5835960" y="4489560"/>
              <a:ext cx="1077120" cy="937080"/>
            </a:xfrm>
            <a:custGeom>
              <a:avLst/>
              <a:gdLst/>
              <a:ahLst/>
              <a:rect l="l" t="t" r="r" b="b"/>
              <a:pathLst>
                <a:path w="740" h="558">
                  <a:moveTo>
                    <a:pt x="226" y="21"/>
                  </a:moveTo>
                  <a:lnTo>
                    <a:pt x="2" y="42"/>
                  </a:lnTo>
                  <a:lnTo>
                    <a:pt x="2" y="46"/>
                  </a:lnTo>
                  <a:lnTo>
                    <a:pt x="2" y="50"/>
                  </a:lnTo>
                  <a:lnTo>
                    <a:pt x="0" y="51"/>
                  </a:lnTo>
                  <a:lnTo>
                    <a:pt x="0" y="59"/>
                  </a:lnTo>
                  <a:lnTo>
                    <a:pt x="7" y="69"/>
                  </a:lnTo>
                  <a:lnTo>
                    <a:pt x="11" y="73"/>
                  </a:lnTo>
                  <a:lnTo>
                    <a:pt x="13" y="73"/>
                  </a:lnTo>
                  <a:lnTo>
                    <a:pt x="21" y="78"/>
                  </a:lnTo>
                  <a:lnTo>
                    <a:pt x="23" y="80"/>
                  </a:lnTo>
                  <a:lnTo>
                    <a:pt x="19" y="90"/>
                  </a:lnTo>
                  <a:lnTo>
                    <a:pt x="19" y="94"/>
                  </a:lnTo>
                  <a:lnTo>
                    <a:pt x="23" y="96"/>
                  </a:lnTo>
                  <a:lnTo>
                    <a:pt x="25" y="97"/>
                  </a:lnTo>
                  <a:lnTo>
                    <a:pt x="25" y="99"/>
                  </a:lnTo>
                  <a:lnTo>
                    <a:pt x="19" y="105"/>
                  </a:lnTo>
                  <a:lnTo>
                    <a:pt x="19" y="111"/>
                  </a:lnTo>
                  <a:lnTo>
                    <a:pt x="23" y="113"/>
                  </a:lnTo>
                  <a:lnTo>
                    <a:pt x="34" y="109"/>
                  </a:lnTo>
                  <a:lnTo>
                    <a:pt x="38" y="105"/>
                  </a:lnTo>
                  <a:lnTo>
                    <a:pt x="44" y="94"/>
                  </a:lnTo>
                  <a:lnTo>
                    <a:pt x="46" y="90"/>
                  </a:lnTo>
                  <a:lnTo>
                    <a:pt x="51" y="90"/>
                  </a:lnTo>
                  <a:lnTo>
                    <a:pt x="55" y="90"/>
                  </a:lnTo>
                  <a:lnTo>
                    <a:pt x="57" y="90"/>
                  </a:lnTo>
                  <a:lnTo>
                    <a:pt x="61" y="90"/>
                  </a:lnTo>
                  <a:lnTo>
                    <a:pt x="61" y="94"/>
                  </a:lnTo>
                  <a:lnTo>
                    <a:pt x="51" y="99"/>
                  </a:lnTo>
                  <a:lnTo>
                    <a:pt x="53" y="101"/>
                  </a:lnTo>
                  <a:lnTo>
                    <a:pt x="61" y="99"/>
                  </a:lnTo>
                  <a:lnTo>
                    <a:pt x="71" y="97"/>
                  </a:lnTo>
                  <a:lnTo>
                    <a:pt x="113" y="84"/>
                  </a:lnTo>
                  <a:lnTo>
                    <a:pt x="119" y="84"/>
                  </a:lnTo>
                  <a:lnTo>
                    <a:pt x="119" y="88"/>
                  </a:lnTo>
                  <a:lnTo>
                    <a:pt x="111" y="94"/>
                  </a:lnTo>
                  <a:lnTo>
                    <a:pt x="115" y="96"/>
                  </a:lnTo>
                  <a:lnTo>
                    <a:pt x="132" y="97"/>
                  </a:lnTo>
                  <a:lnTo>
                    <a:pt x="147" y="103"/>
                  </a:lnTo>
                  <a:lnTo>
                    <a:pt x="167" y="113"/>
                  </a:lnTo>
                  <a:lnTo>
                    <a:pt x="172" y="115"/>
                  </a:lnTo>
                  <a:lnTo>
                    <a:pt x="170" y="109"/>
                  </a:lnTo>
                  <a:lnTo>
                    <a:pt x="174" y="105"/>
                  </a:lnTo>
                  <a:lnTo>
                    <a:pt x="178" y="109"/>
                  </a:lnTo>
                  <a:lnTo>
                    <a:pt x="190" y="113"/>
                  </a:lnTo>
                  <a:lnTo>
                    <a:pt x="192" y="115"/>
                  </a:lnTo>
                  <a:lnTo>
                    <a:pt x="192" y="117"/>
                  </a:lnTo>
                  <a:lnTo>
                    <a:pt x="188" y="119"/>
                  </a:lnTo>
                  <a:lnTo>
                    <a:pt x="190" y="122"/>
                  </a:lnTo>
                  <a:lnTo>
                    <a:pt x="213" y="138"/>
                  </a:lnTo>
                  <a:lnTo>
                    <a:pt x="215" y="145"/>
                  </a:lnTo>
                  <a:lnTo>
                    <a:pt x="213" y="151"/>
                  </a:lnTo>
                  <a:lnTo>
                    <a:pt x="211" y="155"/>
                  </a:lnTo>
                  <a:lnTo>
                    <a:pt x="209" y="151"/>
                  </a:lnTo>
                  <a:lnTo>
                    <a:pt x="207" y="147"/>
                  </a:lnTo>
                  <a:lnTo>
                    <a:pt x="205" y="151"/>
                  </a:lnTo>
                  <a:lnTo>
                    <a:pt x="207" y="157"/>
                  </a:lnTo>
                  <a:lnTo>
                    <a:pt x="211" y="157"/>
                  </a:lnTo>
                  <a:lnTo>
                    <a:pt x="241" y="149"/>
                  </a:lnTo>
                  <a:lnTo>
                    <a:pt x="243" y="145"/>
                  </a:lnTo>
                  <a:lnTo>
                    <a:pt x="255" y="144"/>
                  </a:lnTo>
                  <a:lnTo>
                    <a:pt x="280" y="124"/>
                  </a:lnTo>
                  <a:lnTo>
                    <a:pt x="297" y="124"/>
                  </a:lnTo>
                  <a:lnTo>
                    <a:pt x="297" y="119"/>
                  </a:lnTo>
                  <a:lnTo>
                    <a:pt x="295" y="115"/>
                  </a:lnTo>
                  <a:lnTo>
                    <a:pt x="299" y="105"/>
                  </a:lnTo>
                  <a:lnTo>
                    <a:pt x="326" y="101"/>
                  </a:lnTo>
                  <a:lnTo>
                    <a:pt x="368" y="122"/>
                  </a:lnTo>
                  <a:lnTo>
                    <a:pt x="368" y="128"/>
                  </a:lnTo>
                  <a:lnTo>
                    <a:pt x="380" y="136"/>
                  </a:lnTo>
                  <a:lnTo>
                    <a:pt x="387" y="149"/>
                  </a:lnTo>
                  <a:lnTo>
                    <a:pt x="412" y="167"/>
                  </a:lnTo>
                  <a:lnTo>
                    <a:pt x="416" y="174"/>
                  </a:lnTo>
                  <a:lnTo>
                    <a:pt x="424" y="182"/>
                  </a:lnTo>
                  <a:lnTo>
                    <a:pt x="443" y="180"/>
                  </a:lnTo>
                  <a:lnTo>
                    <a:pt x="458" y="203"/>
                  </a:lnTo>
                  <a:lnTo>
                    <a:pt x="462" y="205"/>
                  </a:lnTo>
                  <a:lnTo>
                    <a:pt x="460" y="213"/>
                  </a:lnTo>
                  <a:lnTo>
                    <a:pt x="466" y="234"/>
                  </a:lnTo>
                  <a:lnTo>
                    <a:pt x="464" y="261"/>
                  </a:lnTo>
                  <a:lnTo>
                    <a:pt x="458" y="287"/>
                  </a:lnTo>
                  <a:lnTo>
                    <a:pt x="458" y="309"/>
                  </a:lnTo>
                  <a:lnTo>
                    <a:pt x="462" y="316"/>
                  </a:lnTo>
                  <a:lnTo>
                    <a:pt x="477" y="326"/>
                  </a:lnTo>
                  <a:lnTo>
                    <a:pt x="481" y="316"/>
                  </a:lnTo>
                  <a:lnTo>
                    <a:pt x="477" y="312"/>
                  </a:lnTo>
                  <a:lnTo>
                    <a:pt x="474" y="299"/>
                  </a:lnTo>
                  <a:lnTo>
                    <a:pt x="474" y="297"/>
                  </a:lnTo>
                  <a:lnTo>
                    <a:pt x="483" y="295"/>
                  </a:lnTo>
                  <a:lnTo>
                    <a:pt x="489" y="309"/>
                  </a:lnTo>
                  <a:lnTo>
                    <a:pt x="493" y="309"/>
                  </a:lnTo>
                  <a:lnTo>
                    <a:pt x="495" y="301"/>
                  </a:lnTo>
                  <a:lnTo>
                    <a:pt x="497" y="299"/>
                  </a:lnTo>
                  <a:lnTo>
                    <a:pt x="501" y="303"/>
                  </a:lnTo>
                  <a:lnTo>
                    <a:pt x="501" y="309"/>
                  </a:lnTo>
                  <a:lnTo>
                    <a:pt x="497" y="316"/>
                  </a:lnTo>
                  <a:lnTo>
                    <a:pt x="493" y="322"/>
                  </a:lnTo>
                  <a:lnTo>
                    <a:pt x="487" y="339"/>
                  </a:lnTo>
                  <a:lnTo>
                    <a:pt x="481" y="341"/>
                  </a:lnTo>
                  <a:lnTo>
                    <a:pt x="481" y="349"/>
                  </a:lnTo>
                  <a:lnTo>
                    <a:pt x="487" y="357"/>
                  </a:lnTo>
                  <a:lnTo>
                    <a:pt x="497" y="364"/>
                  </a:lnTo>
                  <a:lnTo>
                    <a:pt x="510" y="395"/>
                  </a:lnTo>
                  <a:lnTo>
                    <a:pt x="531" y="408"/>
                  </a:lnTo>
                  <a:lnTo>
                    <a:pt x="533" y="406"/>
                  </a:lnTo>
                  <a:lnTo>
                    <a:pt x="535" y="401"/>
                  </a:lnTo>
                  <a:lnTo>
                    <a:pt x="541" y="401"/>
                  </a:lnTo>
                  <a:lnTo>
                    <a:pt x="547" y="412"/>
                  </a:lnTo>
                  <a:lnTo>
                    <a:pt x="547" y="420"/>
                  </a:lnTo>
                  <a:lnTo>
                    <a:pt x="554" y="435"/>
                  </a:lnTo>
                  <a:lnTo>
                    <a:pt x="562" y="441"/>
                  </a:lnTo>
                  <a:lnTo>
                    <a:pt x="572" y="445"/>
                  </a:lnTo>
                  <a:lnTo>
                    <a:pt x="589" y="489"/>
                  </a:lnTo>
                  <a:lnTo>
                    <a:pt x="593" y="491"/>
                  </a:lnTo>
                  <a:lnTo>
                    <a:pt x="614" y="495"/>
                  </a:lnTo>
                  <a:lnTo>
                    <a:pt x="623" y="501"/>
                  </a:lnTo>
                  <a:lnTo>
                    <a:pt x="646" y="529"/>
                  </a:lnTo>
                  <a:lnTo>
                    <a:pt x="658" y="537"/>
                  </a:lnTo>
                  <a:lnTo>
                    <a:pt x="662" y="537"/>
                  </a:lnTo>
                  <a:lnTo>
                    <a:pt x="668" y="541"/>
                  </a:lnTo>
                  <a:lnTo>
                    <a:pt x="669" y="547"/>
                  </a:lnTo>
                  <a:lnTo>
                    <a:pt x="664" y="549"/>
                  </a:lnTo>
                  <a:lnTo>
                    <a:pt x="660" y="547"/>
                  </a:lnTo>
                  <a:lnTo>
                    <a:pt x="658" y="547"/>
                  </a:lnTo>
                  <a:lnTo>
                    <a:pt x="654" y="549"/>
                  </a:lnTo>
                  <a:lnTo>
                    <a:pt x="654" y="552"/>
                  </a:lnTo>
                  <a:lnTo>
                    <a:pt x="658" y="556"/>
                  </a:lnTo>
                  <a:lnTo>
                    <a:pt x="669" y="558"/>
                  </a:lnTo>
                  <a:lnTo>
                    <a:pt x="675" y="554"/>
                  </a:lnTo>
                  <a:lnTo>
                    <a:pt x="685" y="554"/>
                  </a:lnTo>
                  <a:lnTo>
                    <a:pt x="721" y="541"/>
                  </a:lnTo>
                  <a:lnTo>
                    <a:pt x="729" y="525"/>
                  </a:lnTo>
                  <a:lnTo>
                    <a:pt x="729" y="522"/>
                  </a:lnTo>
                  <a:lnTo>
                    <a:pt x="725" y="502"/>
                  </a:lnTo>
                  <a:lnTo>
                    <a:pt x="725" y="493"/>
                  </a:lnTo>
                  <a:lnTo>
                    <a:pt x="733" y="477"/>
                  </a:lnTo>
                  <a:lnTo>
                    <a:pt x="740" y="479"/>
                  </a:lnTo>
                  <a:lnTo>
                    <a:pt x="731" y="443"/>
                  </a:lnTo>
                  <a:lnTo>
                    <a:pt x="733" y="426"/>
                  </a:lnTo>
                  <a:lnTo>
                    <a:pt x="731" y="393"/>
                  </a:lnTo>
                  <a:lnTo>
                    <a:pt x="725" y="366"/>
                  </a:lnTo>
                  <a:lnTo>
                    <a:pt x="719" y="357"/>
                  </a:lnTo>
                  <a:lnTo>
                    <a:pt x="694" y="326"/>
                  </a:lnTo>
                  <a:lnTo>
                    <a:pt x="679" y="289"/>
                  </a:lnTo>
                  <a:lnTo>
                    <a:pt x="660" y="263"/>
                  </a:lnTo>
                  <a:lnTo>
                    <a:pt x="662" y="261"/>
                  </a:lnTo>
                  <a:lnTo>
                    <a:pt x="660" y="253"/>
                  </a:lnTo>
                  <a:lnTo>
                    <a:pt x="654" y="240"/>
                  </a:lnTo>
                  <a:lnTo>
                    <a:pt x="654" y="234"/>
                  </a:lnTo>
                  <a:lnTo>
                    <a:pt x="660" y="224"/>
                  </a:lnTo>
                  <a:lnTo>
                    <a:pt x="660" y="220"/>
                  </a:lnTo>
                  <a:lnTo>
                    <a:pt x="635" y="186"/>
                  </a:lnTo>
                  <a:lnTo>
                    <a:pt x="620" y="172"/>
                  </a:lnTo>
                  <a:lnTo>
                    <a:pt x="610" y="167"/>
                  </a:lnTo>
                  <a:lnTo>
                    <a:pt x="608" y="163"/>
                  </a:lnTo>
                  <a:lnTo>
                    <a:pt x="593" y="142"/>
                  </a:lnTo>
                  <a:lnTo>
                    <a:pt x="572" y="103"/>
                  </a:lnTo>
                  <a:lnTo>
                    <a:pt x="566" y="80"/>
                  </a:lnTo>
                  <a:lnTo>
                    <a:pt x="552" y="50"/>
                  </a:lnTo>
                  <a:lnTo>
                    <a:pt x="552" y="44"/>
                  </a:lnTo>
                  <a:lnTo>
                    <a:pt x="547" y="38"/>
                  </a:lnTo>
                  <a:lnTo>
                    <a:pt x="543" y="36"/>
                  </a:lnTo>
                  <a:lnTo>
                    <a:pt x="541" y="13"/>
                  </a:lnTo>
                  <a:lnTo>
                    <a:pt x="537" y="5"/>
                  </a:lnTo>
                  <a:lnTo>
                    <a:pt x="529" y="7"/>
                  </a:lnTo>
                  <a:lnTo>
                    <a:pt x="514" y="7"/>
                  </a:lnTo>
                  <a:lnTo>
                    <a:pt x="499" y="0"/>
                  </a:lnTo>
                  <a:lnTo>
                    <a:pt x="491" y="3"/>
                  </a:lnTo>
                  <a:lnTo>
                    <a:pt x="489" y="7"/>
                  </a:lnTo>
                  <a:lnTo>
                    <a:pt x="489" y="17"/>
                  </a:lnTo>
                  <a:lnTo>
                    <a:pt x="495" y="38"/>
                  </a:lnTo>
                  <a:lnTo>
                    <a:pt x="493" y="51"/>
                  </a:lnTo>
                  <a:lnTo>
                    <a:pt x="479" y="50"/>
                  </a:lnTo>
                  <a:lnTo>
                    <a:pt x="477" y="44"/>
                  </a:lnTo>
                  <a:lnTo>
                    <a:pt x="474" y="32"/>
                  </a:lnTo>
                  <a:lnTo>
                    <a:pt x="240" y="48"/>
                  </a:lnTo>
                  <a:lnTo>
                    <a:pt x="236" y="40"/>
                  </a:lnTo>
                  <a:lnTo>
                    <a:pt x="236" y="32"/>
                  </a:lnTo>
                  <a:lnTo>
                    <a:pt x="228" y="25"/>
                  </a:lnTo>
                  <a:lnTo>
                    <a:pt x="226" y="21"/>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0" name=""/>
            <p:cNvSpPr/>
            <p:nvPr/>
          </p:nvSpPr>
          <p:spPr>
            <a:xfrm>
              <a:off x="6022440" y="3805200"/>
              <a:ext cx="647280" cy="770040"/>
            </a:xfrm>
            <a:custGeom>
              <a:avLst/>
              <a:gdLst/>
              <a:ahLst/>
              <a:rect l="l" t="t" r="r" b="b"/>
              <a:pathLst>
                <a:path w="445" h="458">
                  <a:moveTo>
                    <a:pt x="0" y="27"/>
                  </a:moveTo>
                  <a:lnTo>
                    <a:pt x="60" y="242"/>
                  </a:lnTo>
                  <a:lnTo>
                    <a:pt x="65" y="247"/>
                  </a:lnTo>
                  <a:lnTo>
                    <a:pt x="71" y="263"/>
                  </a:lnTo>
                  <a:lnTo>
                    <a:pt x="73" y="268"/>
                  </a:lnTo>
                  <a:lnTo>
                    <a:pt x="81" y="274"/>
                  </a:lnTo>
                  <a:lnTo>
                    <a:pt x="87" y="280"/>
                  </a:lnTo>
                  <a:lnTo>
                    <a:pt x="83" y="290"/>
                  </a:lnTo>
                  <a:lnTo>
                    <a:pt x="90" y="297"/>
                  </a:lnTo>
                  <a:lnTo>
                    <a:pt x="90" y="301"/>
                  </a:lnTo>
                  <a:lnTo>
                    <a:pt x="83" y="313"/>
                  </a:lnTo>
                  <a:lnTo>
                    <a:pt x="83" y="326"/>
                  </a:lnTo>
                  <a:lnTo>
                    <a:pt x="77" y="338"/>
                  </a:lnTo>
                  <a:lnTo>
                    <a:pt x="79" y="357"/>
                  </a:lnTo>
                  <a:lnTo>
                    <a:pt x="88" y="378"/>
                  </a:lnTo>
                  <a:lnTo>
                    <a:pt x="87" y="405"/>
                  </a:lnTo>
                  <a:lnTo>
                    <a:pt x="98" y="420"/>
                  </a:lnTo>
                  <a:lnTo>
                    <a:pt x="98" y="428"/>
                  </a:lnTo>
                  <a:lnTo>
                    <a:pt x="100" y="432"/>
                  </a:lnTo>
                  <a:lnTo>
                    <a:pt x="108" y="439"/>
                  </a:lnTo>
                  <a:lnTo>
                    <a:pt x="108" y="447"/>
                  </a:lnTo>
                  <a:lnTo>
                    <a:pt x="112" y="455"/>
                  </a:lnTo>
                  <a:lnTo>
                    <a:pt x="346" y="439"/>
                  </a:lnTo>
                  <a:lnTo>
                    <a:pt x="349" y="451"/>
                  </a:lnTo>
                  <a:lnTo>
                    <a:pt x="351" y="457"/>
                  </a:lnTo>
                  <a:lnTo>
                    <a:pt x="365" y="458"/>
                  </a:lnTo>
                  <a:lnTo>
                    <a:pt x="367" y="445"/>
                  </a:lnTo>
                  <a:lnTo>
                    <a:pt x="361" y="424"/>
                  </a:lnTo>
                  <a:lnTo>
                    <a:pt x="361" y="414"/>
                  </a:lnTo>
                  <a:lnTo>
                    <a:pt x="363" y="410"/>
                  </a:lnTo>
                  <a:lnTo>
                    <a:pt x="371" y="407"/>
                  </a:lnTo>
                  <a:lnTo>
                    <a:pt x="386" y="414"/>
                  </a:lnTo>
                  <a:lnTo>
                    <a:pt x="401" y="414"/>
                  </a:lnTo>
                  <a:lnTo>
                    <a:pt x="409" y="412"/>
                  </a:lnTo>
                  <a:lnTo>
                    <a:pt x="407" y="395"/>
                  </a:lnTo>
                  <a:lnTo>
                    <a:pt x="403" y="387"/>
                  </a:lnTo>
                  <a:lnTo>
                    <a:pt x="403" y="376"/>
                  </a:lnTo>
                  <a:lnTo>
                    <a:pt x="405" y="366"/>
                  </a:lnTo>
                  <a:lnTo>
                    <a:pt x="417" y="332"/>
                  </a:lnTo>
                  <a:lnTo>
                    <a:pt x="419" y="316"/>
                  </a:lnTo>
                  <a:lnTo>
                    <a:pt x="424" y="303"/>
                  </a:lnTo>
                  <a:lnTo>
                    <a:pt x="432" y="288"/>
                  </a:lnTo>
                  <a:lnTo>
                    <a:pt x="440" y="280"/>
                  </a:lnTo>
                  <a:lnTo>
                    <a:pt x="444" y="280"/>
                  </a:lnTo>
                  <a:lnTo>
                    <a:pt x="445" y="274"/>
                  </a:lnTo>
                  <a:lnTo>
                    <a:pt x="438" y="272"/>
                  </a:lnTo>
                  <a:lnTo>
                    <a:pt x="438" y="270"/>
                  </a:lnTo>
                  <a:lnTo>
                    <a:pt x="434" y="270"/>
                  </a:lnTo>
                  <a:lnTo>
                    <a:pt x="422" y="270"/>
                  </a:lnTo>
                  <a:lnTo>
                    <a:pt x="419" y="267"/>
                  </a:lnTo>
                  <a:lnTo>
                    <a:pt x="417" y="263"/>
                  </a:lnTo>
                  <a:lnTo>
                    <a:pt x="411" y="242"/>
                  </a:lnTo>
                  <a:lnTo>
                    <a:pt x="401" y="228"/>
                  </a:lnTo>
                  <a:lnTo>
                    <a:pt x="388" y="222"/>
                  </a:lnTo>
                  <a:lnTo>
                    <a:pt x="382" y="201"/>
                  </a:lnTo>
                  <a:lnTo>
                    <a:pt x="374" y="192"/>
                  </a:lnTo>
                  <a:lnTo>
                    <a:pt x="371" y="180"/>
                  </a:lnTo>
                  <a:lnTo>
                    <a:pt x="363" y="176"/>
                  </a:lnTo>
                  <a:lnTo>
                    <a:pt x="348" y="171"/>
                  </a:lnTo>
                  <a:lnTo>
                    <a:pt x="340" y="161"/>
                  </a:lnTo>
                  <a:lnTo>
                    <a:pt x="330" y="153"/>
                  </a:lnTo>
                  <a:lnTo>
                    <a:pt x="328" y="148"/>
                  </a:lnTo>
                  <a:lnTo>
                    <a:pt x="325" y="138"/>
                  </a:lnTo>
                  <a:lnTo>
                    <a:pt x="321" y="134"/>
                  </a:lnTo>
                  <a:lnTo>
                    <a:pt x="307" y="130"/>
                  </a:lnTo>
                  <a:lnTo>
                    <a:pt x="280" y="105"/>
                  </a:lnTo>
                  <a:lnTo>
                    <a:pt x="269" y="101"/>
                  </a:lnTo>
                  <a:lnTo>
                    <a:pt x="265" y="94"/>
                  </a:lnTo>
                  <a:lnTo>
                    <a:pt x="255" y="84"/>
                  </a:lnTo>
                  <a:lnTo>
                    <a:pt x="246" y="67"/>
                  </a:lnTo>
                  <a:lnTo>
                    <a:pt x="238" y="59"/>
                  </a:lnTo>
                  <a:lnTo>
                    <a:pt x="236" y="53"/>
                  </a:lnTo>
                  <a:lnTo>
                    <a:pt x="219" y="50"/>
                  </a:lnTo>
                  <a:lnTo>
                    <a:pt x="196" y="38"/>
                  </a:lnTo>
                  <a:lnTo>
                    <a:pt x="188" y="32"/>
                  </a:lnTo>
                  <a:lnTo>
                    <a:pt x="198" y="15"/>
                  </a:lnTo>
                  <a:lnTo>
                    <a:pt x="204" y="11"/>
                  </a:lnTo>
                  <a:lnTo>
                    <a:pt x="207" y="5"/>
                  </a:lnTo>
                  <a:lnTo>
                    <a:pt x="207" y="2"/>
                  </a:lnTo>
                  <a:lnTo>
                    <a:pt x="207" y="0"/>
                  </a:lnTo>
                  <a:lnTo>
                    <a:pt x="83" y="17"/>
                  </a:lnTo>
                  <a:lnTo>
                    <a:pt x="0" y="2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1" name=""/>
            <p:cNvSpPr/>
            <p:nvPr/>
          </p:nvSpPr>
          <p:spPr>
            <a:xfrm>
              <a:off x="6296040" y="3734280"/>
              <a:ext cx="606600" cy="524880"/>
            </a:xfrm>
            <a:custGeom>
              <a:avLst/>
              <a:gdLst/>
              <a:ahLst/>
              <a:rect l="l" t="t" r="r" b="b"/>
              <a:pathLst>
                <a:path w="417" h="312">
                  <a:moveTo>
                    <a:pt x="250" y="312"/>
                  </a:moveTo>
                  <a:lnTo>
                    <a:pt x="246" y="312"/>
                  </a:lnTo>
                  <a:lnTo>
                    <a:pt x="234" y="312"/>
                  </a:lnTo>
                  <a:lnTo>
                    <a:pt x="231" y="309"/>
                  </a:lnTo>
                  <a:lnTo>
                    <a:pt x="229" y="305"/>
                  </a:lnTo>
                  <a:lnTo>
                    <a:pt x="223" y="284"/>
                  </a:lnTo>
                  <a:lnTo>
                    <a:pt x="213" y="270"/>
                  </a:lnTo>
                  <a:lnTo>
                    <a:pt x="200" y="264"/>
                  </a:lnTo>
                  <a:lnTo>
                    <a:pt x="194" y="243"/>
                  </a:lnTo>
                  <a:lnTo>
                    <a:pt x="186" y="234"/>
                  </a:lnTo>
                  <a:lnTo>
                    <a:pt x="183" y="222"/>
                  </a:lnTo>
                  <a:lnTo>
                    <a:pt x="175" y="218"/>
                  </a:lnTo>
                  <a:lnTo>
                    <a:pt x="160" y="213"/>
                  </a:lnTo>
                  <a:lnTo>
                    <a:pt x="152" y="203"/>
                  </a:lnTo>
                  <a:lnTo>
                    <a:pt x="142" y="195"/>
                  </a:lnTo>
                  <a:lnTo>
                    <a:pt x="140" y="190"/>
                  </a:lnTo>
                  <a:lnTo>
                    <a:pt x="137" y="180"/>
                  </a:lnTo>
                  <a:lnTo>
                    <a:pt x="133" y="176"/>
                  </a:lnTo>
                  <a:lnTo>
                    <a:pt x="119" y="172"/>
                  </a:lnTo>
                  <a:lnTo>
                    <a:pt x="92" y="147"/>
                  </a:lnTo>
                  <a:lnTo>
                    <a:pt x="81" y="143"/>
                  </a:lnTo>
                  <a:lnTo>
                    <a:pt x="77" y="136"/>
                  </a:lnTo>
                  <a:lnTo>
                    <a:pt x="67" y="126"/>
                  </a:lnTo>
                  <a:lnTo>
                    <a:pt x="58" y="109"/>
                  </a:lnTo>
                  <a:lnTo>
                    <a:pt x="50" y="101"/>
                  </a:lnTo>
                  <a:lnTo>
                    <a:pt x="48" y="95"/>
                  </a:lnTo>
                  <a:lnTo>
                    <a:pt x="31" y="92"/>
                  </a:lnTo>
                  <a:lnTo>
                    <a:pt x="8" y="80"/>
                  </a:lnTo>
                  <a:lnTo>
                    <a:pt x="0" y="74"/>
                  </a:lnTo>
                  <a:lnTo>
                    <a:pt x="10" y="57"/>
                  </a:lnTo>
                  <a:lnTo>
                    <a:pt x="16" y="53"/>
                  </a:lnTo>
                  <a:lnTo>
                    <a:pt x="19" y="47"/>
                  </a:lnTo>
                  <a:lnTo>
                    <a:pt x="19" y="44"/>
                  </a:lnTo>
                  <a:lnTo>
                    <a:pt x="19" y="42"/>
                  </a:lnTo>
                  <a:lnTo>
                    <a:pt x="43" y="30"/>
                  </a:lnTo>
                  <a:lnTo>
                    <a:pt x="50" y="30"/>
                  </a:lnTo>
                  <a:lnTo>
                    <a:pt x="50" y="24"/>
                  </a:lnTo>
                  <a:lnTo>
                    <a:pt x="73" y="15"/>
                  </a:lnTo>
                  <a:lnTo>
                    <a:pt x="75" y="11"/>
                  </a:lnTo>
                  <a:lnTo>
                    <a:pt x="77" y="11"/>
                  </a:lnTo>
                  <a:lnTo>
                    <a:pt x="186" y="0"/>
                  </a:lnTo>
                  <a:lnTo>
                    <a:pt x="186" y="1"/>
                  </a:lnTo>
                  <a:lnTo>
                    <a:pt x="185" y="5"/>
                  </a:lnTo>
                  <a:lnTo>
                    <a:pt x="188" y="9"/>
                  </a:lnTo>
                  <a:lnTo>
                    <a:pt x="196" y="5"/>
                  </a:lnTo>
                  <a:lnTo>
                    <a:pt x="211" y="19"/>
                  </a:lnTo>
                  <a:lnTo>
                    <a:pt x="215" y="30"/>
                  </a:lnTo>
                  <a:lnTo>
                    <a:pt x="307" y="19"/>
                  </a:lnTo>
                  <a:lnTo>
                    <a:pt x="417" y="95"/>
                  </a:lnTo>
                  <a:lnTo>
                    <a:pt x="413" y="97"/>
                  </a:lnTo>
                  <a:lnTo>
                    <a:pt x="405" y="103"/>
                  </a:lnTo>
                  <a:lnTo>
                    <a:pt x="398" y="113"/>
                  </a:lnTo>
                  <a:lnTo>
                    <a:pt x="386" y="126"/>
                  </a:lnTo>
                  <a:lnTo>
                    <a:pt x="380" y="142"/>
                  </a:lnTo>
                  <a:lnTo>
                    <a:pt x="376" y="153"/>
                  </a:lnTo>
                  <a:lnTo>
                    <a:pt x="376" y="165"/>
                  </a:lnTo>
                  <a:lnTo>
                    <a:pt x="376" y="174"/>
                  </a:lnTo>
                  <a:lnTo>
                    <a:pt x="373" y="178"/>
                  </a:lnTo>
                  <a:lnTo>
                    <a:pt x="371" y="182"/>
                  </a:lnTo>
                  <a:lnTo>
                    <a:pt x="363" y="184"/>
                  </a:lnTo>
                  <a:lnTo>
                    <a:pt x="359" y="188"/>
                  </a:lnTo>
                  <a:lnTo>
                    <a:pt x="353" y="193"/>
                  </a:lnTo>
                  <a:lnTo>
                    <a:pt x="348" y="203"/>
                  </a:lnTo>
                  <a:lnTo>
                    <a:pt x="344" y="211"/>
                  </a:lnTo>
                  <a:lnTo>
                    <a:pt x="330" y="220"/>
                  </a:lnTo>
                  <a:lnTo>
                    <a:pt x="323" y="232"/>
                  </a:lnTo>
                  <a:lnTo>
                    <a:pt x="315" y="237"/>
                  </a:lnTo>
                  <a:lnTo>
                    <a:pt x="305" y="245"/>
                  </a:lnTo>
                  <a:lnTo>
                    <a:pt x="300" y="251"/>
                  </a:lnTo>
                  <a:lnTo>
                    <a:pt x="294" y="255"/>
                  </a:lnTo>
                  <a:lnTo>
                    <a:pt x="286" y="261"/>
                  </a:lnTo>
                  <a:lnTo>
                    <a:pt x="280" y="261"/>
                  </a:lnTo>
                  <a:lnTo>
                    <a:pt x="279" y="264"/>
                  </a:lnTo>
                  <a:lnTo>
                    <a:pt x="280" y="268"/>
                  </a:lnTo>
                  <a:lnTo>
                    <a:pt x="279" y="270"/>
                  </a:lnTo>
                  <a:lnTo>
                    <a:pt x="275" y="278"/>
                  </a:lnTo>
                  <a:lnTo>
                    <a:pt x="267" y="284"/>
                  </a:lnTo>
                  <a:lnTo>
                    <a:pt x="261" y="284"/>
                  </a:lnTo>
                  <a:lnTo>
                    <a:pt x="259" y="285"/>
                  </a:lnTo>
                  <a:lnTo>
                    <a:pt x="259" y="287"/>
                  </a:lnTo>
                  <a:lnTo>
                    <a:pt x="261" y="289"/>
                  </a:lnTo>
                  <a:lnTo>
                    <a:pt x="263" y="289"/>
                  </a:lnTo>
                  <a:lnTo>
                    <a:pt x="265" y="291"/>
                  </a:lnTo>
                  <a:lnTo>
                    <a:pt x="265" y="295"/>
                  </a:lnTo>
                  <a:lnTo>
                    <a:pt x="261" y="299"/>
                  </a:lnTo>
                  <a:lnTo>
                    <a:pt x="254" y="305"/>
                  </a:lnTo>
                  <a:lnTo>
                    <a:pt x="250" y="310"/>
                  </a:lnTo>
                  <a:lnTo>
                    <a:pt x="250" y="31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2" name=""/>
            <p:cNvSpPr/>
            <p:nvPr/>
          </p:nvSpPr>
          <p:spPr>
            <a:xfrm>
              <a:off x="5460480" y="3507480"/>
              <a:ext cx="968760" cy="393480"/>
            </a:xfrm>
            <a:custGeom>
              <a:avLst/>
              <a:gdLst/>
              <a:ahLst/>
              <a:rect l="l" t="t" r="r" b="b"/>
              <a:pathLst>
                <a:path w="666" h="234">
                  <a:moveTo>
                    <a:pt x="666" y="0"/>
                  </a:moveTo>
                  <a:lnTo>
                    <a:pt x="532" y="17"/>
                  </a:lnTo>
                  <a:lnTo>
                    <a:pt x="524" y="23"/>
                  </a:lnTo>
                  <a:lnTo>
                    <a:pt x="189" y="54"/>
                  </a:lnTo>
                  <a:lnTo>
                    <a:pt x="183" y="50"/>
                  </a:lnTo>
                  <a:lnTo>
                    <a:pt x="169" y="52"/>
                  </a:lnTo>
                  <a:lnTo>
                    <a:pt x="171" y="58"/>
                  </a:lnTo>
                  <a:lnTo>
                    <a:pt x="171" y="67"/>
                  </a:lnTo>
                  <a:lnTo>
                    <a:pt x="54" y="77"/>
                  </a:lnTo>
                  <a:lnTo>
                    <a:pt x="46" y="90"/>
                  </a:lnTo>
                  <a:lnTo>
                    <a:pt x="43" y="108"/>
                  </a:lnTo>
                  <a:lnTo>
                    <a:pt x="45" y="113"/>
                  </a:lnTo>
                  <a:lnTo>
                    <a:pt x="41" y="129"/>
                  </a:lnTo>
                  <a:lnTo>
                    <a:pt x="37" y="135"/>
                  </a:lnTo>
                  <a:lnTo>
                    <a:pt x="39" y="138"/>
                  </a:lnTo>
                  <a:lnTo>
                    <a:pt x="35" y="148"/>
                  </a:lnTo>
                  <a:lnTo>
                    <a:pt x="25" y="159"/>
                  </a:lnTo>
                  <a:lnTo>
                    <a:pt x="22" y="179"/>
                  </a:lnTo>
                  <a:lnTo>
                    <a:pt x="12" y="194"/>
                  </a:lnTo>
                  <a:lnTo>
                    <a:pt x="12" y="207"/>
                  </a:lnTo>
                  <a:lnTo>
                    <a:pt x="12" y="225"/>
                  </a:lnTo>
                  <a:lnTo>
                    <a:pt x="8" y="227"/>
                  </a:lnTo>
                  <a:lnTo>
                    <a:pt x="0" y="234"/>
                  </a:lnTo>
                  <a:lnTo>
                    <a:pt x="171" y="223"/>
                  </a:lnTo>
                  <a:lnTo>
                    <a:pt x="386" y="204"/>
                  </a:lnTo>
                  <a:lnTo>
                    <a:pt x="469" y="194"/>
                  </a:lnTo>
                  <a:lnTo>
                    <a:pt x="473" y="169"/>
                  </a:lnTo>
                  <a:lnTo>
                    <a:pt x="478" y="169"/>
                  </a:lnTo>
                  <a:lnTo>
                    <a:pt x="482" y="169"/>
                  </a:lnTo>
                  <a:lnTo>
                    <a:pt x="488" y="163"/>
                  </a:lnTo>
                  <a:lnTo>
                    <a:pt x="490" y="156"/>
                  </a:lnTo>
                  <a:lnTo>
                    <a:pt x="488" y="152"/>
                  </a:lnTo>
                  <a:lnTo>
                    <a:pt x="492" y="146"/>
                  </a:lnTo>
                  <a:lnTo>
                    <a:pt x="498" y="138"/>
                  </a:lnTo>
                  <a:lnTo>
                    <a:pt x="515" y="131"/>
                  </a:lnTo>
                  <a:lnTo>
                    <a:pt x="534" y="127"/>
                  </a:lnTo>
                  <a:lnTo>
                    <a:pt x="553" y="110"/>
                  </a:lnTo>
                  <a:lnTo>
                    <a:pt x="561" y="106"/>
                  </a:lnTo>
                  <a:lnTo>
                    <a:pt x="572" y="96"/>
                  </a:lnTo>
                  <a:lnTo>
                    <a:pt x="574" y="87"/>
                  </a:lnTo>
                  <a:lnTo>
                    <a:pt x="576" y="85"/>
                  </a:lnTo>
                  <a:lnTo>
                    <a:pt x="582" y="87"/>
                  </a:lnTo>
                  <a:lnTo>
                    <a:pt x="584" y="81"/>
                  </a:lnTo>
                  <a:lnTo>
                    <a:pt x="586" y="79"/>
                  </a:lnTo>
                  <a:lnTo>
                    <a:pt x="593" y="73"/>
                  </a:lnTo>
                  <a:lnTo>
                    <a:pt x="595" y="73"/>
                  </a:lnTo>
                  <a:lnTo>
                    <a:pt x="601" y="77"/>
                  </a:lnTo>
                  <a:lnTo>
                    <a:pt x="607" y="73"/>
                  </a:lnTo>
                  <a:lnTo>
                    <a:pt x="609" y="69"/>
                  </a:lnTo>
                  <a:lnTo>
                    <a:pt x="618" y="62"/>
                  </a:lnTo>
                  <a:lnTo>
                    <a:pt x="626" y="58"/>
                  </a:lnTo>
                  <a:lnTo>
                    <a:pt x="638" y="58"/>
                  </a:lnTo>
                  <a:lnTo>
                    <a:pt x="651" y="35"/>
                  </a:lnTo>
                  <a:lnTo>
                    <a:pt x="663" y="29"/>
                  </a:lnTo>
                  <a:lnTo>
                    <a:pt x="664" y="21"/>
                  </a:lnTo>
                  <a:lnTo>
                    <a:pt x="666" y="16"/>
                  </a:lnTo>
                  <a:lnTo>
                    <a:pt x="664" y="8"/>
                  </a:lnTo>
                  <a:lnTo>
                    <a:pt x="666"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3" name=""/>
            <p:cNvSpPr/>
            <p:nvPr/>
          </p:nvSpPr>
          <p:spPr>
            <a:xfrm>
              <a:off x="5538960" y="3125520"/>
              <a:ext cx="865800" cy="511560"/>
            </a:xfrm>
            <a:custGeom>
              <a:avLst/>
              <a:gdLst/>
              <a:ahLst/>
              <a:rect l="l" t="t" r="r" b="b"/>
              <a:pathLst>
                <a:path w="595" h="305">
                  <a:moveTo>
                    <a:pt x="0" y="305"/>
                  </a:moveTo>
                  <a:lnTo>
                    <a:pt x="117" y="295"/>
                  </a:lnTo>
                  <a:lnTo>
                    <a:pt x="117" y="286"/>
                  </a:lnTo>
                  <a:lnTo>
                    <a:pt x="115" y="280"/>
                  </a:lnTo>
                  <a:lnTo>
                    <a:pt x="129" y="278"/>
                  </a:lnTo>
                  <a:lnTo>
                    <a:pt x="135" y="282"/>
                  </a:lnTo>
                  <a:lnTo>
                    <a:pt x="470" y="251"/>
                  </a:lnTo>
                  <a:lnTo>
                    <a:pt x="478" y="245"/>
                  </a:lnTo>
                  <a:lnTo>
                    <a:pt x="482" y="240"/>
                  </a:lnTo>
                  <a:lnTo>
                    <a:pt x="511" y="226"/>
                  </a:lnTo>
                  <a:lnTo>
                    <a:pt x="515" y="219"/>
                  </a:lnTo>
                  <a:lnTo>
                    <a:pt x="530" y="209"/>
                  </a:lnTo>
                  <a:lnTo>
                    <a:pt x="532" y="201"/>
                  </a:lnTo>
                  <a:lnTo>
                    <a:pt x="534" y="197"/>
                  </a:lnTo>
                  <a:lnTo>
                    <a:pt x="541" y="192"/>
                  </a:lnTo>
                  <a:lnTo>
                    <a:pt x="543" y="184"/>
                  </a:lnTo>
                  <a:lnTo>
                    <a:pt x="551" y="176"/>
                  </a:lnTo>
                  <a:lnTo>
                    <a:pt x="593" y="140"/>
                  </a:lnTo>
                  <a:lnTo>
                    <a:pt x="595" y="132"/>
                  </a:lnTo>
                  <a:lnTo>
                    <a:pt x="589" y="132"/>
                  </a:lnTo>
                  <a:lnTo>
                    <a:pt x="584" y="128"/>
                  </a:lnTo>
                  <a:lnTo>
                    <a:pt x="582" y="128"/>
                  </a:lnTo>
                  <a:lnTo>
                    <a:pt x="578" y="125"/>
                  </a:lnTo>
                  <a:lnTo>
                    <a:pt x="570" y="121"/>
                  </a:lnTo>
                  <a:lnTo>
                    <a:pt x="566" y="123"/>
                  </a:lnTo>
                  <a:lnTo>
                    <a:pt x="564" y="121"/>
                  </a:lnTo>
                  <a:lnTo>
                    <a:pt x="555" y="103"/>
                  </a:lnTo>
                  <a:lnTo>
                    <a:pt x="538" y="84"/>
                  </a:lnTo>
                  <a:lnTo>
                    <a:pt x="536" y="77"/>
                  </a:lnTo>
                  <a:lnTo>
                    <a:pt x="536" y="71"/>
                  </a:lnTo>
                  <a:lnTo>
                    <a:pt x="536" y="61"/>
                  </a:lnTo>
                  <a:lnTo>
                    <a:pt x="534" y="48"/>
                  </a:lnTo>
                  <a:lnTo>
                    <a:pt x="530" y="46"/>
                  </a:lnTo>
                  <a:lnTo>
                    <a:pt x="522" y="38"/>
                  </a:lnTo>
                  <a:lnTo>
                    <a:pt x="513" y="36"/>
                  </a:lnTo>
                  <a:lnTo>
                    <a:pt x="505" y="25"/>
                  </a:lnTo>
                  <a:lnTo>
                    <a:pt x="501" y="19"/>
                  </a:lnTo>
                  <a:lnTo>
                    <a:pt x="491" y="27"/>
                  </a:lnTo>
                  <a:lnTo>
                    <a:pt x="490" y="30"/>
                  </a:lnTo>
                  <a:lnTo>
                    <a:pt x="484" y="32"/>
                  </a:lnTo>
                  <a:lnTo>
                    <a:pt x="482" y="36"/>
                  </a:lnTo>
                  <a:lnTo>
                    <a:pt x="470" y="36"/>
                  </a:lnTo>
                  <a:lnTo>
                    <a:pt x="455" y="32"/>
                  </a:lnTo>
                  <a:lnTo>
                    <a:pt x="449" y="32"/>
                  </a:lnTo>
                  <a:lnTo>
                    <a:pt x="444" y="42"/>
                  </a:lnTo>
                  <a:lnTo>
                    <a:pt x="426" y="29"/>
                  </a:lnTo>
                  <a:lnTo>
                    <a:pt x="411" y="30"/>
                  </a:lnTo>
                  <a:lnTo>
                    <a:pt x="397" y="27"/>
                  </a:lnTo>
                  <a:lnTo>
                    <a:pt x="392" y="11"/>
                  </a:lnTo>
                  <a:lnTo>
                    <a:pt x="376" y="0"/>
                  </a:lnTo>
                  <a:lnTo>
                    <a:pt x="367" y="4"/>
                  </a:lnTo>
                  <a:lnTo>
                    <a:pt x="363" y="4"/>
                  </a:lnTo>
                  <a:lnTo>
                    <a:pt x="355" y="0"/>
                  </a:lnTo>
                  <a:lnTo>
                    <a:pt x="348" y="0"/>
                  </a:lnTo>
                  <a:lnTo>
                    <a:pt x="346" y="7"/>
                  </a:lnTo>
                  <a:lnTo>
                    <a:pt x="346" y="13"/>
                  </a:lnTo>
                  <a:lnTo>
                    <a:pt x="349" y="30"/>
                  </a:lnTo>
                  <a:lnTo>
                    <a:pt x="348" y="36"/>
                  </a:lnTo>
                  <a:lnTo>
                    <a:pt x="338" y="40"/>
                  </a:lnTo>
                  <a:lnTo>
                    <a:pt x="326" y="48"/>
                  </a:lnTo>
                  <a:lnTo>
                    <a:pt x="313" y="46"/>
                  </a:lnTo>
                  <a:lnTo>
                    <a:pt x="307" y="50"/>
                  </a:lnTo>
                  <a:lnTo>
                    <a:pt x="307" y="65"/>
                  </a:lnTo>
                  <a:lnTo>
                    <a:pt x="275" y="107"/>
                  </a:lnTo>
                  <a:lnTo>
                    <a:pt x="269" y="125"/>
                  </a:lnTo>
                  <a:lnTo>
                    <a:pt x="250" y="126"/>
                  </a:lnTo>
                  <a:lnTo>
                    <a:pt x="240" y="115"/>
                  </a:lnTo>
                  <a:lnTo>
                    <a:pt x="234" y="115"/>
                  </a:lnTo>
                  <a:lnTo>
                    <a:pt x="230" y="121"/>
                  </a:lnTo>
                  <a:lnTo>
                    <a:pt x="223" y="142"/>
                  </a:lnTo>
                  <a:lnTo>
                    <a:pt x="217" y="148"/>
                  </a:lnTo>
                  <a:lnTo>
                    <a:pt x="209" y="142"/>
                  </a:lnTo>
                  <a:lnTo>
                    <a:pt x="204" y="134"/>
                  </a:lnTo>
                  <a:lnTo>
                    <a:pt x="190" y="140"/>
                  </a:lnTo>
                  <a:lnTo>
                    <a:pt x="184" y="155"/>
                  </a:lnTo>
                  <a:lnTo>
                    <a:pt x="181" y="157"/>
                  </a:lnTo>
                  <a:lnTo>
                    <a:pt x="179" y="155"/>
                  </a:lnTo>
                  <a:lnTo>
                    <a:pt x="154" y="144"/>
                  </a:lnTo>
                  <a:lnTo>
                    <a:pt x="135" y="151"/>
                  </a:lnTo>
                  <a:lnTo>
                    <a:pt x="119" y="149"/>
                  </a:lnTo>
                  <a:lnTo>
                    <a:pt x="117" y="157"/>
                  </a:lnTo>
                  <a:lnTo>
                    <a:pt x="117" y="161"/>
                  </a:lnTo>
                  <a:lnTo>
                    <a:pt x="111" y="163"/>
                  </a:lnTo>
                  <a:lnTo>
                    <a:pt x="106" y="161"/>
                  </a:lnTo>
                  <a:lnTo>
                    <a:pt x="108" y="163"/>
                  </a:lnTo>
                  <a:lnTo>
                    <a:pt x="104" y="169"/>
                  </a:lnTo>
                  <a:lnTo>
                    <a:pt x="102" y="176"/>
                  </a:lnTo>
                  <a:lnTo>
                    <a:pt x="98" y="178"/>
                  </a:lnTo>
                  <a:lnTo>
                    <a:pt x="98" y="182"/>
                  </a:lnTo>
                  <a:lnTo>
                    <a:pt x="108" y="192"/>
                  </a:lnTo>
                  <a:lnTo>
                    <a:pt x="106" y="194"/>
                  </a:lnTo>
                  <a:lnTo>
                    <a:pt x="81" y="201"/>
                  </a:lnTo>
                  <a:lnTo>
                    <a:pt x="73" y="205"/>
                  </a:lnTo>
                  <a:lnTo>
                    <a:pt x="75" y="215"/>
                  </a:lnTo>
                  <a:lnTo>
                    <a:pt x="79" y="236"/>
                  </a:lnTo>
                  <a:lnTo>
                    <a:pt x="69" y="242"/>
                  </a:lnTo>
                  <a:lnTo>
                    <a:pt x="60" y="234"/>
                  </a:lnTo>
                  <a:lnTo>
                    <a:pt x="48" y="228"/>
                  </a:lnTo>
                  <a:lnTo>
                    <a:pt x="35" y="226"/>
                  </a:lnTo>
                  <a:lnTo>
                    <a:pt x="25" y="232"/>
                  </a:lnTo>
                  <a:lnTo>
                    <a:pt x="21" y="249"/>
                  </a:lnTo>
                  <a:lnTo>
                    <a:pt x="21" y="251"/>
                  </a:lnTo>
                  <a:lnTo>
                    <a:pt x="25" y="253"/>
                  </a:lnTo>
                  <a:lnTo>
                    <a:pt x="29" y="257"/>
                  </a:lnTo>
                  <a:lnTo>
                    <a:pt x="31" y="267"/>
                  </a:lnTo>
                  <a:lnTo>
                    <a:pt x="23" y="292"/>
                  </a:lnTo>
                  <a:lnTo>
                    <a:pt x="19" y="295"/>
                  </a:lnTo>
                  <a:lnTo>
                    <a:pt x="16" y="292"/>
                  </a:lnTo>
                  <a:lnTo>
                    <a:pt x="4" y="297"/>
                  </a:lnTo>
                  <a:lnTo>
                    <a:pt x="0" y="305"/>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4" name=""/>
            <p:cNvSpPr/>
            <p:nvPr/>
          </p:nvSpPr>
          <p:spPr>
            <a:xfrm>
              <a:off x="5690160" y="2669760"/>
              <a:ext cx="356760" cy="728280"/>
            </a:xfrm>
            <a:custGeom>
              <a:avLst/>
              <a:gdLst/>
              <a:ahLst/>
              <a:rect l="l" t="t" r="r" b="b"/>
              <a:pathLst>
                <a:path w="245" h="434">
                  <a:moveTo>
                    <a:pt x="7" y="27"/>
                  </a:moveTo>
                  <a:lnTo>
                    <a:pt x="29" y="269"/>
                  </a:lnTo>
                  <a:lnTo>
                    <a:pt x="25" y="275"/>
                  </a:lnTo>
                  <a:lnTo>
                    <a:pt x="27" y="282"/>
                  </a:lnTo>
                  <a:lnTo>
                    <a:pt x="23" y="296"/>
                  </a:lnTo>
                  <a:lnTo>
                    <a:pt x="32" y="313"/>
                  </a:lnTo>
                  <a:lnTo>
                    <a:pt x="36" y="336"/>
                  </a:lnTo>
                  <a:lnTo>
                    <a:pt x="25" y="355"/>
                  </a:lnTo>
                  <a:lnTo>
                    <a:pt x="25" y="363"/>
                  </a:lnTo>
                  <a:lnTo>
                    <a:pt x="17" y="378"/>
                  </a:lnTo>
                  <a:lnTo>
                    <a:pt x="4" y="390"/>
                  </a:lnTo>
                  <a:lnTo>
                    <a:pt x="4" y="405"/>
                  </a:lnTo>
                  <a:lnTo>
                    <a:pt x="0" y="424"/>
                  </a:lnTo>
                  <a:lnTo>
                    <a:pt x="0" y="428"/>
                  </a:lnTo>
                  <a:lnTo>
                    <a:pt x="2" y="432"/>
                  </a:lnTo>
                  <a:lnTo>
                    <a:pt x="7" y="434"/>
                  </a:lnTo>
                  <a:lnTo>
                    <a:pt x="13" y="432"/>
                  </a:lnTo>
                  <a:lnTo>
                    <a:pt x="13" y="428"/>
                  </a:lnTo>
                  <a:lnTo>
                    <a:pt x="15" y="420"/>
                  </a:lnTo>
                  <a:lnTo>
                    <a:pt x="31" y="422"/>
                  </a:lnTo>
                  <a:lnTo>
                    <a:pt x="50" y="415"/>
                  </a:lnTo>
                  <a:lnTo>
                    <a:pt x="75" y="426"/>
                  </a:lnTo>
                  <a:lnTo>
                    <a:pt x="77" y="428"/>
                  </a:lnTo>
                  <a:lnTo>
                    <a:pt x="80" y="426"/>
                  </a:lnTo>
                  <a:lnTo>
                    <a:pt x="86" y="411"/>
                  </a:lnTo>
                  <a:lnTo>
                    <a:pt x="100" y="405"/>
                  </a:lnTo>
                  <a:lnTo>
                    <a:pt x="105" y="413"/>
                  </a:lnTo>
                  <a:lnTo>
                    <a:pt x="113" y="419"/>
                  </a:lnTo>
                  <a:lnTo>
                    <a:pt x="119" y="413"/>
                  </a:lnTo>
                  <a:lnTo>
                    <a:pt x="126" y="392"/>
                  </a:lnTo>
                  <a:lnTo>
                    <a:pt x="130" y="386"/>
                  </a:lnTo>
                  <a:lnTo>
                    <a:pt x="136" y="386"/>
                  </a:lnTo>
                  <a:lnTo>
                    <a:pt x="146" y="397"/>
                  </a:lnTo>
                  <a:lnTo>
                    <a:pt x="165" y="396"/>
                  </a:lnTo>
                  <a:lnTo>
                    <a:pt x="171" y="378"/>
                  </a:lnTo>
                  <a:lnTo>
                    <a:pt x="203" y="336"/>
                  </a:lnTo>
                  <a:lnTo>
                    <a:pt x="203" y="321"/>
                  </a:lnTo>
                  <a:lnTo>
                    <a:pt x="209" y="317"/>
                  </a:lnTo>
                  <a:lnTo>
                    <a:pt x="222" y="319"/>
                  </a:lnTo>
                  <a:lnTo>
                    <a:pt x="234" y="311"/>
                  </a:lnTo>
                  <a:lnTo>
                    <a:pt x="244" y="307"/>
                  </a:lnTo>
                  <a:lnTo>
                    <a:pt x="245" y="301"/>
                  </a:lnTo>
                  <a:lnTo>
                    <a:pt x="242" y="284"/>
                  </a:lnTo>
                  <a:lnTo>
                    <a:pt x="242" y="278"/>
                  </a:lnTo>
                  <a:lnTo>
                    <a:pt x="244" y="271"/>
                  </a:lnTo>
                  <a:lnTo>
                    <a:pt x="215" y="6"/>
                  </a:lnTo>
                  <a:lnTo>
                    <a:pt x="213" y="0"/>
                  </a:lnTo>
                  <a:lnTo>
                    <a:pt x="55" y="21"/>
                  </a:lnTo>
                  <a:lnTo>
                    <a:pt x="52" y="25"/>
                  </a:lnTo>
                  <a:lnTo>
                    <a:pt x="40" y="29"/>
                  </a:lnTo>
                  <a:lnTo>
                    <a:pt x="32" y="33"/>
                  </a:lnTo>
                  <a:lnTo>
                    <a:pt x="19" y="35"/>
                  </a:lnTo>
                  <a:lnTo>
                    <a:pt x="7" y="2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5" name=""/>
            <p:cNvSpPr/>
            <p:nvPr/>
          </p:nvSpPr>
          <p:spPr>
            <a:xfrm>
              <a:off x="6003000" y="2567160"/>
              <a:ext cx="493200" cy="639360"/>
            </a:xfrm>
            <a:custGeom>
              <a:avLst/>
              <a:gdLst/>
              <a:ahLst/>
              <a:rect l="l" t="t" r="r" b="b"/>
              <a:pathLst>
                <a:path w="339" h="380">
                  <a:moveTo>
                    <a:pt x="0" y="67"/>
                  </a:moveTo>
                  <a:lnTo>
                    <a:pt x="29" y="332"/>
                  </a:lnTo>
                  <a:lnTo>
                    <a:pt x="36" y="332"/>
                  </a:lnTo>
                  <a:lnTo>
                    <a:pt x="44" y="336"/>
                  </a:lnTo>
                  <a:lnTo>
                    <a:pt x="48" y="336"/>
                  </a:lnTo>
                  <a:lnTo>
                    <a:pt x="57" y="332"/>
                  </a:lnTo>
                  <a:lnTo>
                    <a:pt x="73" y="343"/>
                  </a:lnTo>
                  <a:lnTo>
                    <a:pt x="78" y="359"/>
                  </a:lnTo>
                  <a:lnTo>
                    <a:pt x="92" y="362"/>
                  </a:lnTo>
                  <a:lnTo>
                    <a:pt x="107" y="361"/>
                  </a:lnTo>
                  <a:lnTo>
                    <a:pt x="125" y="374"/>
                  </a:lnTo>
                  <a:lnTo>
                    <a:pt x="130" y="364"/>
                  </a:lnTo>
                  <a:lnTo>
                    <a:pt x="136" y="364"/>
                  </a:lnTo>
                  <a:lnTo>
                    <a:pt x="151" y="368"/>
                  </a:lnTo>
                  <a:lnTo>
                    <a:pt x="163" y="368"/>
                  </a:lnTo>
                  <a:lnTo>
                    <a:pt x="165" y="364"/>
                  </a:lnTo>
                  <a:lnTo>
                    <a:pt x="171" y="362"/>
                  </a:lnTo>
                  <a:lnTo>
                    <a:pt x="172" y="359"/>
                  </a:lnTo>
                  <a:lnTo>
                    <a:pt x="182" y="351"/>
                  </a:lnTo>
                  <a:lnTo>
                    <a:pt x="186" y="357"/>
                  </a:lnTo>
                  <a:lnTo>
                    <a:pt x="194" y="368"/>
                  </a:lnTo>
                  <a:lnTo>
                    <a:pt x="203" y="370"/>
                  </a:lnTo>
                  <a:lnTo>
                    <a:pt x="211" y="378"/>
                  </a:lnTo>
                  <a:lnTo>
                    <a:pt x="215" y="380"/>
                  </a:lnTo>
                  <a:lnTo>
                    <a:pt x="226" y="380"/>
                  </a:lnTo>
                  <a:lnTo>
                    <a:pt x="234" y="366"/>
                  </a:lnTo>
                  <a:lnTo>
                    <a:pt x="240" y="361"/>
                  </a:lnTo>
                  <a:lnTo>
                    <a:pt x="240" y="351"/>
                  </a:lnTo>
                  <a:lnTo>
                    <a:pt x="240" y="339"/>
                  </a:lnTo>
                  <a:lnTo>
                    <a:pt x="247" y="315"/>
                  </a:lnTo>
                  <a:lnTo>
                    <a:pt x="253" y="315"/>
                  </a:lnTo>
                  <a:lnTo>
                    <a:pt x="259" y="326"/>
                  </a:lnTo>
                  <a:lnTo>
                    <a:pt x="268" y="316"/>
                  </a:lnTo>
                  <a:lnTo>
                    <a:pt x="267" y="303"/>
                  </a:lnTo>
                  <a:lnTo>
                    <a:pt x="274" y="286"/>
                  </a:lnTo>
                  <a:lnTo>
                    <a:pt x="282" y="280"/>
                  </a:lnTo>
                  <a:lnTo>
                    <a:pt x="282" y="276"/>
                  </a:lnTo>
                  <a:lnTo>
                    <a:pt x="288" y="268"/>
                  </a:lnTo>
                  <a:lnTo>
                    <a:pt x="295" y="270"/>
                  </a:lnTo>
                  <a:lnTo>
                    <a:pt x="305" y="268"/>
                  </a:lnTo>
                  <a:lnTo>
                    <a:pt x="305" y="263"/>
                  </a:lnTo>
                  <a:lnTo>
                    <a:pt x="320" y="245"/>
                  </a:lnTo>
                  <a:lnTo>
                    <a:pt x="324" y="243"/>
                  </a:lnTo>
                  <a:lnTo>
                    <a:pt x="332" y="236"/>
                  </a:lnTo>
                  <a:lnTo>
                    <a:pt x="332" y="224"/>
                  </a:lnTo>
                  <a:lnTo>
                    <a:pt x="330" y="220"/>
                  </a:lnTo>
                  <a:lnTo>
                    <a:pt x="330" y="211"/>
                  </a:lnTo>
                  <a:lnTo>
                    <a:pt x="334" y="201"/>
                  </a:lnTo>
                  <a:lnTo>
                    <a:pt x="339" y="165"/>
                  </a:lnTo>
                  <a:lnTo>
                    <a:pt x="324" y="157"/>
                  </a:lnTo>
                  <a:lnTo>
                    <a:pt x="336" y="148"/>
                  </a:lnTo>
                  <a:lnTo>
                    <a:pt x="332" y="138"/>
                  </a:lnTo>
                  <a:lnTo>
                    <a:pt x="336" y="132"/>
                  </a:lnTo>
                  <a:lnTo>
                    <a:pt x="339" y="134"/>
                  </a:lnTo>
                  <a:lnTo>
                    <a:pt x="315" y="0"/>
                  </a:lnTo>
                  <a:lnTo>
                    <a:pt x="276" y="19"/>
                  </a:lnTo>
                  <a:lnTo>
                    <a:pt x="259" y="29"/>
                  </a:lnTo>
                  <a:lnTo>
                    <a:pt x="253" y="34"/>
                  </a:lnTo>
                  <a:lnTo>
                    <a:pt x="230" y="59"/>
                  </a:lnTo>
                  <a:lnTo>
                    <a:pt x="224" y="63"/>
                  </a:lnTo>
                  <a:lnTo>
                    <a:pt x="219" y="61"/>
                  </a:lnTo>
                  <a:lnTo>
                    <a:pt x="205" y="61"/>
                  </a:lnTo>
                  <a:lnTo>
                    <a:pt x="197" y="63"/>
                  </a:lnTo>
                  <a:lnTo>
                    <a:pt x="180" y="80"/>
                  </a:lnTo>
                  <a:lnTo>
                    <a:pt x="172" y="78"/>
                  </a:lnTo>
                  <a:lnTo>
                    <a:pt x="159" y="73"/>
                  </a:lnTo>
                  <a:lnTo>
                    <a:pt x="153" y="75"/>
                  </a:lnTo>
                  <a:lnTo>
                    <a:pt x="149" y="75"/>
                  </a:lnTo>
                  <a:lnTo>
                    <a:pt x="153" y="67"/>
                  </a:lnTo>
                  <a:lnTo>
                    <a:pt x="149" y="67"/>
                  </a:lnTo>
                  <a:lnTo>
                    <a:pt x="138" y="65"/>
                  </a:lnTo>
                  <a:lnTo>
                    <a:pt x="115" y="57"/>
                  </a:lnTo>
                  <a:lnTo>
                    <a:pt x="109" y="55"/>
                  </a:lnTo>
                  <a:lnTo>
                    <a:pt x="98" y="57"/>
                  </a:lnTo>
                  <a:lnTo>
                    <a:pt x="98" y="53"/>
                  </a:lnTo>
                  <a:lnTo>
                    <a:pt x="0" y="6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6" name=""/>
            <p:cNvSpPr/>
            <p:nvPr/>
          </p:nvSpPr>
          <p:spPr>
            <a:xfrm>
              <a:off x="6316200" y="2788920"/>
              <a:ext cx="529560" cy="605520"/>
            </a:xfrm>
            <a:custGeom>
              <a:avLst/>
              <a:gdLst/>
              <a:ahLst/>
              <a:rect l="l" t="t" r="r" b="b"/>
              <a:pathLst>
                <a:path w="364" h="361">
                  <a:moveTo>
                    <a:pt x="124" y="2"/>
                  </a:moveTo>
                  <a:lnTo>
                    <a:pt x="121" y="0"/>
                  </a:lnTo>
                  <a:lnTo>
                    <a:pt x="117" y="6"/>
                  </a:lnTo>
                  <a:lnTo>
                    <a:pt x="121" y="16"/>
                  </a:lnTo>
                  <a:lnTo>
                    <a:pt x="109" y="25"/>
                  </a:lnTo>
                  <a:lnTo>
                    <a:pt x="124" y="33"/>
                  </a:lnTo>
                  <a:lnTo>
                    <a:pt x="119" y="69"/>
                  </a:lnTo>
                  <a:lnTo>
                    <a:pt x="115" y="79"/>
                  </a:lnTo>
                  <a:lnTo>
                    <a:pt x="115" y="88"/>
                  </a:lnTo>
                  <a:lnTo>
                    <a:pt x="117" y="92"/>
                  </a:lnTo>
                  <a:lnTo>
                    <a:pt x="117" y="104"/>
                  </a:lnTo>
                  <a:lnTo>
                    <a:pt x="109" y="111"/>
                  </a:lnTo>
                  <a:lnTo>
                    <a:pt x="105" y="113"/>
                  </a:lnTo>
                  <a:lnTo>
                    <a:pt x="90" y="131"/>
                  </a:lnTo>
                  <a:lnTo>
                    <a:pt x="90" y="136"/>
                  </a:lnTo>
                  <a:lnTo>
                    <a:pt x="80" y="138"/>
                  </a:lnTo>
                  <a:lnTo>
                    <a:pt x="73" y="136"/>
                  </a:lnTo>
                  <a:lnTo>
                    <a:pt x="67" y="144"/>
                  </a:lnTo>
                  <a:lnTo>
                    <a:pt x="67" y="148"/>
                  </a:lnTo>
                  <a:lnTo>
                    <a:pt x="59" y="154"/>
                  </a:lnTo>
                  <a:lnTo>
                    <a:pt x="52" y="171"/>
                  </a:lnTo>
                  <a:lnTo>
                    <a:pt x="53" y="184"/>
                  </a:lnTo>
                  <a:lnTo>
                    <a:pt x="44" y="194"/>
                  </a:lnTo>
                  <a:lnTo>
                    <a:pt x="38" y="183"/>
                  </a:lnTo>
                  <a:lnTo>
                    <a:pt x="32" y="183"/>
                  </a:lnTo>
                  <a:lnTo>
                    <a:pt x="25" y="207"/>
                  </a:lnTo>
                  <a:lnTo>
                    <a:pt x="25" y="219"/>
                  </a:lnTo>
                  <a:lnTo>
                    <a:pt x="25" y="229"/>
                  </a:lnTo>
                  <a:lnTo>
                    <a:pt x="19" y="234"/>
                  </a:lnTo>
                  <a:lnTo>
                    <a:pt x="11" y="248"/>
                  </a:lnTo>
                  <a:lnTo>
                    <a:pt x="0" y="248"/>
                  </a:lnTo>
                  <a:lnTo>
                    <a:pt x="2" y="261"/>
                  </a:lnTo>
                  <a:lnTo>
                    <a:pt x="2" y="271"/>
                  </a:lnTo>
                  <a:lnTo>
                    <a:pt x="2" y="277"/>
                  </a:lnTo>
                  <a:lnTo>
                    <a:pt x="4" y="284"/>
                  </a:lnTo>
                  <a:lnTo>
                    <a:pt x="21" y="303"/>
                  </a:lnTo>
                  <a:lnTo>
                    <a:pt x="30" y="321"/>
                  </a:lnTo>
                  <a:lnTo>
                    <a:pt x="32" y="323"/>
                  </a:lnTo>
                  <a:lnTo>
                    <a:pt x="36" y="321"/>
                  </a:lnTo>
                  <a:lnTo>
                    <a:pt x="44" y="325"/>
                  </a:lnTo>
                  <a:lnTo>
                    <a:pt x="48" y="328"/>
                  </a:lnTo>
                  <a:lnTo>
                    <a:pt x="50" y="328"/>
                  </a:lnTo>
                  <a:lnTo>
                    <a:pt x="55" y="332"/>
                  </a:lnTo>
                  <a:lnTo>
                    <a:pt x="61" y="332"/>
                  </a:lnTo>
                  <a:lnTo>
                    <a:pt x="63" y="334"/>
                  </a:lnTo>
                  <a:lnTo>
                    <a:pt x="61" y="342"/>
                  </a:lnTo>
                  <a:lnTo>
                    <a:pt x="73" y="355"/>
                  </a:lnTo>
                  <a:lnTo>
                    <a:pt x="92" y="361"/>
                  </a:lnTo>
                  <a:lnTo>
                    <a:pt x="100" y="361"/>
                  </a:lnTo>
                  <a:lnTo>
                    <a:pt x="109" y="353"/>
                  </a:lnTo>
                  <a:lnTo>
                    <a:pt x="109" y="348"/>
                  </a:lnTo>
                  <a:lnTo>
                    <a:pt x="117" y="346"/>
                  </a:lnTo>
                  <a:lnTo>
                    <a:pt x="123" y="351"/>
                  </a:lnTo>
                  <a:lnTo>
                    <a:pt x="126" y="353"/>
                  </a:lnTo>
                  <a:lnTo>
                    <a:pt x="132" y="351"/>
                  </a:lnTo>
                  <a:lnTo>
                    <a:pt x="153" y="344"/>
                  </a:lnTo>
                  <a:lnTo>
                    <a:pt x="155" y="330"/>
                  </a:lnTo>
                  <a:lnTo>
                    <a:pt x="159" y="330"/>
                  </a:lnTo>
                  <a:lnTo>
                    <a:pt x="163" y="334"/>
                  </a:lnTo>
                  <a:lnTo>
                    <a:pt x="178" y="321"/>
                  </a:lnTo>
                  <a:lnTo>
                    <a:pt x="184" y="323"/>
                  </a:lnTo>
                  <a:lnTo>
                    <a:pt x="197" y="305"/>
                  </a:lnTo>
                  <a:lnTo>
                    <a:pt x="195" y="300"/>
                  </a:lnTo>
                  <a:lnTo>
                    <a:pt x="195" y="286"/>
                  </a:lnTo>
                  <a:lnTo>
                    <a:pt x="209" y="261"/>
                  </a:lnTo>
                  <a:lnTo>
                    <a:pt x="226" y="194"/>
                  </a:lnTo>
                  <a:lnTo>
                    <a:pt x="230" y="194"/>
                  </a:lnTo>
                  <a:lnTo>
                    <a:pt x="240" y="200"/>
                  </a:lnTo>
                  <a:lnTo>
                    <a:pt x="242" y="204"/>
                  </a:lnTo>
                  <a:lnTo>
                    <a:pt x="247" y="209"/>
                  </a:lnTo>
                  <a:lnTo>
                    <a:pt x="257" y="207"/>
                  </a:lnTo>
                  <a:lnTo>
                    <a:pt x="265" y="196"/>
                  </a:lnTo>
                  <a:lnTo>
                    <a:pt x="270" y="171"/>
                  </a:lnTo>
                  <a:lnTo>
                    <a:pt x="276" y="161"/>
                  </a:lnTo>
                  <a:lnTo>
                    <a:pt x="286" y="165"/>
                  </a:lnTo>
                  <a:lnTo>
                    <a:pt x="291" y="150"/>
                  </a:lnTo>
                  <a:lnTo>
                    <a:pt x="299" y="148"/>
                  </a:lnTo>
                  <a:lnTo>
                    <a:pt x="305" y="140"/>
                  </a:lnTo>
                  <a:lnTo>
                    <a:pt x="309" y="127"/>
                  </a:lnTo>
                  <a:lnTo>
                    <a:pt x="313" y="123"/>
                  </a:lnTo>
                  <a:lnTo>
                    <a:pt x="314" y="121"/>
                  </a:lnTo>
                  <a:lnTo>
                    <a:pt x="311" y="117"/>
                  </a:lnTo>
                  <a:lnTo>
                    <a:pt x="313" y="98"/>
                  </a:lnTo>
                  <a:lnTo>
                    <a:pt x="314" y="94"/>
                  </a:lnTo>
                  <a:lnTo>
                    <a:pt x="316" y="92"/>
                  </a:lnTo>
                  <a:lnTo>
                    <a:pt x="353" y="115"/>
                  </a:lnTo>
                  <a:lnTo>
                    <a:pt x="359" y="117"/>
                  </a:lnTo>
                  <a:lnTo>
                    <a:pt x="361" y="115"/>
                  </a:lnTo>
                  <a:lnTo>
                    <a:pt x="364" y="94"/>
                  </a:lnTo>
                  <a:lnTo>
                    <a:pt x="357" y="77"/>
                  </a:lnTo>
                  <a:lnTo>
                    <a:pt x="353" y="75"/>
                  </a:lnTo>
                  <a:lnTo>
                    <a:pt x="349" y="67"/>
                  </a:lnTo>
                  <a:lnTo>
                    <a:pt x="343" y="69"/>
                  </a:lnTo>
                  <a:lnTo>
                    <a:pt x="336" y="69"/>
                  </a:lnTo>
                  <a:lnTo>
                    <a:pt x="330" y="65"/>
                  </a:lnTo>
                  <a:lnTo>
                    <a:pt x="305" y="75"/>
                  </a:lnTo>
                  <a:lnTo>
                    <a:pt x="303" y="83"/>
                  </a:lnTo>
                  <a:lnTo>
                    <a:pt x="291" y="85"/>
                  </a:lnTo>
                  <a:lnTo>
                    <a:pt x="282" y="83"/>
                  </a:lnTo>
                  <a:lnTo>
                    <a:pt x="278" y="79"/>
                  </a:lnTo>
                  <a:lnTo>
                    <a:pt x="274" y="88"/>
                  </a:lnTo>
                  <a:lnTo>
                    <a:pt x="268" y="90"/>
                  </a:lnTo>
                  <a:lnTo>
                    <a:pt x="263" y="100"/>
                  </a:lnTo>
                  <a:lnTo>
                    <a:pt x="255" y="102"/>
                  </a:lnTo>
                  <a:lnTo>
                    <a:pt x="240" y="121"/>
                  </a:lnTo>
                  <a:lnTo>
                    <a:pt x="234" y="123"/>
                  </a:lnTo>
                  <a:lnTo>
                    <a:pt x="230" y="131"/>
                  </a:lnTo>
                  <a:lnTo>
                    <a:pt x="219" y="77"/>
                  </a:lnTo>
                  <a:lnTo>
                    <a:pt x="140" y="92"/>
                  </a:lnTo>
                  <a:lnTo>
                    <a:pt x="124" y="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7" name=""/>
            <p:cNvSpPr/>
            <p:nvPr/>
          </p:nvSpPr>
          <p:spPr>
            <a:xfrm>
              <a:off x="6143040" y="3374640"/>
              <a:ext cx="1038600" cy="519480"/>
            </a:xfrm>
            <a:custGeom>
              <a:avLst/>
              <a:gdLst/>
              <a:ahLst/>
              <a:rect l="l" t="t" r="r" b="b"/>
              <a:pathLst>
                <a:path w="714" h="309">
                  <a:moveTo>
                    <a:pt x="0" y="273"/>
                  </a:moveTo>
                  <a:lnTo>
                    <a:pt x="4" y="248"/>
                  </a:lnTo>
                  <a:lnTo>
                    <a:pt x="9" y="248"/>
                  </a:lnTo>
                  <a:lnTo>
                    <a:pt x="13" y="248"/>
                  </a:lnTo>
                  <a:lnTo>
                    <a:pt x="19" y="242"/>
                  </a:lnTo>
                  <a:lnTo>
                    <a:pt x="21" y="235"/>
                  </a:lnTo>
                  <a:lnTo>
                    <a:pt x="19" y="231"/>
                  </a:lnTo>
                  <a:lnTo>
                    <a:pt x="23" y="225"/>
                  </a:lnTo>
                  <a:lnTo>
                    <a:pt x="29" y="217"/>
                  </a:lnTo>
                  <a:lnTo>
                    <a:pt x="46" y="210"/>
                  </a:lnTo>
                  <a:lnTo>
                    <a:pt x="65" y="206"/>
                  </a:lnTo>
                  <a:lnTo>
                    <a:pt x="84" y="189"/>
                  </a:lnTo>
                  <a:lnTo>
                    <a:pt x="92" y="185"/>
                  </a:lnTo>
                  <a:lnTo>
                    <a:pt x="103" y="175"/>
                  </a:lnTo>
                  <a:lnTo>
                    <a:pt x="105" y="166"/>
                  </a:lnTo>
                  <a:lnTo>
                    <a:pt x="107" y="164"/>
                  </a:lnTo>
                  <a:lnTo>
                    <a:pt x="113" y="166"/>
                  </a:lnTo>
                  <a:lnTo>
                    <a:pt x="115" y="160"/>
                  </a:lnTo>
                  <a:lnTo>
                    <a:pt x="117" y="158"/>
                  </a:lnTo>
                  <a:lnTo>
                    <a:pt x="124" y="152"/>
                  </a:lnTo>
                  <a:lnTo>
                    <a:pt x="126" y="152"/>
                  </a:lnTo>
                  <a:lnTo>
                    <a:pt x="132" y="156"/>
                  </a:lnTo>
                  <a:lnTo>
                    <a:pt x="138" y="152"/>
                  </a:lnTo>
                  <a:lnTo>
                    <a:pt x="140" y="148"/>
                  </a:lnTo>
                  <a:lnTo>
                    <a:pt x="149" y="141"/>
                  </a:lnTo>
                  <a:lnTo>
                    <a:pt x="157" y="137"/>
                  </a:lnTo>
                  <a:lnTo>
                    <a:pt x="169" y="137"/>
                  </a:lnTo>
                  <a:lnTo>
                    <a:pt x="182" y="114"/>
                  </a:lnTo>
                  <a:lnTo>
                    <a:pt x="194" y="108"/>
                  </a:lnTo>
                  <a:lnTo>
                    <a:pt x="195" y="100"/>
                  </a:lnTo>
                  <a:lnTo>
                    <a:pt x="197" y="95"/>
                  </a:lnTo>
                  <a:lnTo>
                    <a:pt x="195" y="87"/>
                  </a:lnTo>
                  <a:lnTo>
                    <a:pt x="197" y="79"/>
                  </a:lnTo>
                  <a:lnTo>
                    <a:pt x="197" y="77"/>
                  </a:lnTo>
                  <a:lnTo>
                    <a:pt x="220" y="73"/>
                  </a:lnTo>
                  <a:lnTo>
                    <a:pt x="219" y="77"/>
                  </a:lnTo>
                  <a:lnTo>
                    <a:pt x="240" y="75"/>
                  </a:lnTo>
                  <a:lnTo>
                    <a:pt x="249" y="73"/>
                  </a:lnTo>
                  <a:lnTo>
                    <a:pt x="253" y="75"/>
                  </a:lnTo>
                  <a:lnTo>
                    <a:pt x="468" y="39"/>
                  </a:lnTo>
                  <a:lnTo>
                    <a:pt x="671" y="0"/>
                  </a:lnTo>
                  <a:lnTo>
                    <a:pt x="675" y="4"/>
                  </a:lnTo>
                  <a:lnTo>
                    <a:pt x="677" y="8"/>
                  </a:lnTo>
                  <a:lnTo>
                    <a:pt x="683" y="10"/>
                  </a:lnTo>
                  <a:lnTo>
                    <a:pt x="687" y="12"/>
                  </a:lnTo>
                  <a:lnTo>
                    <a:pt x="689" y="18"/>
                  </a:lnTo>
                  <a:lnTo>
                    <a:pt x="693" y="20"/>
                  </a:lnTo>
                  <a:lnTo>
                    <a:pt x="696" y="29"/>
                  </a:lnTo>
                  <a:lnTo>
                    <a:pt x="694" y="33"/>
                  </a:lnTo>
                  <a:lnTo>
                    <a:pt x="696" y="33"/>
                  </a:lnTo>
                  <a:lnTo>
                    <a:pt x="693" y="33"/>
                  </a:lnTo>
                  <a:lnTo>
                    <a:pt x="693" y="31"/>
                  </a:lnTo>
                  <a:lnTo>
                    <a:pt x="685" y="31"/>
                  </a:lnTo>
                  <a:lnTo>
                    <a:pt x="681" y="31"/>
                  </a:lnTo>
                  <a:lnTo>
                    <a:pt x="677" y="31"/>
                  </a:lnTo>
                  <a:lnTo>
                    <a:pt x="673" y="31"/>
                  </a:lnTo>
                  <a:lnTo>
                    <a:pt x="677" y="35"/>
                  </a:lnTo>
                  <a:lnTo>
                    <a:pt x="675" y="37"/>
                  </a:lnTo>
                  <a:lnTo>
                    <a:pt x="656" y="47"/>
                  </a:lnTo>
                  <a:lnTo>
                    <a:pt x="652" y="50"/>
                  </a:lnTo>
                  <a:lnTo>
                    <a:pt x="645" y="58"/>
                  </a:lnTo>
                  <a:lnTo>
                    <a:pt x="633" y="60"/>
                  </a:lnTo>
                  <a:lnTo>
                    <a:pt x="631" y="68"/>
                  </a:lnTo>
                  <a:lnTo>
                    <a:pt x="631" y="70"/>
                  </a:lnTo>
                  <a:lnTo>
                    <a:pt x="633" y="70"/>
                  </a:lnTo>
                  <a:lnTo>
                    <a:pt x="637" y="70"/>
                  </a:lnTo>
                  <a:lnTo>
                    <a:pt x="650" y="64"/>
                  </a:lnTo>
                  <a:lnTo>
                    <a:pt x="664" y="60"/>
                  </a:lnTo>
                  <a:lnTo>
                    <a:pt x="670" y="56"/>
                  </a:lnTo>
                  <a:lnTo>
                    <a:pt x="683" y="56"/>
                  </a:lnTo>
                  <a:lnTo>
                    <a:pt x="683" y="58"/>
                  </a:lnTo>
                  <a:lnTo>
                    <a:pt x="683" y="66"/>
                  </a:lnTo>
                  <a:lnTo>
                    <a:pt x="683" y="68"/>
                  </a:lnTo>
                  <a:lnTo>
                    <a:pt x="687" y="70"/>
                  </a:lnTo>
                  <a:lnTo>
                    <a:pt x="693" y="70"/>
                  </a:lnTo>
                  <a:lnTo>
                    <a:pt x="693" y="66"/>
                  </a:lnTo>
                  <a:lnTo>
                    <a:pt x="700" y="56"/>
                  </a:lnTo>
                  <a:lnTo>
                    <a:pt x="706" y="56"/>
                  </a:lnTo>
                  <a:lnTo>
                    <a:pt x="712" y="66"/>
                  </a:lnTo>
                  <a:lnTo>
                    <a:pt x="712" y="81"/>
                  </a:lnTo>
                  <a:lnTo>
                    <a:pt x="714" y="87"/>
                  </a:lnTo>
                  <a:lnTo>
                    <a:pt x="714" y="89"/>
                  </a:lnTo>
                  <a:lnTo>
                    <a:pt x="704" y="98"/>
                  </a:lnTo>
                  <a:lnTo>
                    <a:pt x="702" y="104"/>
                  </a:lnTo>
                  <a:lnTo>
                    <a:pt x="700" y="108"/>
                  </a:lnTo>
                  <a:lnTo>
                    <a:pt x="693" y="114"/>
                  </a:lnTo>
                  <a:lnTo>
                    <a:pt x="687" y="118"/>
                  </a:lnTo>
                  <a:lnTo>
                    <a:pt x="679" y="121"/>
                  </a:lnTo>
                  <a:lnTo>
                    <a:pt x="666" y="119"/>
                  </a:lnTo>
                  <a:lnTo>
                    <a:pt x="662" y="118"/>
                  </a:lnTo>
                  <a:lnTo>
                    <a:pt x="660" y="119"/>
                  </a:lnTo>
                  <a:lnTo>
                    <a:pt x="658" y="119"/>
                  </a:lnTo>
                  <a:lnTo>
                    <a:pt x="656" y="114"/>
                  </a:lnTo>
                  <a:lnTo>
                    <a:pt x="656" y="110"/>
                  </a:lnTo>
                  <a:lnTo>
                    <a:pt x="654" y="108"/>
                  </a:lnTo>
                  <a:lnTo>
                    <a:pt x="650" y="108"/>
                  </a:lnTo>
                  <a:lnTo>
                    <a:pt x="648" y="110"/>
                  </a:lnTo>
                  <a:lnTo>
                    <a:pt x="650" y="121"/>
                  </a:lnTo>
                  <a:lnTo>
                    <a:pt x="648" y="125"/>
                  </a:lnTo>
                  <a:lnTo>
                    <a:pt x="647" y="123"/>
                  </a:lnTo>
                  <a:lnTo>
                    <a:pt x="650" y="129"/>
                  </a:lnTo>
                  <a:lnTo>
                    <a:pt x="656" y="131"/>
                  </a:lnTo>
                  <a:lnTo>
                    <a:pt x="662" y="137"/>
                  </a:lnTo>
                  <a:lnTo>
                    <a:pt x="658" y="144"/>
                  </a:lnTo>
                  <a:lnTo>
                    <a:pt x="660" y="148"/>
                  </a:lnTo>
                  <a:lnTo>
                    <a:pt x="645" y="167"/>
                  </a:lnTo>
                  <a:lnTo>
                    <a:pt x="639" y="167"/>
                  </a:lnTo>
                  <a:lnTo>
                    <a:pt x="631" y="166"/>
                  </a:lnTo>
                  <a:lnTo>
                    <a:pt x="625" y="166"/>
                  </a:lnTo>
                  <a:lnTo>
                    <a:pt x="623" y="167"/>
                  </a:lnTo>
                  <a:lnTo>
                    <a:pt x="629" y="171"/>
                  </a:lnTo>
                  <a:lnTo>
                    <a:pt x="647" y="171"/>
                  </a:lnTo>
                  <a:lnTo>
                    <a:pt x="656" y="167"/>
                  </a:lnTo>
                  <a:lnTo>
                    <a:pt x="671" y="162"/>
                  </a:lnTo>
                  <a:lnTo>
                    <a:pt x="673" y="156"/>
                  </a:lnTo>
                  <a:lnTo>
                    <a:pt x="677" y="156"/>
                  </a:lnTo>
                  <a:lnTo>
                    <a:pt x="683" y="162"/>
                  </a:lnTo>
                  <a:lnTo>
                    <a:pt x="677" y="175"/>
                  </a:lnTo>
                  <a:lnTo>
                    <a:pt x="666" y="189"/>
                  </a:lnTo>
                  <a:lnTo>
                    <a:pt x="650" y="190"/>
                  </a:lnTo>
                  <a:lnTo>
                    <a:pt x="645" y="194"/>
                  </a:lnTo>
                  <a:lnTo>
                    <a:pt x="629" y="196"/>
                  </a:lnTo>
                  <a:lnTo>
                    <a:pt x="616" y="219"/>
                  </a:lnTo>
                  <a:lnTo>
                    <a:pt x="608" y="219"/>
                  </a:lnTo>
                  <a:lnTo>
                    <a:pt x="608" y="223"/>
                  </a:lnTo>
                  <a:lnTo>
                    <a:pt x="610" y="225"/>
                  </a:lnTo>
                  <a:lnTo>
                    <a:pt x="593" y="235"/>
                  </a:lnTo>
                  <a:lnTo>
                    <a:pt x="585" y="246"/>
                  </a:lnTo>
                  <a:lnTo>
                    <a:pt x="575" y="265"/>
                  </a:lnTo>
                  <a:lnTo>
                    <a:pt x="572" y="290"/>
                  </a:lnTo>
                  <a:lnTo>
                    <a:pt x="568" y="296"/>
                  </a:lnTo>
                  <a:lnTo>
                    <a:pt x="558" y="300"/>
                  </a:lnTo>
                  <a:lnTo>
                    <a:pt x="526" y="306"/>
                  </a:lnTo>
                  <a:lnTo>
                    <a:pt x="522" y="309"/>
                  </a:lnTo>
                  <a:lnTo>
                    <a:pt x="412" y="233"/>
                  </a:lnTo>
                  <a:lnTo>
                    <a:pt x="320" y="244"/>
                  </a:lnTo>
                  <a:lnTo>
                    <a:pt x="316" y="233"/>
                  </a:lnTo>
                  <a:lnTo>
                    <a:pt x="301" y="219"/>
                  </a:lnTo>
                  <a:lnTo>
                    <a:pt x="293" y="223"/>
                  </a:lnTo>
                  <a:lnTo>
                    <a:pt x="290" y="219"/>
                  </a:lnTo>
                  <a:lnTo>
                    <a:pt x="291" y="215"/>
                  </a:lnTo>
                  <a:lnTo>
                    <a:pt x="291" y="214"/>
                  </a:lnTo>
                  <a:lnTo>
                    <a:pt x="182" y="225"/>
                  </a:lnTo>
                  <a:lnTo>
                    <a:pt x="180" y="225"/>
                  </a:lnTo>
                  <a:lnTo>
                    <a:pt x="178" y="229"/>
                  </a:lnTo>
                  <a:lnTo>
                    <a:pt x="155" y="238"/>
                  </a:lnTo>
                  <a:lnTo>
                    <a:pt x="155" y="244"/>
                  </a:lnTo>
                  <a:lnTo>
                    <a:pt x="148" y="244"/>
                  </a:lnTo>
                  <a:lnTo>
                    <a:pt x="124" y="256"/>
                  </a:lnTo>
                  <a:lnTo>
                    <a:pt x="0" y="273"/>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8" name=""/>
            <p:cNvSpPr/>
            <p:nvPr/>
          </p:nvSpPr>
          <p:spPr>
            <a:xfrm>
              <a:off x="6634800" y="2827800"/>
              <a:ext cx="541440" cy="300960"/>
            </a:xfrm>
            <a:custGeom>
              <a:avLst/>
              <a:gdLst/>
              <a:ahLst/>
              <a:rect l="l" t="t" r="r" b="b"/>
              <a:pathLst>
                <a:path w="372" h="179">
                  <a:moveTo>
                    <a:pt x="282" y="0"/>
                  </a:moveTo>
                  <a:lnTo>
                    <a:pt x="214" y="12"/>
                  </a:lnTo>
                  <a:lnTo>
                    <a:pt x="0" y="54"/>
                  </a:lnTo>
                  <a:lnTo>
                    <a:pt x="11" y="108"/>
                  </a:lnTo>
                  <a:lnTo>
                    <a:pt x="15" y="100"/>
                  </a:lnTo>
                  <a:lnTo>
                    <a:pt x="21" y="98"/>
                  </a:lnTo>
                  <a:lnTo>
                    <a:pt x="36" y="79"/>
                  </a:lnTo>
                  <a:lnTo>
                    <a:pt x="44" y="77"/>
                  </a:lnTo>
                  <a:lnTo>
                    <a:pt x="49" y="67"/>
                  </a:lnTo>
                  <a:lnTo>
                    <a:pt x="55" y="65"/>
                  </a:lnTo>
                  <a:lnTo>
                    <a:pt x="59" y="56"/>
                  </a:lnTo>
                  <a:lnTo>
                    <a:pt x="63" y="60"/>
                  </a:lnTo>
                  <a:lnTo>
                    <a:pt x="72" y="62"/>
                  </a:lnTo>
                  <a:lnTo>
                    <a:pt x="84" y="60"/>
                  </a:lnTo>
                  <a:lnTo>
                    <a:pt x="86" y="52"/>
                  </a:lnTo>
                  <a:lnTo>
                    <a:pt x="111" y="42"/>
                  </a:lnTo>
                  <a:lnTo>
                    <a:pt x="117" y="46"/>
                  </a:lnTo>
                  <a:lnTo>
                    <a:pt x="124" y="46"/>
                  </a:lnTo>
                  <a:lnTo>
                    <a:pt x="130" y="44"/>
                  </a:lnTo>
                  <a:lnTo>
                    <a:pt x="134" y="52"/>
                  </a:lnTo>
                  <a:lnTo>
                    <a:pt x="138" y="54"/>
                  </a:lnTo>
                  <a:lnTo>
                    <a:pt x="145" y="71"/>
                  </a:lnTo>
                  <a:lnTo>
                    <a:pt x="153" y="71"/>
                  </a:lnTo>
                  <a:lnTo>
                    <a:pt x="159" y="75"/>
                  </a:lnTo>
                  <a:lnTo>
                    <a:pt x="166" y="77"/>
                  </a:lnTo>
                  <a:lnTo>
                    <a:pt x="163" y="85"/>
                  </a:lnTo>
                  <a:lnTo>
                    <a:pt x="170" y="94"/>
                  </a:lnTo>
                  <a:lnTo>
                    <a:pt x="186" y="94"/>
                  </a:lnTo>
                  <a:lnTo>
                    <a:pt x="193" y="102"/>
                  </a:lnTo>
                  <a:lnTo>
                    <a:pt x="203" y="106"/>
                  </a:lnTo>
                  <a:lnTo>
                    <a:pt x="211" y="113"/>
                  </a:lnTo>
                  <a:lnTo>
                    <a:pt x="209" y="119"/>
                  </a:lnTo>
                  <a:lnTo>
                    <a:pt x="199" y="136"/>
                  </a:lnTo>
                  <a:lnTo>
                    <a:pt x="191" y="152"/>
                  </a:lnTo>
                  <a:lnTo>
                    <a:pt x="193" y="163"/>
                  </a:lnTo>
                  <a:lnTo>
                    <a:pt x="205" y="165"/>
                  </a:lnTo>
                  <a:lnTo>
                    <a:pt x="216" y="158"/>
                  </a:lnTo>
                  <a:lnTo>
                    <a:pt x="224" y="167"/>
                  </a:lnTo>
                  <a:lnTo>
                    <a:pt x="230" y="171"/>
                  </a:lnTo>
                  <a:lnTo>
                    <a:pt x="230" y="167"/>
                  </a:lnTo>
                  <a:lnTo>
                    <a:pt x="239" y="165"/>
                  </a:lnTo>
                  <a:lnTo>
                    <a:pt x="251" y="165"/>
                  </a:lnTo>
                  <a:lnTo>
                    <a:pt x="268" y="171"/>
                  </a:lnTo>
                  <a:lnTo>
                    <a:pt x="276" y="175"/>
                  </a:lnTo>
                  <a:lnTo>
                    <a:pt x="280" y="175"/>
                  </a:lnTo>
                  <a:lnTo>
                    <a:pt x="280" y="171"/>
                  </a:lnTo>
                  <a:lnTo>
                    <a:pt x="276" y="167"/>
                  </a:lnTo>
                  <a:lnTo>
                    <a:pt x="268" y="156"/>
                  </a:lnTo>
                  <a:lnTo>
                    <a:pt x="262" y="154"/>
                  </a:lnTo>
                  <a:lnTo>
                    <a:pt x="261" y="152"/>
                  </a:lnTo>
                  <a:lnTo>
                    <a:pt x="262" y="148"/>
                  </a:lnTo>
                  <a:lnTo>
                    <a:pt x="264" y="148"/>
                  </a:lnTo>
                  <a:lnTo>
                    <a:pt x="268" y="144"/>
                  </a:lnTo>
                  <a:lnTo>
                    <a:pt x="259" y="142"/>
                  </a:lnTo>
                  <a:lnTo>
                    <a:pt x="253" y="131"/>
                  </a:lnTo>
                  <a:lnTo>
                    <a:pt x="247" y="113"/>
                  </a:lnTo>
                  <a:lnTo>
                    <a:pt x="245" y="106"/>
                  </a:lnTo>
                  <a:lnTo>
                    <a:pt x="243" y="96"/>
                  </a:lnTo>
                  <a:lnTo>
                    <a:pt x="247" y="79"/>
                  </a:lnTo>
                  <a:lnTo>
                    <a:pt x="245" y="73"/>
                  </a:lnTo>
                  <a:lnTo>
                    <a:pt x="243" y="69"/>
                  </a:lnTo>
                  <a:lnTo>
                    <a:pt x="241" y="65"/>
                  </a:lnTo>
                  <a:lnTo>
                    <a:pt x="243" y="60"/>
                  </a:lnTo>
                  <a:lnTo>
                    <a:pt x="245" y="56"/>
                  </a:lnTo>
                  <a:lnTo>
                    <a:pt x="249" y="50"/>
                  </a:lnTo>
                  <a:lnTo>
                    <a:pt x="262" y="41"/>
                  </a:lnTo>
                  <a:lnTo>
                    <a:pt x="264" y="37"/>
                  </a:lnTo>
                  <a:lnTo>
                    <a:pt x="268" y="23"/>
                  </a:lnTo>
                  <a:lnTo>
                    <a:pt x="278" y="23"/>
                  </a:lnTo>
                  <a:lnTo>
                    <a:pt x="280" y="29"/>
                  </a:lnTo>
                  <a:lnTo>
                    <a:pt x="274" y="41"/>
                  </a:lnTo>
                  <a:lnTo>
                    <a:pt x="268" y="48"/>
                  </a:lnTo>
                  <a:lnTo>
                    <a:pt x="264" y="54"/>
                  </a:lnTo>
                  <a:lnTo>
                    <a:pt x="261" y="64"/>
                  </a:lnTo>
                  <a:lnTo>
                    <a:pt x="264" y="71"/>
                  </a:lnTo>
                  <a:lnTo>
                    <a:pt x="270" y="75"/>
                  </a:lnTo>
                  <a:lnTo>
                    <a:pt x="274" y="94"/>
                  </a:lnTo>
                  <a:lnTo>
                    <a:pt x="274" y="96"/>
                  </a:lnTo>
                  <a:lnTo>
                    <a:pt x="262" y="104"/>
                  </a:lnTo>
                  <a:lnTo>
                    <a:pt x="264" y="108"/>
                  </a:lnTo>
                  <a:lnTo>
                    <a:pt x="274" y="110"/>
                  </a:lnTo>
                  <a:lnTo>
                    <a:pt x="276" y="113"/>
                  </a:lnTo>
                  <a:lnTo>
                    <a:pt x="274" y="123"/>
                  </a:lnTo>
                  <a:lnTo>
                    <a:pt x="276" y="127"/>
                  </a:lnTo>
                  <a:lnTo>
                    <a:pt x="276" y="133"/>
                  </a:lnTo>
                  <a:lnTo>
                    <a:pt x="280" y="144"/>
                  </a:lnTo>
                  <a:lnTo>
                    <a:pt x="291" y="152"/>
                  </a:lnTo>
                  <a:lnTo>
                    <a:pt x="297" y="152"/>
                  </a:lnTo>
                  <a:lnTo>
                    <a:pt x="301" y="148"/>
                  </a:lnTo>
                  <a:lnTo>
                    <a:pt x="307" y="148"/>
                  </a:lnTo>
                  <a:lnTo>
                    <a:pt x="310" y="150"/>
                  </a:lnTo>
                  <a:lnTo>
                    <a:pt x="309" y="156"/>
                  </a:lnTo>
                  <a:lnTo>
                    <a:pt x="316" y="167"/>
                  </a:lnTo>
                  <a:lnTo>
                    <a:pt x="316" y="171"/>
                  </a:lnTo>
                  <a:lnTo>
                    <a:pt x="320" y="179"/>
                  </a:lnTo>
                  <a:lnTo>
                    <a:pt x="330" y="177"/>
                  </a:lnTo>
                  <a:lnTo>
                    <a:pt x="330" y="179"/>
                  </a:lnTo>
                  <a:lnTo>
                    <a:pt x="335" y="171"/>
                  </a:lnTo>
                  <a:lnTo>
                    <a:pt x="362" y="161"/>
                  </a:lnTo>
                  <a:lnTo>
                    <a:pt x="364" y="158"/>
                  </a:lnTo>
                  <a:lnTo>
                    <a:pt x="364" y="152"/>
                  </a:lnTo>
                  <a:lnTo>
                    <a:pt x="372" y="117"/>
                  </a:lnTo>
                  <a:lnTo>
                    <a:pt x="370" y="115"/>
                  </a:lnTo>
                  <a:lnTo>
                    <a:pt x="320" y="127"/>
                  </a:lnTo>
                  <a:lnTo>
                    <a:pt x="282" y="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29" name=""/>
            <p:cNvSpPr/>
            <p:nvPr/>
          </p:nvSpPr>
          <p:spPr>
            <a:xfrm>
              <a:off x="7045560" y="2799360"/>
              <a:ext cx="127800" cy="241920"/>
            </a:xfrm>
            <a:custGeom>
              <a:avLst/>
              <a:gdLst/>
              <a:ahLst/>
              <a:rect l="l" t="t" r="r" b="b"/>
              <a:pathLst>
                <a:path w="88" h="144">
                  <a:moveTo>
                    <a:pt x="88" y="132"/>
                  </a:moveTo>
                  <a:lnTo>
                    <a:pt x="86" y="123"/>
                  </a:lnTo>
                  <a:lnTo>
                    <a:pt x="82" y="107"/>
                  </a:lnTo>
                  <a:lnTo>
                    <a:pt x="73" y="98"/>
                  </a:lnTo>
                  <a:lnTo>
                    <a:pt x="57" y="88"/>
                  </a:lnTo>
                  <a:lnTo>
                    <a:pt x="53" y="82"/>
                  </a:lnTo>
                  <a:lnTo>
                    <a:pt x="50" y="77"/>
                  </a:lnTo>
                  <a:lnTo>
                    <a:pt x="38" y="58"/>
                  </a:lnTo>
                  <a:lnTo>
                    <a:pt x="34" y="48"/>
                  </a:lnTo>
                  <a:lnTo>
                    <a:pt x="25" y="38"/>
                  </a:lnTo>
                  <a:lnTo>
                    <a:pt x="21" y="31"/>
                  </a:lnTo>
                  <a:lnTo>
                    <a:pt x="21" y="25"/>
                  </a:lnTo>
                  <a:lnTo>
                    <a:pt x="21" y="23"/>
                  </a:lnTo>
                  <a:lnTo>
                    <a:pt x="21" y="21"/>
                  </a:lnTo>
                  <a:lnTo>
                    <a:pt x="27" y="2"/>
                  </a:lnTo>
                  <a:lnTo>
                    <a:pt x="19" y="0"/>
                  </a:lnTo>
                  <a:lnTo>
                    <a:pt x="11" y="2"/>
                  </a:lnTo>
                  <a:lnTo>
                    <a:pt x="3" y="10"/>
                  </a:lnTo>
                  <a:lnTo>
                    <a:pt x="3" y="15"/>
                  </a:lnTo>
                  <a:lnTo>
                    <a:pt x="0" y="17"/>
                  </a:lnTo>
                  <a:lnTo>
                    <a:pt x="0" y="17"/>
                  </a:lnTo>
                  <a:lnTo>
                    <a:pt x="38" y="144"/>
                  </a:lnTo>
                  <a:lnTo>
                    <a:pt x="88" y="13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0" name=""/>
            <p:cNvSpPr/>
            <p:nvPr/>
          </p:nvSpPr>
          <p:spPr>
            <a:xfrm>
              <a:off x="6462000" y="2427480"/>
              <a:ext cx="690840" cy="516240"/>
            </a:xfrm>
            <a:custGeom>
              <a:avLst/>
              <a:gdLst/>
              <a:ahLst/>
              <a:rect l="l" t="t" r="r" b="b"/>
              <a:pathLst>
                <a:path w="475" h="307">
                  <a:moveTo>
                    <a:pt x="119" y="292"/>
                  </a:moveTo>
                  <a:lnTo>
                    <a:pt x="333" y="250"/>
                  </a:lnTo>
                  <a:lnTo>
                    <a:pt x="401" y="238"/>
                  </a:lnTo>
                  <a:lnTo>
                    <a:pt x="401" y="238"/>
                  </a:lnTo>
                  <a:lnTo>
                    <a:pt x="404" y="236"/>
                  </a:lnTo>
                  <a:lnTo>
                    <a:pt x="404" y="231"/>
                  </a:lnTo>
                  <a:lnTo>
                    <a:pt x="412" y="223"/>
                  </a:lnTo>
                  <a:lnTo>
                    <a:pt x="420" y="221"/>
                  </a:lnTo>
                  <a:lnTo>
                    <a:pt x="428" y="223"/>
                  </a:lnTo>
                  <a:lnTo>
                    <a:pt x="447" y="209"/>
                  </a:lnTo>
                  <a:lnTo>
                    <a:pt x="449" y="198"/>
                  </a:lnTo>
                  <a:lnTo>
                    <a:pt x="462" y="186"/>
                  </a:lnTo>
                  <a:lnTo>
                    <a:pt x="474" y="179"/>
                  </a:lnTo>
                  <a:lnTo>
                    <a:pt x="475" y="177"/>
                  </a:lnTo>
                  <a:lnTo>
                    <a:pt x="464" y="167"/>
                  </a:lnTo>
                  <a:lnTo>
                    <a:pt x="460" y="163"/>
                  </a:lnTo>
                  <a:lnTo>
                    <a:pt x="454" y="161"/>
                  </a:lnTo>
                  <a:lnTo>
                    <a:pt x="451" y="158"/>
                  </a:lnTo>
                  <a:lnTo>
                    <a:pt x="443" y="156"/>
                  </a:lnTo>
                  <a:lnTo>
                    <a:pt x="439" y="144"/>
                  </a:lnTo>
                  <a:lnTo>
                    <a:pt x="429" y="142"/>
                  </a:lnTo>
                  <a:lnTo>
                    <a:pt x="428" y="140"/>
                  </a:lnTo>
                  <a:lnTo>
                    <a:pt x="428" y="121"/>
                  </a:lnTo>
                  <a:lnTo>
                    <a:pt x="431" y="119"/>
                  </a:lnTo>
                  <a:lnTo>
                    <a:pt x="431" y="108"/>
                  </a:lnTo>
                  <a:lnTo>
                    <a:pt x="426" y="102"/>
                  </a:lnTo>
                  <a:lnTo>
                    <a:pt x="426" y="98"/>
                  </a:lnTo>
                  <a:lnTo>
                    <a:pt x="426" y="96"/>
                  </a:lnTo>
                  <a:lnTo>
                    <a:pt x="435" y="87"/>
                  </a:lnTo>
                  <a:lnTo>
                    <a:pt x="439" y="71"/>
                  </a:lnTo>
                  <a:lnTo>
                    <a:pt x="439" y="67"/>
                  </a:lnTo>
                  <a:lnTo>
                    <a:pt x="445" y="58"/>
                  </a:lnTo>
                  <a:lnTo>
                    <a:pt x="449" y="56"/>
                  </a:lnTo>
                  <a:lnTo>
                    <a:pt x="441" y="50"/>
                  </a:lnTo>
                  <a:lnTo>
                    <a:pt x="422" y="48"/>
                  </a:lnTo>
                  <a:lnTo>
                    <a:pt x="422" y="46"/>
                  </a:lnTo>
                  <a:lnTo>
                    <a:pt x="418" y="42"/>
                  </a:lnTo>
                  <a:lnTo>
                    <a:pt x="416" y="37"/>
                  </a:lnTo>
                  <a:lnTo>
                    <a:pt x="406" y="18"/>
                  </a:lnTo>
                  <a:lnTo>
                    <a:pt x="401" y="16"/>
                  </a:lnTo>
                  <a:lnTo>
                    <a:pt x="397" y="12"/>
                  </a:lnTo>
                  <a:lnTo>
                    <a:pt x="395" y="14"/>
                  </a:lnTo>
                  <a:lnTo>
                    <a:pt x="393" y="10"/>
                  </a:lnTo>
                  <a:lnTo>
                    <a:pt x="391" y="4"/>
                  </a:lnTo>
                  <a:lnTo>
                    <a:pt x="385" y="0"/>
                  </a:lnTo>
                  <a:lnTo>
                    <a:pt x="57" y="67"/>
                  </a:lnTo>
                  <a:lnTo>
                    <a:pt x="51" y="41"/>
                  </a:lnTo>
                  <a:lnTo>
                    <a:pt x="34" y="58"/>
                  </a:lnTo>
                  <a:lnTo>
                    <a:pt x="30" y="58"/>
                  </a:lnTo>
                  <a:lnTo>
                    <a:pt x="28" y="56"/>
                  </a:lnTo>
                  <a:lnTo>
                    <a:pt x="24" y="56"/>
                  </a:lnTo>
                  <a:lnTo>
                    <a:pt x="21" y="65"/>
                  </a:lnTo>
                  <a:lnTo>
                    <a:pt x="7" y="79"/>
                  </a:lnTo>
                  <a:lnTo>
                    <a:pt x="0" y="83"/>
                  </a:lnTo>
                  <a:lnTo>
                    <a:pt x="24" y="217"/>
                  </a:lnTo>
                  <a:lnTo>
                    <a:pt x="40" y="307"/>
                  </a:lnTo>
                  <a:lnTo>
                    <a:pt x="119" y="29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1" name=""/>
            <p:cNvSpPr/>
            <p:nvPr/>
          </p:nvSpPr>
          <p:spPr>
            <a:xfrm>
              <a:off x="7075800" y="2521440"/>
              <a:ext cx="161640" cy="418680"/>
            </a:xfrm>
            <a:custGeom>
              <a:avLst/>
              <a:gdLst/>
              <a:ahLst/>
              <a:rect l="l" t="t" r="r" b="b"/>
              <a:pathLst>
                <a:path w="111" h="249">
                  <a:moveTo>
                    <a:pt x="6" y="167"/>
                  </a:moveTo>
                  <a:lnTo>
                    <a:pt x="0" y="186"/>
                  </a:lnTo>
                  <a:lnTo>
                    <a:pt x="0" y="188"/>
                  </a:lnTo>
                  <a:lnTo>
                    <a:pt x="4" y="188"/>
                  </a:lnTo>
                  <a:lnTo>
                    <a:pt x="7" y="196"/>
                  </a:lnTo>
                  <a:lnTo>
                    <a:pt x="15" y="203"/>
                  </a:lnTo>
                  <a:lnTo>
                    <a:pt x="21" y="211"/>
                  </a:lnTo>
                  <a:lnTo>
                    <a:pt x="38" y="221"/>
                  </a:lnTo>
                  <a:lnTo>
                    <a:pt x="44" y="223"/>
                  </a:lnTo>
                  <a:lnTo>
                    <a:pt x="57" y="224"/>
                  </a:lnTo>
                  <a:lnTo>
                    <a:pt x="61" y="224"/>
                  </a:lnTo>
                  <a:lnTo>
                    <a:pt x="63" y="238"/>
                  </a:lnTo>
                  <a:lnTo>
                    <a:pt x="61" y="246"/>
                  </a:lnTo>
                  <a:lnTo>
                    <a:pt x="67" y="249"/>
                  </a:lnTo>
                  <a:lnTo>
                    <a:pt x="71" y="244"/>
                  </a:lnTo>
                  <a:lnTo>
                    <a:pt x="77" y="232"/>
                  </a:lnTo>
                  <a:lnTo>
                    <a:pt x="78" y="221"/>
                  </a:lnTo>
                  <a:lnTo>
                    <a:pt x="86" y="205"/>
                  </a:lnTo>
                  <a:lnTo>
                    <a:pt x="90" y="194"/>
                  </a:lnTo>
                  <a:lnTo>
                    <a:pt x="101" y="178"/>
                  </a:lnTo>
                  <a:lnTo>
                    <a:pt x="107" y="165"/>
                  </a:lnTo>
                  <a:lnTo>
                    <a:pt x="111" y="155"/>
                  </a:lnTo>
                  <a:lnTo>
                    <a:pt x="111" y="146"/>
                  </a:lnTo>
                  <a:lnTo>
                    <a:pt x="109" y="113"/>
                  </a:lnTo>
                  <a:lnTo>
                    <a:pt x="105" y="86"/>
                  </a:lnTo>
                  <a:lnTo>
                    <a:pt x="100" y="79"/>
                  </a:lnTo>
                  <a:lnTo>
                    <a:pt x="90" y="80"/>
                  </a:lnTo>
                  <a:lnTo>
                    <a:pt x="84" y="84"/>
                  </a:lnTo>
                  <a:lnTo>
                    <a:pt x="80" y="82"/>
                  </a:lnTo>
                  <a:lnTo>
                    <a:pt x="80" y="80"/>
                  </a:lnTo>
                  <a:lnTo>
                    <a:pt x="77" y="82"/>
                  </a:lnTo>
                  <a:lnTo>
                    <a:pt x="75" y="82"/>
                  </a:lnTo>
                  <a:lnTo>
                    <a:pt x="75" y="77"/>
                  </a:lnTo>
                  <a:lnTo>
                    <a:pt x="80" y="63"/>
                  </a:lnTo>
                  <a:lnTo>
                    <a:pt x="84" y="61"/>
                  </a:lnTo>
                  <a:lnTo>
                    <a:pt x="88" y="61"/>
                  </a:lnTo>
                  <a:lnTo>
                    <a:pt x="88" y="50"/>
                  </a:lnTo>
                  <a:lnTo>
                    <a:pt x="90" y="44"/>
                  </a:lnTo>
                  <a:lnTo>
                    <a:pt x="92" y="40"/>
                  </a:lnTo>
                  <a:lnTo>
                    <a:pt x="98" y="34"/>
                  </a:lnTo>
                  <a:lnTo>
                    <a:pt x="92" y="23"/>
                  </a:lnTo>
                  <a:lnTo>
                    <a:pt x="27" y="0"/>
                  </a:lnTo>
                  <a:lnTo>
                    <a:pt x="23" y="2"/>
                  </a:lnTo>
                  <a:lnTo>
                    <a:pt x="17" y="11"/>
                  </a:lnTo>
                  <a:lnTo>
                    <a:pt x="17" y="15"/>
                  </a:lnTo>
                  <a:lnTo>
                    <a:pt x="13" y="31"/>
                  </a:lnTo>
                  <a:lnTo>
                    <a:pt x="4" y="40"/>
                  </a:lnTo>
                  <a:lnTo>
                    <a:pt x="4" y="42"/>
                  </a:lnTo>
                  <a:lnTo>
                    <a:pt x="4" y="46"/>
                  </a:lnTo>
                  <a:lnTo>
                    <a:pt x="9" y="52"/>
                  </a:lnTo>
                  <a:lnTo>
                    <a:pt x="9" y="63"/>
                  </a:lnTo>
                  <a:lnTo>
                    <a:pt x="6" y="65"/>
                  </a:lnTo>
                  <a:lnTo>
                    <a:pt x="6" y="84"/>
                  </a:lnTo>
                  <a:lnTo>
                    <a:pt x="7" y="86"/>
                  </a:lnTo>
                  <a:lnTo>
                    <a:pt x="17" y="88"/>
                  </a:lnTo>
                  <a:lnTo>
                    <a:pt x="21" y="100"/>
                  </a:lnTo>
                  <a:lnTo>
                    <a:pt x="29" y="102"/>
                  </a:lnTo>
                  <a:lnTo>
                    <a:pt x="32" y="105"/>
                  </a:lnTo>
                  <a:lnTo>
                    <a:pt x="38" y="107"/>
                  </a:lnTo>
                  <a:lnTo>
                    <a:pt x="42" y="111"/>
                  </a:lnTo>
                  <a:lnTo>
                    <a:pt x="53" y="121"/>
                  </a:lnTo>
                  <a:lnTo>
                    <a:pt x="52" y="123"/>
                  </a:lnTo>
                  <a:lnTo>
                    <a:pt x="40" y="130"/>
                  </a:lnTo>
                  <a:lnTo>
                    <a:pt x="27" y="142"/>
                  </a:lnTo>
                  <a:lnTo>
                    <a:pt x="25" y="153"/>
                  </a:lnTo>
                  <a:lnTo>
                    <a:pt x="6" y="16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2" name=""/>
            <p:cNvSpPr/>
            <p:nvPr/>
          </p:nvSpPr>
          <p:spPr>
            <a:xfrm>
              <a:off x="7223040" y="2321280"/>
              <a:ext cx="205200" cy="228600"/>
            </a:xfrm>
            <a:custGeom>
              <a:avLst/>
              <a:gdLst/>
              <a:ahLst/>
              <a:rect l="l" t="t" r="r" b="b"/>
              <a:pathLst>
                <a:path w="141" h="136">
                  <a:moveTo>
                    <a:pt x="0" y="29"/>
                  </a:moveTo>
                  <a:lnTo>
                    <a:pt x="47" y="17"/>
                  </a:lnTo>
                  <a:lnTo>
                    <a:pt x="52" y="23"/>
                  </a:lnTo>
                  <a:lnTo>
                    <a:pt x="54" y="21"/>
                  </a:lnTo>
                  <a:lnTo>
                    <a:pt x="54" y="17"/>
                  </a:lnTo>
                  <a:lnTo>
                    <a:pt x="123" y="0"/>
                  </a:lnTo>
                  <a:lnTo>
                    <a:pt x="141" y="57"/>
                  </a:lnTo>
                  <a:lnTo>
                    <a:pt x="139" y="63"/>
                  </a:lnTo>
                  <a:lnTo>
                    <a:pt x="137" y="65"/>
                  </a:lnTo>
                  <a:lnTo>
                    <a:pt x="137" y="67"/>
                  </a:lnTo>
                  <a:lnTo>
                    <a:pt x="139" y="71"/>
                  </a:lnTo>
                  <a:lnTo>
                    <a:pt x="129" y="73"/>
                  </a:lnTo>
                  <a:lnTo>
                    <a:pt x="106" y="82"/>
                  </a:lnTo>
                  <a:lnTo>
                    <a:pt x="100" y="81"/>
                  </a:lnTo>
                  <a:lnTo>
                    <a:pt x="96" y="82"/>
                  </a:lnTo>
                  <a:lnTo>
                    <a:pt x="96" y="86"/>
                  </a:lnTo>
                  <a:lnTo>
                    <a:pt x="95" y="88"/>
                  </a:lnTo>
                  <a:lnTo>
                    <a:pt x="81" y="90"/>
                  </a:lnTo>
                  <a:lnTo>
                    <a:pt x="62" y="100"/>
                  </a:lnTo>
                  <a:lnTo>
                    <a:pt x="60" y="96"/>
                  </a:lnTo>
                  <a:lnTo>
                    <a:pt x="48" y="109"/>
                  </a:lnTo>
                  <a:lnTo>
                    <a:pt x="22" y="130"/>
                  </a:lnTo>
                  <a:lnTo>
                    <a:pt x="12" y="136"/>
                  </a:lnTo>
                  <a:lnTo>
                    <a:pt x="2" y="128"/>
                  </a:lnTo>
                  <a:lnTo>
                    <a:pt x="16" y="115"/>
                  </a:lnTo>
                  <a:lnTo>
                    <a:pt x="16" y="111"/>
                  </a:lnTo>
                  <a:lnTo>
                    <a:pt x="10" y="104"/>
                  </a:lnTo>
                  <a:lnTo>
                    <a:pt x="0" y="29"/>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3" name=""/>
            <p:cNvSpPr/>
            <p:nvPr/>
          </p:nvSpPr>
          <p:spPr>
            <a:xfrm>
              <a:off x="7401960" y="2307960"/>
              <a:ext cx="102960" cy="132480"/>
            </a:xfrm>
            <a:custGeom>
              <a:avLst/>
              <a:gdLst/>
              <a:ahLst/>
              <a:rect l="l" t="t" r="r" b="b"/>
              <a:pathLst>
                <a:path w="71" h="79">
                  <a:moveTo>
                    <a:pt x="0" y="8"/>
                  </a:moveTo>
                  <a:lnTo>
                    <a:pt x="18" y="65"/>
                  </a:lnTo>
                  <a:lnTo>
                    <a:pt x="16" y="71"/>
                  </a:lnTo>
                  <a:lnTo>
                    <a:pt x="14" y="73"/>
                  </a:lnTo>
                  <a:lnTo>
                    <a:pt x="14" y="75"/>
                  </a:lnTo>
                  <a:lnTo>
                    <a:pt x="16" y="79"/>
                  </a:lnTo>
                  <a:lnTo>
                    <a:pt x="19" y="79"/>
                  </a:lnTo>
                  <a:lnTo>
                    <a:pt x="33" y="69"/>
                  </a:lnTo>
                  <a:lnTo>
                    <a:pt x="43" y="62"/>
                  </a:lnTo>
                  <a:lnTo>
                    <a:pt x="43" y="56"/>
                  </a:lnTo>
                  <a:lnTo>
                    <a:pt x="39" y="52"/>
                  </a:lnTo>
                  <a:lnTo>
                    <a:pt x="39" y="42"/>
                  </a:lnTo>
                  <a:lnTo>
                    <a:pt x="46" y="35"/>
                  </a:lnTo>
                  <a:lnTo>
                    <a:pt x="48" y="37"/>
                  </a:lnTo>
                  <a:lnTo>
                    <a:pt x="48" y="42"/>
                  </a:lnTo>
                  <a:lnTo>
                    <a:pt x="48" y="56"/>
                  </a:lnTo>
                  <a:lnTo>
                    <a:pt x="50" y="60"/>
                  </a:lnTo>
                  <a:lnTo>
                    <a:pt x="56" y="58"/>
                  </a:lnTo>
                  <a:lnTo>
                    <a:pt x="56" y="52"/>
                  </a:lnTo>
                  <a:lnTo>
                    <a:pt x="58" y="52"/>
                  </a:lnTo>
                  <a:lnTo>
                    <a:pt x="64" y="46"/>
                  </a:lnTo>
                  <a:lnTo>
                    <a:pt x="71" y="46"/>
                  </a:lnTo>
                  <a:lnTo>
                    <a:pt x="71" y="44"/>
                  </a:lnTo>
                  <a:lnTo>
                    <a:pt x="66" y="39"/>
                  </a:lnTo>
                  <a:lnTo>
                    <a:pt x="66" y="35"/>
                  </a:lnTo>
                  <a:lnTo>
                    <a:pt x="62" y="35"/>
                  </a:lnTo>
                  <a:lnTo>
                    <a:pt x="60" y="33"/>
                  </a:lnTo>
                  <a:lnTo>
                    <a:pt x="54" y="29"/>
                  </a:lnTo>
                  <a:lnTo>
                    <a:pt x="54" y="25"/>
                  </a:lnTo>
                  <a:lnTo>
                    <a:pt x="41" y="23"/>
                  </a:lnTo>
                  <a:lnTo>
                    <a:pt x="37" y="12"/>
                  </a:lnTo>
                  <a:lnTo>
                    <a:pt x="33" y="10"/>
                  </a:lnTo>
                  <a:lnTo>
                    <a:pt x="29" y="0"/>
                  </a:lnTo>
                  <a:lnTo>
                    <a:pt x="0" y="8"/>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4" name=""/>
            <p:cNvSpPr/>
            <p:nvPr/>
          </p:nvSpPr>
          <p:spPr>
            <a:xfrm>
              <a:off x="7221240" y="2149560"/>
              <a:ext cx="389880" cy="232200"/>
            </a:xfrm>
            <a:custGeom>
              <a:avLst/>
              <a:gdLst/>
              <a:ahLst/>
              <a:rect l="l" t="t" r="r" b="b"/>
              <a:pathLst>
                <a:path w="268" h="138">
                  <a:moveTo>
                    <a:pt x="0" y="58"/>
                  </a:moveTo>
                  <a:lnTo>
                    <a:pt x="55" y="46"/>
                  </a:lnTo>
                  <a:lnTo>
                    <a:pt x="142" y="25"/>
                  </a:lnTo>
                  <a:lnTo>
                    <a:pt x="143" y="23"/>
                  </a:lnTo>
                  <a:lnTo>
                    <a:pt x="145" y="21"/>
                  </a:lnTo>
                  <a:lnTo>
                    <a:pt x="147" y="23"/>
                  </a:lnTo>
                  <a:lnTo>
                    <a:pt x="149" y="21"/>
                  </a:lnTo>
                  <a:lnTo>
                    <a:pt x="147" y="14"/>
                  </a:lnTo>
                  <a:lnTo>
                    <a:pt x="155" y="12"/>
                  </a:lnTo>
                  <a:lnTo>
                    <a:pt x="161" y="2"/>
                  </a:lnTo>
                  <a:lnTo>
                    <a:pt x="167" y="0"/>
                  </a:lnTo>
                  <a:lnTo>
                    <a:pt x="172" y="2"/>
                  </a:lnTo>
                  <a:lnTo>
                    <a:pt x="174" y="14"/>
                  </a:lnTo>
                  <a:lnTo>
                    <a:pt x="186" y="21"/>
                  </a:lnTo>
                  <a:lnTo>
                    <a:pt x="188" y="27"/>
                  </a:lnTo>
                  <a:lnTo>
                    <a:pt x="186" y="31"/>
                  </a:lnTo>
                  <a:lnTo>
                    <a:pt x="182" y="33"/>
                  </a:lnTo>
                  <a:lnTo>
                    <a:pt x="176" y="42"/>
                  </a:lnTo>
                  <a:lnTo>
                    <a:pt x="172" y="54"/>
                  </a:lnTo>
                  <a:lnTo>
                    <a:pt x="174" y="60"/>
                  </a:lnTo>
                  <a:lnTo>
                    <a:pt x="184" y="60"/>
                  </a:lnTo>
                  <a:lnTo>
                    <a:pt x="193" y="64"/>
                  </a:lnTo>
                  <a:lnTo>
                    <a:pt x="211" y="81"/>
                  </a:lnTo>
                  <a:lnTo>
                    <a:pt x="216" y="90"/>
                  </a:lnTo>
                  <a:lnTo>
                    <a:pt x="222" y="100"/>
                  </a:lnTo>
                  <a:lnTo>
                    <a:pt x="241" y="100"/>
                  </a:lnTo>
                  <a:lnTo>
                    <a:pt x="251" y="96"/>
                  </a:lnTo>
                  <a:lnTo>
                    <a:pt x="259" y="83"/>
                  </a:lnTo>
                  <a:lnTo>
                    <a:pt x="255" y="81"/>
                  </a:lnTo>
                  <a:lnTo>
                    <a:pt x="247" y="73"/>
                  </a:lnTo>
                  <a:lnTo>
                    <a:pt x="238" y="69"/>
                  </a:lnTo>
                  <a:lnTo>
                    <a:pt x="239" y="65"/>
                  </a:lnTo>
                  <a:lnTo>
                    <a:pt x="245" y="65"/>
                  </a:lnTo>
                  <a:lnTo>
                    <a:pt x="249" y="65"/>
                  </a:lnTo>
                  <a:lnTo>
                    <a:pt x="261" y="83"/>
                  </a:lnTo>
                  <a:lnTo>
                    <a:pt x="268" y="100"/>
                  </a:lnTo>
                  <a:lnTo>
                    <a:pt x="268" y="110"/>
                  </a:lnTo>
                  <a:lnTo>
                    <a:pt x="261" y="104"/>
                  </a:lnTo>
                  <a:lnTo>
                    <a:pt x="251" y="110"/>
                  </a:lnTo>
                  <a:lnTo>
                    <a:pt x="239" y="115"/>
                  </a:lnTo>
                  <a:lnTo>
                    <a:pt x="226" y="127"/>
                  </a:lnTo>
                  <a:lnTo>
                    <a:pt x="222" y="127"/>
                  </a:lnTo>
                  <a:lnTo>
                    <a:pt x="220" y="125"/>
                  </a:lnTo>
                  <a:lnTo>
                    <a:pt x="220" y="121"/>
                  </a:lnTo>
                  <a:lnTo>
                    <a:pt x="216" y="111"/>
                  </a:lnTo>
                  <a:lnTo>
                    <a:pt x="215" y="111"/>
                  </a:lnTo>
                  <a:lnTo>
                    <a:pt x="207" y="125"/>
                  </a:lnTo>
                  <a:lnTo>
                    <a:pt x="197" y="136"/>
                  </a:lnTo>
                  <a:lnTo>
                    <a:pt x="195" y="138"/>
                  </a:lnTo>
                  <a:lnTo>
                    <a:pt x="190" y="133"/>
                  </a:lnTo>
                  <a:lnTo>
                    <a:pt x="190" y="129"/>
                  </a:lnTo>
                  <a:lnTo>
                    <a:pt x="186" y="129"/>
                  </a:lnTo>
                  <a:lnTo>
                    <a:pt x="184" y="127"/>
                  </a:lnTo>
                  <a:lnTo>
                    <a:pt x="178" y="123"/>
                  </a:lnTo>
                  <a:lnTo>
                    <a:pt x="178" y="119"/>
                  </a:lnTo>
                  <a:lnTo>
                    <a:pt x="165" y="117"/>
                  </a:lnTo>
                  <a:lnTo>
                    <a:pt x="161" y="106"/>
                  </a:lnTo>
                  <a:lnTo>
                    <a:pt x="157" y="104"/>
                  </a:lnTo>
                  <a:lnTo>
                    <a:pt x="153" y="94"/>
                  </a:lnTo>
                  <a:lnTo>
                    <a:pt x="124" y="102"/>
                  </a:lnTo>
                  <a:lnTo>
                    <a:pt x="55" y="119"/>
                  </a:lnTo>
                  <a:lnTo>
                    <a:pt x="55" y="123"/>
                  </a:lnTo>
                  <a:lnTo>
                    <a:pt x="53" y="125"/>
                  </a:lnTo>
                  <a:lnTo>
                    <a:pt x="48" y="119"/>
                  </a:lnTo>
                  <a:lnTo>
                    <a:pt x="1" y="131"/>
                  </a:lnTo>
                  <a:lnTo>
                    <a:pt x="0" y="129"/>
                  </a:lnTo>
                  <a:lnTo>
                    <a:pt x="0" y="58"/>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5" name=""/>
            <p:cNvSpPr/>
            <p:nvPr/>
          </p:nvSpPr>
          <p:spPr>
            <a:xfrm>
              <a:off x="7125120" y="1820160"/>
              <a:ext cx="206640" cy="426960"/>
            </a:xfrm>
            <a:custGeom>
              <a:avLst/>
              <a:gdLst/>
              <a:ahLst/>
              <a:rect l="l" t="t" r="r" b="b"/>
              <a:pathLst>
                <a:path w="142" h="255">
                  <a:moveTo>
                    <a:pt x="0" y="32"/>
                  </a:moveTo>
                  <a:lnTo>
                    <a:pt x="6" y="42"/>
                  </a:lnTo>
                  <a:lnTo>
                    <a:pt x="4" y="46"/>
                  </a:lnTo>
                  <a:lnTo>
                    <a:pt x="8" y="51"/>
                  </a:lnTo>
                  <a:lnTo>
                    <a:pt x="8" y="53"/>
                  </a:lnTo>
                  <a:lnTo>
                    <a:pt x="19" y="84"/>
                  </a:lnTo>
                  <a:lnTo>
                    <a:pt x="23" y="105"/>
                  </a:lnTo>
                  <a:lnTo>
                    <a:pt x="19" y="117"/>
                  </a:lnTo>
                  <a:lnTo>
                    <a:pt x="19" y="126"/>
                  </a:lnTo>
                  <a:lnTo>
                    <a:pt x="33" y="155"/>
                  </a:lnTo>
                  <a:lnTo>
                    <a:pt x="31" y="170"/>
                  </a:lnTo>
                  <a:lnTo>
                    <a:pt x="33" y="174"/>
                  </a:lnTo>
                  <a:lnTo>
                    <a:pt x="37" y="172"/>
                  </a:lnTo>
                  <a:lnTo>
                    <a:pt x="35" y="170"/>
                  </a:lnTo>
                  <a:lnTo>
                    <a:pt x="39" y="170"/>
                  </a:lnTo>
                  <a:lnTo>
                    <a:pt x="46" y="182"/>
                  </a:lnTo>
                  <a:lnTo>
                    <a:pt x="52" y="207"/>
                  </a:lnTo>
                  <a:lnTo>
                    <a:pt x="52" y="222"/>
                  </a:lnTo>
                  <a:lnTo>
                    <a:pt x="58" y="237"/>
                  </a:lnTo>
                  <a:lnTo>
                    <a:pt x="66" y="255"/>
                  </a:lnTo>
                  <a:lnTo>
                    <a:pt x="121" y="243"/>
                  </a:lnTo>
                  <a:lnTo>
                    <a:pt x="119" y="237"/>
                  </a:lnTo>
                  <a:lnTo>
                    <a:pt x="114" y="232"/>
                  </a:lnTo>
                  <a:lnTo>
                    <a:pt x="114" y="220"/>
                  </a:lnTo>
                  <a:lnTo>
                    <a:pt x="115" y="218"/>
                  </a:lnTo>
                  <a:lnTo>
                    <a:pt x="114" y="209"/>
                  </a:lnTo>
                  <a:lnTo>
                    <a:pt x="110" y="166"/>
                  </a:lnTo>
                  <a:lnTo>
                    <a:pt x="110" y="153"/>
                  </a:lnTo>
                  <a:lnTo>
                    <a:pt x="114" y="128"/>
                  </a:lnTo>
                  <a:lnTo>
                    <a:pt x="119" y="113"/>
                  </a:lnTo>
                  <a:lnTo>
                    <a:pt x="119" y="101"/>
                  </a:lnTo>
                  <a:lnTo>
                    <a:pt x="114" y="94"/>
                  </a:lnTo>
                  <a:lnTo>
                    <a:pt x="114" y="82"/>
                  </a:lnTo>
                  <a:lnTo>
                    <a:pt x="117" y="78"/>
                  </a:lnTo>
                  <a:lnTo>
                    <a:pt x="133" y="63"/>
                  </a:lnTo>
                  <a:lnTo>
                    <a:pt x="142" y="42"/>
                  </a:lnTo>
                  <a:lnTo>
                    <a:pt x="133" y="28"/>
                  </a:lnTo>
                  <a:lnTo>
                    <a:pt x="133" y="23"/>
                  </a:lnTo>
                  <a:lnTo>
                    <a:pt x="135" y="19"/>
                  </a:lnTo>
                  <a:lnTo>
                    <a:pt x="135" y="15"/>
                  </a:lnTo>
                  <a:lnTo>
                    <a:pt x="131" y="0"/>
                  </a:lnTo>
                  <a:lnTo>
                    <a:pt x="0" y="32"/>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6" name=""/>
            <p:cNvSpPr/>
            <p:nvPr/>
          </p:nvSpPr>
          <p:spPr>
            <a:xfrm>
              <a:off x="7285320" y="1754280"/>
              <a:ext cx="186120" cy="472320"/>
            </a:xfrm>
            <a:custGeom>
              <a:avLst/>
              <a:gdLst/>
              <a:ahLst/>
              <a:rect l="l" t="t" r="r" b="b"/>
              <a:pathLst>
                <a:path w="128" h="282">
                  <a:moveTo>
                    <a:pt x="128" y="238"/>
                  </a:moveTo>
                  <a:lnTo>
                    <a:pt x="123" y="236"/>
                  </a:lnTo>
                  <a:lnTo>
                    <a:pt x="117" y="238"/>
                  </a:lnTo>
                  <a:lnTo>
                    <a:pt x="111" y="248"/>
                  </a:lnTo>
                  <a:lnTo>
                    <a:pt x="103" y="250"/>
                  </a:lnTo>
                  <a:lnTo>
                    <a:pt x="105" y="257"/>
                  </a:lnTo>
                  <a:lnTo>
                    <a:pt x="103" y="259"/>
                  </a:lnTo>
                  <a:lnTo>
                    <a:pt x="101" y="257"/>
                  </a:lnTo>
                  <a:lnTo>
                    <a:pt x="99" y="259"/>
                  </a:lnTo>
                  <a:lnTo>
                    <a:pt x="98" y="261"/>
                  </a:lnTo>
                  <a:lnTo>
                    <a:pt x="11" y="282"/>
                  </a:lnTo>
                  <a:lnTo>
                    <a:pt x="9" y="276"/>
                  </a:lnTo>
                  <a:lnTo>
                    <a:pt x="4" y="271"/>
                  </a:lnTo>
                  <a:lnTo>
                    <a:pt x="4" y="259"/>
                  </a:lnTo>
                  <a:lnTo>
                    <a:pt x="5" y="257"/>
                  </a:lnTo>
                  <a:lnTo>
                    <a:pt x="4" y="248"/>
                  </a:lnTo>
                  <a:lnTo>
                    <a:pt x="0" y="205"/>
                  </a:lnTo>
                  <a:lnTo>
                    <a:pt x="0" y="192"/>
                  </a:lnTo>
                  <a:lnTo>
                    <a:pt x="4" y="167"/>
                  </a:lnTo>
                  <a:lnTo>
                    <a:pt x="9" y="152"/>
                  </a:lnTo>
                  <a:lnTo>
                    <a:pt x="9" y="140"/>
                  </a:lnTo>
                  <a:lnTo>
                    <a:pt x="4" y="133"/>
                  </a:lnTo>
                  <a:lnTo>
                    <a:pt x="4" y="121"/>
                  </a:lnTo>
                  <a:lnTo>
                    <a:pt x="7" y="117"/>
                  </a:lnTo>
                  <a:lnTo>
                    <a:pt x="23" y="102"/>
                  </a:lnTo>
                  <a:lnTo>
                    <a:pt x="32" y="81"/>
                  </a:lnTo>
                  <a:lnTo>
                    <a:pt x="23" y="67"/>
                  </a:lnTo>
                  <a:lnTo>
                    <a:pt x="23" y="62"/>
                  </a:lnTo>
                  <a:lnTo>
                    <a:pt x="25" y="58"/>
                  </a:lnTo>
                  <a:lnTo>
                    <a:pt x="25" y="54"/>
                  </a:lnTo>
                  <a:lnTo>
                    <a:pt x="21" y="39"/>
                  </a:lnTo>
                  <a:lnTo>
                    <a:pt x="25" y="19"/>
                  </a:lnTo>
                  <a:lnTo>
                    <a:pt x="19" y="12"/>
                  </a:lnTo>
                  <a:lnTo>
                    <a:pt x="21" y="10"/>
                  </a:lnTo>
                  <a:lnTo>
                    <a:pt x="27" y="10"/>
                  </a:lnTo>
                  <a:lnTo>
                    <a:pt x="28" y="4"/>
                  </a:lnTo>
                  <a:lnTo>
                    <a:pt x="34" y="6"/>
                  </a:lnTo>
                  <a:lnTo>
                    <a:pt x="40" y="4"/>
                  </a:lnTo>
                  <a:lnTo>
                    <a:pt x="44" y="0"/>
                  </a:lnTo>
                  <a:lnTo>
                    <a:pt x="101" y="173"/>
                  </a:lnTo>
                  <a:lnTo>
                    <a:pt x="101" y="177"/>
                  </a:lnTo>
                  <a:lnTo>
                    <a:pt x="101" y="184"/>
                  </a:lnTo>
                  <a:lnTo>
                    <a:pt x="101" y="186"/>
                  </a:lnTo>
                  <a:lnTo>
                    <a:pt x="117" y="198"/>
                  </a:lnTo>
                  <a:lnTo>
                    <a:pt x="119" y="200"/>
                  </a:lnTo>
                  <a:lnTo>
                    <a:pt x="121" y="204"/>
                  </a:lnTo>
                  <a:lnTo>
                    <a:pt x="121" y="209"/>
                  </a:lnTo>
                  <a:lnTo>
                    <a:pt x="128" y="223"/>
                  </a:lnTo>
                  <a:lnTo>
                    <a:pt x="128" y="225"/>
                  </a:lnTo>
                  <a:lnTo>
                    <a:pt x="128" y="232"/>
                  </a:lnTo>
                  <a:lnTo>
                    <a:pt x="128" y="238"/>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7" name=""/>
            <p:cNvSpPr/>
            <p:nvPr/>
          </p:nvSpPr>
          <p:spPr>
            <a:xfrm>
              <a:off x="7349400" y="1325520"/>
              <a:ext cx="429120" cy="802080"/>
            </a:xfrm>
            <a:custGeom>
              <a:avLst/>
              <a:gdLst/>
              <a:ahLst/>
              <a:rect l="l" t="t" r="r" b="b"/>
              <a:pathLst>
                <a:path w="295" h="478">
                  <a:moveTo>
                    <a:pt x="0" y="255"/>
                  </a:moveTo>
                  <a:lnTo>
                    <a:pt x="57" y="428"/>
                  </a:lnTo>
                  <a:lnTo>
                    <a:pt x="57" y="432"/>
                  </a:lnTo>
                  <a:lnTo>
                    <a:pt x="57" y="439"/>
                  </a:lnTo>
                  <a:lnTo>
                    <a:pt x="57" y="441"/>
                  </a:lnTo>
                  <a:lnTo>
                    <a:pt x="73" y="453"/>
                  </a:lnTo>
                  <a:lnTo>
                    <a:pt x="75" y="455"/>
                  </a:lnTo>
                  <a:lnTo>
                    <a:pt x="77" y="459"/>
                  </a:lnTo>
                  <a:lnTo>
                    <a:pt x="77" y="464"/>
                  </a:lnTo>
                  <a:lnTo>
                    <a:pt x="84" y="478"/>
                  </a:lnTo>
                  <a:lnTo>
                    <a:pt x="86" y="474"/>
                  </a:lnTo>
                  <a:lnTo>
                    <a:pt x="88" y="464"/>
                  </a:lnTo>
                  <a:lnTo>
                    <a:pt x="90" y="451"/>
                  </a:lnTo>
                  <a:lnTo>
                    <a:pt x="96" y="437"/>
                  </a:lnTo>
                  <a:lnTo>
                    <a:pt x="100" y="418"/>
                  </a:lnTo>
                  <a:lnTo>
                    <a:pt x="109" y="411"/>
                  </a:lnTo>
                  <a:lnTo>
                    <a:pt x="109" y="407"/>
                  </a:lnTo>
                  <a:lnTo>
                    <a:pt x="105" y="405"/>
                  </a:lnTo>
                  <a:lnTo>
                    <a:pt x="102" y="393"/>
                  </a:lnTo>
                  <a:lnTo>
                    <a:pt x="121" y="376"/>
                  </a:lnTo>
                  <a:lnTo>
                    <a:pt x="123" y="378"/>
                  </a:lnTo>
                  <a:lnTo>
                    <a:pt x="127" y="388"/>
                  </a:lnTo>
                  <a:lnTo>
                    <a:pt x="128" y="389"/>
                  </a:lnTo>
                  <a:lnTo>
                    <a:pt x="132" y="386"/>
                  </a:lnTo>
                  <a:lnTo>
                    <a:pt x="132" y="376"/>
                  </a:lnTo>
                  <a:lnTo>
                    <a:pt x="132" y="372"/>
                  </a:lnTo>
                  <a:lnTo>
                    <a:pt x="148" y="370"/>
                  </a:lnTo>
                  <a:lnTo>
                    <a:pt x="153" y="365"/>
                  </a:lnTo>
                  <a:lnTo>
                    <a:pt x="153" y="357"/>
                  </a:lnTo>
                  <a:lnTo>
                    <a:pt x="157" y="355"/>
                  </a:lnTo>
                  <a:lnTo>
                    <a:pt x="163" y="355"/>
                  </a:lnTo>
                  <a:lnTo>
                    <a:pt x="169" y="351"/>
                  </a:lnTo>
                  <a:lnTo>
                    <a:pt x="171" y="347"/>
                  </a:lnTo>
                  <a:lnTo>
                    <a:pt x="174" y="336"/>
                  </a:lnTo>
                  <a:lnTo>
                    <a:pt x="173" y="326"/>
                  </a:lnTo>
                  <a:lnTo>
                    <a:pt x="182" y="315"/>
                  </a:lnTo>
                  <a:lnTo>
                    <a:pt x="182" y="309"/>
                  </a:lnTo>
                  <a:lnTo>
                    <a:pt x="186" y="309"/>
                  </a:lnTo>
                  <a:lnTo>
                    <a:pt x="198" y="311"/>
                  </a:lnTo>
                  <a:lnTo>
                    <a:pt x="201" y="309"/>
                  </a:lnTo>
                  <a:lnTo>
                    <a:pt x="205" y="303"/>
                  </a:lnTo>
                  <a:lnTo>
                    <a:pt x="209" y="294"/>
                  </a:lnTo>
                  <a:lnTo>
                    <a:pt x="213" y="292"/>
                  </a:lnTo>
                  <a:lnTo>
                    <a:pt x="219" y="280"/>
                  </a:lnTo>
                  <a:lnTo>
                    <a:pt x="230" y="282"/>
                  </a:lnTo>
                  <a:lnTo>
                    <a:pt x="238" y="290"/>
                  </a:lnTo>
                  <a:lnTo>
                    <a:pt x="249" y="270"/>
                  </a:lnTo>
                  <a:lnTo>
                    <a:pt x="259" y="265"/>
                  </a:lnTo>
                  <a:lnTo>
                    <a:pt x="274" y="251"/>
                  </a:lnTo>
                  <a:lnTo>
                    <a:pt x="278" y="244"/>
                  </a:lnTo>
                  <a:lnTo>
                    <a:pt x="282" y="242"/>
                  </a:lnTo>
                  <a:lnTo>
                    <a:pt x="286" y="242"/>
                  </a:lnTo>
                  <a:lnTo>
                    <a:pt x="292" y="238"/>
                  </a:lnTo>
                  <a:lnTo>
                    <a:pt x="295" y="230"/>
                  </a:lnTo>
                  <a:lnTo>
                    <a:pt x="295" y="222"/>
                  </a:lnTo>
                  <a:lnTo>
                    <a:pt x="288" y="221"/>
                  </a:lnTo>
                  <a:lnTo>
                    <a:pt x="288" y="221"/>
                  </a:lnTo>
                  <a:lnTo>
                    <a:pt x="284" y="219"/>
                  </a:lnTo>
                  <a:lnTo>
                    <a:pt x="286" y="213"/>
                  </a:lnTo>
                  <a:lnTo>
                    <a:pt x="288" y="211"/>
                  </a:lnTo>
                  <a:lnTo>
                    <a:pt x="288" y="205"/>
                  </a:lnTo>
                  <a:lnTo>
                    <a:pt x="282" y="192"/>
                  </a:lnTo>
                  <a:lnTo>
                    <a:pt x="274" y="188"/>
                  </a:lnTo>
                  <a:lnTo>
                    <a:pt x="269" y="190"/>
                  </a:lnTo>
                  <a:lnTo>
                    <a:pt x="267" y="192"/>
                  </a:lnTo>
                  <a:lnTo>
                    <a:pt x="261" y="194"/>
                  </a:lnTo>
                  <a:lnTo>
                    <a:pt x="253" y="192"/>
                  </a:lnTo>
                  <a:lnTo>
                    <a:pt x="247" y="165"/>
                  </a:lnTo>
                  <a:lnTo>
                    <a:pt x="249" y="163"/>
                  </a:lnTo>
                  <a:lnTo>
                    <a:pt x="247" y="157"/>
                  </a:lnTo>
                  <a:lnTo>
                    <a:pt x="246" y="155"/>
                  </a:lnTo>
                  <a:lnTo>
                    <a:pt x="240" y="155"/>
                  </a:lnTo>
                  <a:lnTo>
                    <a:pt x="238" y="157"/>
                  </a:lnTo>
                  <a:lnTo>
                    <a:pt x="226" y="153"/>
                  </a:lnTo>
                  <a:lnTo>
                    <a:pt x="221" y="153"/>
                  </a:lnTo>
                  <a:lnTo>
                    <a:pt x="217" y="151"/>
                  </a:lnTo>
                  <a:lnTo>
                    <a:pt x="213" y="136"/>
                  </a:lnTo>
                  <a:lnTo>
                    <a:pt x="211" y="132"/>
                  </a:lnTo>
                  <a:lnTo>
                    <a:pt x="176" y="19"/>
                  </a:lnTo>
                  <a:lnTo>
                    <a:pt x="146" y="0"/>
                  </a:lnTo>
                  <a:lnTo>
                    <a:pt x="138" y="0"/>
                  </a:lnTo>
                  <a:lnTo>
                    <a:pt x="128" y="0"/>
                  </a:lnTo>
                  <a:lnTo>
                    <a:pt x="127" y="4"/>
                  </a:lnTo>
                  <a:lnTo>
                    <a:pt x="125" y="9"/>
                  </a:lnTo>
                  <a:lnTo>
                    <a:pt x="121" y="9"/>
                  </a:lnTo>
                  <a:lnTo>
                    <a:pt x="109" y="15"/>
                  </a:lnTo>
                  <a:lnTo>
                    <a:pt x="94" y="29"/>
                  </a:lnTo>
                  <a:lnTo>
                    <a:pt x="88" y="31"/>
                  </a:lnTo>
                  <a:lnTo>
                    <a:pt x="82" y="21"/>
                  </a:lnTo>
                  <a:lnTo>
                    <a:pt x="84" y="11"/>
                  </a:lnTo>
                  <a:lnTo>
                    <a:pt x="80" y="6"/>
                  </a:lnTo>
                  <a:lnTo>
                    <a:pt x="75" y="6"/>
                  </a:lnTo>
                  <a:lnTo>
                    <a:pt x="63" y="11"/>
                  </a:lnTo>
                  <a:lnTo>
                    <a:pt x="38" y="98"/>
                  </a:lnTo>
                  <a:lnTo>
                    <a:pt x="36" y="111"/>
                  </a:lnTo>
                  <a:lnTo>
                    <a:pt x="42" y="117"/>
                  </a:lnTo>
                  <a:lnTo>
                    <a:pt x="42" y="127"/>
                  </a:lnTo>
                  <a:lnTo>
                    <a:pt x="38" y="132"/>
                  </a:lnTo>
                  <a:lnTo>
                    <a:pt x="34" y="136"/>
                  </a:lnTo>
                  <a:lnTo>
                    <a:pt x="32" y="146"/>
                  </a:lnTo>
                  <a:lnTo>
                    <a:pt x="40" y="180"/>
                  </a:lnTo>
                  <a:lnTo>
                    <a:pt x="36" y="192"/>
                  </a:lnTo>
                  <a:lnTo>
                    <a:pt x="36" y="201"/>
                  </a:lnTo>
                  <a:lnTo>
                    <a:pt x="23" y="219"/>
                  </a:lnTo>
                  <a:lnTo>
                    <a:pt x="21" y="224"/>
                  </a:lnTo>
                  <a:lnTo>
                    <a:pt x="27" y="236"/>
                  </a:lnTo>
                  <a:lnTo>
                    <a:pt x="25" y="238"/>
                  </a:lnTo>
                  <a:lnTo>
                    <a:pt x="17" y="238"/>
                  </a:lnTo>
                  <a:lnTo>
                    <a:pt x="19" y="247"/>
                  </a:lnTo>
                  <a:lnTo>
                    <a:pt x="17" y="251"/>
                  </a:lnTo>
                  <a:lnTo>
                    <a:pt x="13" y="251"/>
                  </a:lnTo>
                  <a:lnTo>
                    <a:pt x="8" y="249"/>
                  </a:lnTo>
                  <a:lnTo>
                    <a:pt x="0" y="255"/>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8" name=""/>
            <p:cNvSpPr/>
            <p:nvPr/>
          </p:nvSpPr>
          <p:spPr>
            <a:xfrm>
              <a:off x="6234840" y="2943720"/>
              <a:ext cx="896040" cy="591840"/>
            </a:xfrm>
            <a:custGeom>
              <a:avLst/>
              <a:gdLst/>
              <a:ahLst/>
              <a:rect l="l" t="t" r="r" b="b"/>
              <a:pathLst>
                <a:path w="616" h="353">
                  <a:moveTo>
                    <a:pt x="608" y="257"/>
                  </a:moveTo>
                  <a:lnTo>
                    <a:pt x="405" y="296"/>
                  </a:lnTo>
                  <a:lnTo>
                    <a:pt x="190" y="332"/>
                  </a:lnTo>
                  <a:lnTo>
                    <a:pt x="186" y="330"/>
                  </a:lnTo>
                  <a:lnTo>
                    <a:pt x="177" y="332"/>
                  </a:lnTo>
                  <a:lnTo>
                    <a:pt x="156" y="334"/>
                  </a:lnTo>
                  <a:lnTo>
                    <a:pt x="157" y="330"/>
                  </a:lnTo>
                  <a:lnTo>
                    <a:pt x="134" y="334"/>
                  </a:lnTo>
                  <a:lnTo>
                    <a:pt x="134" y="336"/>
                  </a:lnTo>
                  <a:lnTo>
                    <a:pt x="0" y="353"/>
                  </a:lnTo>
                  <a:lnTo>
                    <a:pt x="4" y="348"/>
                  </a:lnTo>
                  <a:lnTo>
                    <a:pt x="33" y="334"/>
                  </a:lnTo>
                  <a:lnTo>
                    <a:pt x="37" y="327"/>
                  </a:lnTo>
                  <a:lnTo>
                    <a:pt x="52" y="317"/>
                  </a:lnTo>
                  <a:lnTo>
                    <a:pt x="54" y="309"/>
                  </a:lnTo>
                  <a:lnTo>
                    <a:pt x="56" y="305"/>
                  </a:lnTo>
                  <a:lnTo>
                    <a:pt x="63" y="300"/>
                  </a:lnTo>
                  <a:lnTo>
                    <a:pt x="65" y="292"/>
                  </a:lnTo>
                  <a:lnTo>
                    <a:pt x="73" y="284"/>
                  </a:lnTo>
                  <a:lnTo>
                    <a:pt x="115" y="248"/>
                  </a:lnTo>
                  <a:lnTo>
                    <a:pt x="117" y="240"/>
                  </a:lnTo>
                  <a:lnTo>
                    <a:pt x="119" y="242"/>
                  </a:lnTo>
                  <a:lnTo>
                    <a:pt x="117" y="250"/>
                  </a:lnTo>
                  <a:lnTo>
                    <a:pt x="129" y="263"/>
                  </a:lnTo>
                  <a:lnTo>
                    <a:pt x="148" y="269"/>
                  </a:lnTo>
                  <a:lnTo>
                    <a:pt x="156" y="269"/>
                  </a:lnTo>
                  <a:lnTo>
                    <a:pt x="165" y="261"/>
                  </a:lnTo>
                  <a:lnTo>
                    <a:pt x="165" y="256"/>
                  </a:lnTo>
                  <a:lnTo>
                    <a:pt x="173" y="254"/>
                  </a:lnTo>
                  <a:lnTo>
                    <a:pt x="179" y="259"/>
                  </a:lnTo>
                  <a:lnTo>
                    <a:pt x="182" y="261"/>
                  </a:lnTo>
                  <a:lnTo>
                    <a:pt x="188" y="259"/>
                  </a:lnTo>
                  <a:lnTo>
                    <a:pt x="209" y="252"/>
                  </a:lnTo>
                  <a:lnTo>
                    <a:pt x="211" y="238"/>
                  </a:lnTo>
                  <a:lnTo>
                    <a:pt x="215" y="238"/>
                  </a:lnTo>
                  <a:lnTo>
                    <a:pt x="219" y="242"/>
                  </a:lnTo>
                  <a:lnTo>
                    <a:pt x="234" y="229"/>
                  </a:lnTo>
                  <a:lnTo>
                    <a:pt x="240" y="231"/>
                  </a:lnTo>
                  <a:lnTo>
                    <a:pt x="253" y="213"/>
                  </a:lnTo>
                  <a:lnTo>
                    <a:pt x="251" y="208"/>
                  </a:lnTo>
                  <a:lnTo>
                    <a:pt x="251" y="194"/>
                  </a:lnTo>
                  <a:lnTo>
                    <a:pt x="265" y="169"/>
                  </a:lnTo>
                  <a:lnTo>
                    <a:pt x="282" y="102"/>
                  </a:lnTo>
                  <a:lnTo>
                    <a:pt x="286" y="102"/>
                  </a:lnTo>
                  <a:lnTo>
                    <a:pt x="296" y="108"/>
                  </a:lnTo>
                  <a:lnTo>
                    <a:pt x="298" y="112"/>
                  </a:lnTo>
                  <a:lnTo>
                    <a:pt x="303" y="117"/>
                  </a:lnTo>
                  <a:lnTo>
                    <a:pt x="313" y="115"/>
                  </a:lnTo>
                  <a:lnTo>
                    <a:pt x="321" y="104"/>
                  </a:lnTo>
                  <a:lnTo>
                    <a:pt x="326" y="79"/>
                  </a:lnTo>
                  <a:lnTo>
                    <a:pt x="332" y="69"/>
                  </a:lnTo>
                  <a:lnTo>
                    <a:pt x="342" y="73"/>
                  </a:lnTo>
                  <a:lnTo>
                    <a:pt x="347" y="58"/>
                  </a:lnTo>
                  <a:lnTo>
                    <a:pt x="355" y="56"/>
                  </a:lnTo>
                  <a:lnTo>
                    <a:pt x="361" y="48"/>
                  </a:lnTo>
                  <a:lnTo>
                    <a:pt x="365" y="35"/>
                  </a:lnTo>
                  <a:lnTo>
                    <a:pt x="369" y="31"/>
                  </a:lnTo>
                  <a:lnTo>
                    <a:pt x="370" y="29"/>
                  </a:lnTo>
                  <a:lnTo>
                    <a:pt x="367" y="25"/>
                  </a:lnTo>
                  <a:lnTo>
                    <a:pt x="369" y="6"/>
                  </a:lnTo>
                  <a:lnTo>
                    <a:pt x="370" y="2"/>
                  </a:lnTo>
                  <a:lnTo>
                    <a:pt x="372" y="0"/>
                  </a:lnTo>
                  <a:lnTo>
                    <a:pt x="409" y="23"/>
                  </a:lnTo>
                  <a:lnTo>
                    <a:pt x="415" y="25"/>
                  </a:lnTo>
                  <a:lnTo>
                    <a:pt x="417" y="23"/>
                  </a:lnTo>
                  <a:lnTo>
                    <a:pt x="420" y="2"/>
                  </a:lnTo>
                  <a:lnTo>
                    <a:pt x="428" y="2"/>
                  </a:lnTo>
                  <a:lnTo>
                    <a:pt x="434" y="6"/>
                  </a:lnTo>
                  <a:lnTo>
                    <a:pt x="441" y="8"/>
                  </a:lnTo>
                  <a:lnTo>
                    <a:pt x="438" y="16"/>
                  </a:lnTo>
                  <a:lnTo>
                    <a:pt x="445" y="25"/>
                  </a:lnTo>
                  <a:lnTo>
                    <a:pt x="461" y="25"/>
                  </a:lnTo>
                  <a:lnTo>
                    <a:pt x="468" y="33"/>
                  </a:lnTo>
                  <a:lnTo>
                    <a:pt x="478" y="37"/>
                  </a:lnTo>
                  <a:lnTo>
                    <a:pt x="486" y="44"/>
                  </a:lnTo>
                  <a:lnTo>
                    <a:pt x="484" y="50"/>
                  </a:lnTo>
                  <a:lnTo>
                    <a:pt x="474" y="67"/>
                  </a:lnTo>
                  <a:lnTo>
                    <a:pt x="466" y="83"/>
                  </a:lnTo>
                  <a:lnTo>
                    <a:pt x="468" y="94"/>
                  </a:lnTo>
                  <a:lnTo>
                    <a:pt x="480" y="96"/>
                  </a:lnTo>
                  <a:lnTo>
                    <a:pt x="491" y="89"/>
                  </a:lnTo>
                  <a:lnTo>
                    <a:pt x="499" y="98"/>
                  </a:lnTo>
                  <a:lnTo>
                    <a:pt x="505" y="102"/>
                  </a:lnTo>
                  <a:lnTo>
                    <a:pt x="509" y="102"/>
                  </a:lnTo>
                  <a:lnTo>
                    <a:pt x="514" y="108"/>
                  </a:lnTo>
                  <a:lnTo>
                    <a:pt x="518" y="108"/>
                  </a:lnTo>
                  <a:lnTo>
                    <a:pt x="524" y="106"/>
                  </a:lnTo>
                  <a:lnTo>
                    <a:pt x="526" y="106"/>
                  </a:lnTo>
                  <a:lnTo>
                    <a:pt x="545" y="115"/>
                  </a:lnTo>
                  <a:lnTo>
                    <a:pt x="557" y="119"/>
                  </a:lnTo>
                  <a:lnTo>
                    <a:pt x="564" y="127"/>
                  </a:lnTo>
                  <a:lnTo>
                    <a:pt x="564" y="131"/>
                  </a:lnTo>
                  <a:lnTo>
                    <a:pt x="559" y="135"/>
                  </a:lnTo>
                  <a:lnTo>
                    <a:pt x="562" y="148"/>
                  </a:lnTo>
                  <a:lnTo>
                    <a:pt x="559" y="150"/>
                  </a:lnTo>
                  <a:lnTo>
                    <a:pt x="555" y="154"/>
                  </a:lnTo>
                  <a:lnTo>
                    <a:pt x="555" y="154"/>
                  </a:lnTo>
                  <a:lnTo>
                    <a:pt x="570" y="162"/>
                  </a:lnTo>
                  <a:lnTo>
                    <a:pt x="574" y="171"/>
                  </a:lnTo>
                  <a:lnTo>
                    <a:pt x="574" y="175"/>
                  </a:lnTo>
                  <a:lnTo>
                    <a:pt x="572" y="179"/>
                  </a:lnTo>
                  <a:lnTo>
                    <a:pt x="560" y="177"/>
                  </a:lnTo>
                  <a:lnTo>
                    <a:pt x="559" y="181"/>
                  </a:lnTo>
                  <a:lnTo>
                    <a:pt x="562" y="186"/>
                  </a:lnTo>
                  <a:lnTo>
                    <a:pt x="564" y="185"/>
                  </a:lnTo>
                  <a:lnTo>
                    <a:pt x="564" y="188"/>
                  </a:lnTo>
                  <a:lnTo>
                    <a:pt x="559" y="192"/>
                  </a:lnTo>
                  <a:lnTo>
                    <a:pt x="555" y="192"/>
                  </a:lnTo>
                  <a:lnTo>
                    <a:pt x="555" y="194"/>
                  </a:lnTo>
                  <a:lnTo>
                    <a:pt x="559" y="198"/>
                  </a:lnTo>
                  <a:lnTo>
                    <a:pt x="568" y="198"/>
                  </a:lnTo>
                  <a:lnTo>
                    <a:pt x="576" y="202"/>
                  </a:lnTo>
                  <a:lnTo>
                    <a:pt x="580" y="206"/>
                  </a:lnTo>
                  <a:lnTo>
                    <a:pt x="570" y="215"/>
                  </a:lnTo>
                  <a:lnTo>
                    <a:pt x="564" y="215"/>
                  </a:lnTo>
                  <a:lnTo>
                    <a:pt x="553" y="211"/>
                  </a:lnTo>
                  <a:lnTo>
                    <a:pt x="553" y="217"/>
                  </a:lnTo>
                  <a:lnTo>
                    <a:pt x="560" y="221"/>
                  </a:lnTo>
                  <a:lnTo>
                    <a:pt x="568" y="227"/>
                  </a:lnTo>
                  <a:lnTo>
                    <a:pt x="576" y="223"/>
                  </a:lnTo>
                  <a:lnTo>
                    <a:pt x="585" y="217"/>
                  </a:lnTo>
                  <a:lnTo>
                    <a:pt x="595" y="217"/>
                  </a:lnTo>
                  <a:lnTo>
                    <a:pt x="607" y="217"/>
                  </a:lnTo>
                  <a:lnTo>
                    <a:pt x="607" y="219"/>
                  </a:lnTo>
                  <a:lnTo>
                    <a:pt x="616" y="246"/>
                  </a:lnTo>
                  <a:lnTo>
                    <a:pt x="610" y="254"/>
                  </a:lnTo>
                  <a:lnTo>
                    <a:pt x="608" y="254"/>
                  </a:lnTo>
                  <a:lnTo>
                    <a:pt x="608" y="257"/>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39" name=""/>
            <p:cNvSpPr/>
            <p:nvPr/>
          </p:nvSpPr>
          <p:spPr>
            <a:xfrm>
              <a:off x="7100640" y="3098880"/>
              <a:ext cx="61200" cy="171000"/>
            </a:xfrm>
            <a:custGeom>
              <a:avLst/>
              <a:gdLst/>
              <a:ahLst/>
              <a:rect l="l" t="t" r="r" b="b"/>
              <a:pathLst>
                <a:path w="42" h="102">
                  <a:moveTo>
                    <a:pt x="10" y="18"/>
                  </a:moveTo>
                  <a:lnTo>
                    <a:pt x="12" y="20"/>
                  </a:lnTo>
                  <a:lnTo>
                    <a:pt x="13" y="27"/>
                  </a:lnTo>
                  <a:lnTo>
                    <a:pt x="12" y="33"/>
                  </a:lnTo>
                  <a:lnTo>
                    <a:pt x="6" y="39"/>
                  </a:lnTo>
                  <a:lnTo>
                    <a:pt x="2" y="46"/>
                  </a:lnTo>
                  <a:lnTo>
                    <a:pt x="0" y="62"/>
                  </a:lnTo>
                  <a:lnTo>
                    <a:pt x="2" y="77"/>
                  </a:lnTo>
                  <a:lnTo>
                    <a:pt x="2" y="91"/>
                  </a:lnTo>
                  <a:lnTo>
                    <a:pt x="6" y="102"/>
                  </a:lnTo>
                  <a:lnTo>
                    <a:pt x="10" y="87"/>
                  </a:lnTo>
                  <a:lnTo>
                    <a:pt x="13" y="71"/>
                  </a:lnTo>
                  <a:lnTo>
                    <a:pt x="23" y="50"/>
                  </a:lnTo>
                  <a:lnTo>
                    <a:pt x="27" y="41"/>
                  </a:lnTo>
                  <a:lnTo>
                    <a:pt x="29" y="31"/>
                  </a:lnTo>
                  <a:lnTo>
                    <a:pt x="29" y="20"/>
                  </a:lnTo>
                  <a:lnTo>
                    <a:pt x="29" y="14"/>
                  </a:lnTo>
                  <a:lnTo>
                    <a:pt x="40" y="4"/>
                  </a:lnTo>
                  <a:lnTo>
                    <a:pt x="42" y="0"/>
                  </a:lnTo>
                  <a:lnTo>
                    <a:pt x="15" y="10"/>
                  </a:lnTo>
                  <a:lnTo>
                    <a:pt x="10" y="18"/>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0" name=""/>
            <p:cNvSpPr/>
            <p:nvPr/>
          </p:nvSpPr>
          <p:spPr>
            <a:xfrm>
              <a:off x="3930840" y="1477080"/>
              <a:ext cx="772920" cy="556560"/>
            </a:xfrm>
            <a:custGeom>
              <a:avLst/>
              <a:gdLst/>
              <a:ahLst/>
              <a:rect l="l" t="t" r="r" b="b"/>
              <a:pathLst>
                <a:path w="531" h="332">
                  <a:moveTo>
                    <a:pt x="0" y="309"/>
                  </a:moveTo>
                  <a:lnTo>
                    <a:pt x="25" y="0"/>
                  </a:lnTo>
                  <a:lnTo>
                    <a:pt x="163" y="10"/>
                  </a:lnTo>
                  <a:lnTo>
                    <a:pt x="259" y="17"/>
                  </a:lnTo>
                  <a:lnTo>
                    <a:pt x="489" y="23"/>
                  </a:lnTo>
                  <a:lnTo>
                    <a:pt x="491" y="31"/>
                  </a:lnTo>
                  <a:lnTo>
                    <a:pt x="497" y="56"/>
                  </a:lnTo>
                  <a:lnTo>
                    <a:pt x="495" y="61"/>
                  </a:lnTo>
                  <a:lnTo>
                    <a:pt x="493" y="79"/>
                  </a:lnTo>
                  <a:lnTo>
                    <a:pt x="493" y="108"/>
                  </a:lnTo>
                  <a:lnTo>
                    <a:pt x="501" y="140"/>
                  </a:lnTo>
                  <a:lnTo>
                    <a:pt x="508" y="150"/>
                  </a:lnTo>
                  <a:lnTo>
                    <a:pt x="514" y="180"/>
                  </a:lnTo>
                  <a:lnTo>
                    <a:pt x="516" y="230"/>
                  </a:lnTo>
                  <a:lnTo>
                    <a:pt x="520" y="242"/>
                  </a:lnTo>
                  <a:lnTo>
                    <a:pt x="520" y="259"/>
                  </a:lnTo>
                  <a:lnTo>
                    <a:pt x="520" y="267"/>
                  </a:lnTo>
                  <a:lnTo>
                    <a:pt x="531" y="303"/>
                  </a:lnTo>
                  <a:lnTo>
                    <a:pt x="529" y="317"/>
                  </a:lnTo>
                  <a:lnTo>
                    <a:pt x="531" y="332"/>
                  </a:lnTo>
                  <a:lnTo>
                    <a:pt x="0" y="309"/>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1" name=""/>
            <p:cNvSpPr/>
            <p:nvPr/>
          </p:nvSpPr>
          <p:spPr>
            <a:xfrm>
              <a:off x="1905120" y="1096920"/>
              <a:ext cx="785520" cy="660960"/>
            </a:xfrm>
            <a:custGeom>
              <a:avLst/>
              <a:gdLst/>
              <a:ahLst/>
              <a:rect l="l" t="t" r="r" b="b"/>
              <a:pathLst>
                <a:path w="540" h="393">
                  <a:moveTo>
                    <a:pt x="486" y="370"/>
                  </a:moveTo>
                  <a:lnTo>
                    <a:pt x="484" y="376"/>
                  </a:lnTo>
                  <a:lnTo>
                    <a:pt x="480" y="382"/>
                  </a:lnTo>
                  <a:lnTo>
                    <a:pt x="482" y="393"/>
                  </a:lnTo>
                  <a:lnTo>
                    <a:pt x="338" y="360"/>
                  </a:lnTo>
                  <a:lnTo>
                    <a:pt x="328" y="364"/>
                  </a:lnTo>
                  <a:lnTo>
                    <a:pt x="321" y="364"/>
                  </a:lnTo>
                  <a:lnTo>
                    <a:pt x="315" y="362"/>
                  </a:lnTo>
                  <a:lnTo>
                    <a:pt x="305" y="362"/>
                  </a:lnTo>
                  <a:lnTo>
                    <a:pt x="300" y="358"/>
                  </a:lnTo>
                  <a:lnTo>
                    <a:pt x="292" y="358"/>
                  </a:lnTo>
                  <a:lnTo>
                    <a:pt x="284" y="362"/>
                  </a:lnTo>
                  <a:lnTo>
                    <a:pt x="273" y="358"/>
                  </a:lnTo>
                  <a:lnTo>
                    <a:pt x="265" y="358"/>
                  </a:lnTo>
                  <a:lnTo>
                    <a:pt x="254" y="364"/>
                  </a:lnTo>
                  <a:lnTo>
                    <a:pt x="246" y="366"/>
                  </a:lnTo>
                  <a:lnTo>
                    <a:pt x="229" y="364"/>
                  </a:lnTo>
                  <a:lnTo>
                    <a:pt x="223" y="360"/>
                  </a:lnTo>
                  <a:lnTo>
                    <a:pt x="213" y="357"/>
                  </a:lnTo>
                  <a:lnTo>
                    <a:pt x="181" y="360"/>
                  </a:lnTo>
                  <a:lnTo>
                    <a:pt x="175" y="351"/>
                  </a:lnTo>
                  <a:lnTo>
                    <a:pt x="146" y="343"/>
                  </a:lnTo>
                  <a:lnTo>
                    <a:pt x="135" y="341"/>
                  </a:lnTo>
                  <a:lnTo>
                    <a:pt x="117" y="343"/>
                  </a:lnTo>
                  <a:lnTo>
                    <a:pt x="92" y="341"/>
                  </a:lnTo>
                  <a:lnTo>
                    <a:pt x="71" y="330"/>
                  </a:lnTo>
                  <a:lnTo>
                    <a:pt x="67" y="322"/>
                  </a:lnTo>
                  <a:lnTo>
                    <a:pt x="69" y="297"/>
                  </a:lnTo>
                  <a:lnTo>
                    <a:pt x="71" y="291"/>
                  </a:lnTo>
                  <a:lnTo>
                    <a:pt x="69" y="276"/>
                  </a:lnTo>
                  <a:lnTo>
                    <a:pt x="54" y="264"/>
                  </a:lnTo>
                  <a:lnTo>
                    <a:pt x="42" y="263"/>
                  </a:lnTo>
                  <a:lnTo>
                    <a:pt x="41" y="261"/>
                  </a:lnTo>
                  <a:lnTo>
                    <a:pt x="35" y="253"/>
                  </a:lnTo>
                  <a:lnTo>
                    <a:pt x="21" y="249"/>
                  </a:lnTo>
                  <a:lnTo>
                    <a:pt x="19" y="247"/>
                  </a:lnTo>
                  <a:lnTo>
                    <a:pt x="6" y="239"/>
                  </a:lnTo>
                  <a:lnTo>
                    <a:pt x="2" y="238"/>
                  </a:lnTo>
                  <a:lnTo>
                    <a:pt x="0" y="238"/>
                  </a:lnTo>
                  <a:lnTo>
                    <a:pt x="0" y="234"/>
                  </a:lnTo>
                  <a:lnTo>
                    <a:pt x="4" y="220"/>
                  </a:lnTo>
                  <a:lnTo>
                    <a:pt x="6" y="215"/>
                  </a:lnTo>
                  <a:lnTo>
                    <a:pt x="6" y="211"/>
                  </a:lnTo>
                  <a:lnTo>
                    <a:pt x="6" y="207"/>
                  </a:lnTo>
                  <a:lnTo>
                    <a:pt x="8" y="207"/>
                  </a:lnTo>
                  <a:lnTo>
                    <a:pt x="10" y="207"/>
                  </a:lnTo>
                  <a:lnTo>
                    <a:pt x="12" y="215"/>
                  </a:lnTo>
                  <a:lnTo>
                    <a:pt x="10" y="218"/>
                  </a:lnTo>
                  <a:lnTo>
                    <a:pt x="10" y="220"/>
                  </a:lnTo>
                  <a:lnTo>
                    <a:pt x="10" y="224"/>
                  </a:lnTo>
                  <a:lnTo>
                    <a:pt x="19" y="215"/>
                  </a:lnTo>
                  <a:lnTo>
                    <a:pt x="19" y="213"/>
                  </a:lnTo>
                  <a:lnTo>
                    <a:pt x="19" y="207"/>
                  </a:lnTo>
                  <a:lnTo>
                    <a:pt x="23" y="203"/>
                  </a:lnTo>
                  <a:lnTo>
                    <a:pt x="19" y="195"/>
                  </a:lnTo>
                  <a:lnTo>
                    <a:pt x="14" y="195"/>
                  </a:lnTo>
                  <a:lnTo>
                    <a:pt x="14" y="180"/>
                  </a:lnTo>
                  <a:lnTo>
                    <a:pt x="16" y="178"/>
                  </a:lnTo>
                  <a:lnTo>
                    <a:pt x="21" y="180"/>
                  </a:lnTo>
                  <a:lnTo>
                    <a:pt x="23" y="176"/>
                  </a:lnTo>
                  <a:lnTo>
                    <a:pt x="33" y="174"/>
                  </a:lnTo>
                  <a:lnTo>
                    <a:pt x="25" y="168"/>
                  </a:lnTo>
                  <a:lnTo>
                    <a:pt x="25" y="167"/>
                  </a:lnTo>
                  <a:lnTo>
                    <a:pt x="23" y="165"/>
                  </a:lnTo>
                  <a:lnTo>
                    <a:pt x="16" y="168"/>
                  </a:lnTo>
                  <a:lnTo>
                    <a:pt x="16" y="157"/>
                  </a:lnTo>
                  <a:lnTo>
                    <a:pt x="16" y="151"/>
                  </a:lnTo>
                  <a:lnTo>
                    <a:pt x="19" y="138"/>
                  </a:lnTo>
                  <a:lnTo>
                    <a:pt x="17" y="128"/>
                  </a:lnTo>
                  <a:lnTo>
                    <a:pt x="16" y="121"/>
                  </a:lnTo>
                  <a:lnTo>
                    <a:pt x="19" y="99"/>
                  </a:lnTo>
                  <a:lnTo>
                    <a:pt x="21" y="90"/>
                  </a:lnTo>
                  <a:lnTo>
                    <a:pt x="12" y="63"/>
                  </a:lnTo>
                  <a:lnTo>
                    <a:pt x="12" y="44"/>
                  </a:lnTo>
                  <a:lnTo>
                    <a:pt x="16" y="32"/>
                  </a:lnTo>
                  <a:lnTo>
                    <a:pt x="17" y="19"/>
                  </a:lnTo>
                  <a:lnTo>
                    <a:pt x="69" y="53"/>
                  </a:lnTo>
                  <a:lnTo>
                    <a:pt x="94" y="69"/>
                  </a:lnTo>
                  <a:lnTo>
                    <a:pt x="115" y="74"/>
                  </a:lnTo>
                  <a:lnTo>
                    <a:pt x="127" y="82"/>
                  </a:lnTo>
                  <a:lnTo>
                    <a:pt x="138" y="82"/>
                  </a:lnTo>
                  <a:lnTo>
                    <a:pt x="142" y="84"/>
                  </a:lnTo>
                  <a:lnTo>
                    <a:pt x="146" y="90"/>
                  </a:lnTo>
                  <a:lnTo>
                    <a:pt x="148" y="115"/>
                  </a:lnTo>
                  <a:lnTo>
                    <a:pt x="146" y="121"/>
                  </a:lnTo>
                  <a:lnTo>
                    <a:pt x="138" y="126"/>
                  </a:lnTo>
                  <a:lnTo>
                    <a:pt x="135" y="138"/>
                  </a:lnTo>
                  <a:lnTo>
                    <a:pt x="135" y="147"/>
                  </a:lnTo>
                  <a:lnTo>
                    <a:pt x="136" y="151"/>
                  </a:lnTo>
                  <a:lnTo>
                    <a:pt x="135" y="157"/>
                  </a:lnTo>
                  <a:lnTo>
                    <a:pt x="133" y="161"/>
                  </a:lnTo>
                  <a:lnTo>
                    <a:pt x="133" y="165"/>
                  </a:lnTo>
                  <a:lnTo>
                    <a:pt x="136" y="168"/>
                  </a:lnTo>
                  <a:lnTo>
                    <a:pt x="146" y="163"/>
                  </a:lnTo>
                  <a:lnTo>
                    <a:pt x="154" y="142"/>
                  </a:lnTo>
                  <a:lnTo>
                    <a:pt x="158" y="136"/>
                  </a:lnTo>
                  <a:lnTo>
                    <a:pt x="161" y="126"/>
                  </a:lnTo>
                  <a:lnTo>
                    <a:pt x="175" y="113"/>
                  </a:lnTo>
                  <a:lnTo>
                    <a:pt x="175" y="107"/>
                  </a:lnTo>
                  <a:lnTo>
                    <a:pt x="169" y="86"/>
                  </a:lnTo>
                  <a:lnTo>
                    <a:pt x="159" y="59"/>
                  </a:lnTo>
                  <a:lnTo>
                    <a:pt x="159" y="53"/>
                  </a:lnTo>
                  <a:lnTo>
                    <a:pt x="161" y="51"/>
                  </a:lnTo>
                  <a:lnTo>
                    <a:pt x="167" y="53"/>
                  </a:lnTo>
                  <a:lnTo>
                    <a:pt x="175" y="42"/>
                  </a:lnTo>
                  <a:lnTo>
                    <a:pt x="173" y="26"/>
                  </a:lnTo>
                  <a:lnTo>
                    <a:pt x="165" y="26"/>
                  </a:lnTo>
                  <a:lnTo>
                    <a:pt x="163" y="17"/>
                  </a:lnTo>
                  <a:lnTo>
                    <a:pt x="163" y="0"/>
                  </a:lnTo>
                  <a:lnTo>
                    <a:pt x="271" y="28"/>
                  </a:lnTo>
                  <a:lnTo>
                    <a:pt x="373" y="55"/>
                  </a:lnTo>
                  <a:lnTo>
                    <a:pt x="540" y="97"/>
                  </a:lnTo>
                  <a:lnTo>
                    <a:pt x="484" y="349"/>
                  </a:lnTo>
                  <a:lnTo>
                    <a:pt x="480" y="355"/>
                  </a:lnTo>
                  <a:lnTo>
                    <a:pt x="480" y="362"/>
                  </a:lnTo>
                  <a:lnTo>
                    <a:pt x="486" y="370"/>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2" name=""/>
            <p:cNvSpPr/>
            <p:nvPr/>
          </p:nvSpPr>
          <p:spPr>
            <a:xfrm>
              <a:off x="6535800" y="1872360"/>
              <a:ext cx="892080" cy="787320"/>
            </a:xfrm>
            <a:custGeom>
              <a:avLst/>
              <a:gdLst/>
              <a:ahLst/>
              <a:rect l="l" t="t" r="r" b="b"/>
              <a:pathLst>
                <a:path w="613" h="468">
                  <a:moveTo>
                    <a:pt x="398" y="386"/>
                  </a:moveTo>
                  <a:lnTo>
                    <a:pt x="463" y="409"/>
                  </a:lnTo>
                  <a:lnTo>
                    <a:pt x="469" y="420"/>
                  </a:lnTo>
                  <a:lnTo>
                    <a:pt x="463" y="426"/>
                  </a:lnTo>
                  <a:lnTo>
                    <a:pt x="461" y="430"/>
                  </a:lnTo>
                  <a:lnTo>
                    <a:pt x="459" y="436"/>
                  </a:lnTo>
                  <a:lnTo>
                    <a:pt x="459" y="447"/>
                  </a:lnTo>
                  <a:lnTo>
                    <a:pt x="455" y="447"/>
                  </a:lnTo>
                  <a:lnTo>
                    <a:pt x="451" y="449"/>
                  </a:lnTo>
                  <a:lnTo>
                    <a:pt x="446" y="463"/>
                  </a:lnTo>
                  <a:lnTo>
                    <a:pt x="446" y="468"/>
                  </a:lnTo>
                  <a:lnTo>
                    <a:pt x="448" y="468"/>
                  </a:lnTo>
                  <a:lnTo>
                    <a:pt x="451" y="466"/>
                  </a:lnTo>
                  <a:lnTo>
                    <a:pt x="451" y="463"/>
                  </a:lnTo>
                  <a:lnTo>
                    <a:pt x="463" y="453"/>
                  </a:lnTo>
                  <a:lnTo>
                    <a:pt x="469" y="455"/>
                  </a:lnTo>
                  <a:lnTo>
                    <a:pt x="484" y="455"/>
                  </a:lnTo>
                  <a:lnTo>
                    <a:pt x="488" y="449"/>
                  </a:lnTo>
                  <a:lnTo>
                    <a:pt x="501" y="447"/>
                  </a:lnTo>
                  <a:lnTo>
                    <a:pt x="513" y="442"/>
                  </a:lnTo>
                  <a:lnTo>
                    <a:pt x="520" y="438"/>
                  </a:lnTo>
                  <a:lnTo>
                    <a:pt x="530" y="428"/>
                  </a:lnTo>
                  <a:lnTo>
                    <a:pt x="567" y="403"/>
                  </a:lnTo>
                  <a:lnTo>
                    <a:pt x="576" y="397"/>
                  </a:lnTo>
                  <a:lnTo>
                    <a:pt x="584" y="392"/>
                  </a:lnTo>
                  <a:lnTo>
                    <a:pt x="591" y="388"/>
                  </a:lnTo>
                  <a:lnTo>
                    <a:pt x="595" y="384"/>
                  </a:lnTo>
                  <a:lnTo>
                    <a:pt x="603" y="378"/>
                  </a:lnTo>
                  <a:lnTo>
                    <a:pt x="607" y="376"/>
                  </a:lnTo>
                  <a:lnTo>
                    <a:pt x="611" y="367"/>
                  </a:lnTo>
                  <a:lnTo>
                    <a:pt x="613" y="363"/>
                  </a:lnTo>
                  <a:lnTo>
                    <a:pt x="611" y="363"/>
                  </a:lnTo>
                  <a:lnTo>
                    <a:pt x="603" y="371"/>
                  </a:lnTo>
                  <a:lnTo>
                    <a:pt x="595" y="372"/>
                  </a:lnTo>
                  <a:lnTo>
                    <a:pt x="586" y="376"/>
                  </a:lnTo>
                  <a:lnTo>
                    <a:pt x="580" y="382"/>
                  </a:lnTo>
                  <a:lnTo>
                    <a:pt x="576" y="388"/>
                  </a:lnTo>
                  <a:lnTo>
                    <a:pt x="567" y="392"/>
                  </a:lnTo>
                  <a:lnTo>
                    <a:pt x="567" y="390"/>
                  </a:lnTo>
                  <a:lnTo>
                    <a:pt x="568" y="382"/>
                  </a:lnTo>
                  <a:lnTo>
                    <a:pt x="576" y="376"/>
                  </a:lnTo>
                  <a:lnTo>
                    <a:pt x="582" y="363"/>
                  </a:lnTo>
                  <a:lnTo>
                    <a:pt x="580" y="361"/>
                  </a:lnTo>
                  <a:lnTo>
                    <a:pt x="574" y="369"/>
                  </a:lnTo>
                  <a:lnTo>
                    <a:pt x="570" y="374"/>
                  </a:lnTo>
                  <a:lnTo>
                    <a:pt x="565" y="380"/>
                  </a:lnTo>
                  <a:lnTo>
                    <a:pt x="543" y="392"/>
                  </a:lnTo>
                  <a:lnTo>
                    <a:pt x="517" y="405"/>
                  </a:lnTo>
                  <a:lnTo>
                    <a:pt x="496" y="415"/>
                  </a:lnTo>
                  <a:lnTo>
                    <a:pt x="488" y="419"/>
                  </a:lnTo>
                  <a:lnTo>
                    <a:pt x="480" y="430"/>
                  </a:lnTo>
                  <a:lnTo>
                    <a:pt x="474" y="426"/>
                  </a:lnTo>
                  <a:lnTo>
                    <a:pt x="472" y="419"/>
                  </a:lnTo>
                  <a:lnTo>
                    <a:pt x="476" y="409"/>
                  </a:lnTo>
                  <a:lnTo>
                    <a:pt x="484" y="403"/>
                  </a:lnTo>
                  <a:lnTo>
                    <a:pt x="474" y="395"/>
                  </a:lnTo>
                  <a:lnTo>
                    <a:pt x="488" y="382"/>
                  </a:lnTo>
                  <a:lnTo>
                    <a:pt x="488" y="378"/>
                  </a:lnTo>
                  <a:lnTo>
                    <a:pt x="482" y="371"/>
                  </a:lnTo>
                  <a:lnTo>
                    <a:pt x="472" y="296"/>
                  </a:lnTo>
                  <a:lnTo>
                    <a:pt x="471" y="294"/>
                  </a:lnTo>
                  <a:lnTo>
                    <a:pt x="471" y="223"/>
                  </a:lnTo>
                  <a:lnTo>
                    <a:pt x="463" y="205"/>
                  </a:lnTo>
                  <a:lnTo>
                    <a:pt x="457" y="190"/>
                  </a:lnTo>
                  <a:lnTo>
                    <a:pt x="457" y="175"/>
                  </a:lnTo>
                  <a:lnTo>
                    <a:pt x="451" y="150"/>
                  </a:lnTo>
                  <a:lnTo>
                    <a:pt x="444" y="138"/>
                  </a:lnTo>
                  <a:lnTo>
                    <a:pt x="440" y="138"/>
                  </a:lnTo>
                  <a:lnTo>
                    <a:pt x="442" y="140"/>
                  </a:lnTo>
                  <a:lnTo>
                    <a:pt x="438" y="142"/>
                  </a:lnTo>
                  <a:lnTo>
                    <a:pt x="436" y="138"/>
                  </a:lnTo>
                  <a:lnTo>
                    <a:pt x="438" y="123"/>
                  </a:lnTo>
                  <a:lnTo>
                    <a:pt x="424" y="94"/>
                  </a:lnTo>
                  <a:lnTo>
                    <a:pt x="424" y="85"/>
                  </a:lnTo>
                  <a:lnTo>
                    <a:pt x="428" y="73"/>
                  </a:lnTo>
                  <a:lnTo>
                    <a:pt x="424" y="52"/>
                  </a:lnTo>
                  <a:lnTo>
                    <a:pt x="413" y="21"/>
                  </a:lnTo>
                  <a:lnTo>
                    <a:pt x="413" y="19"/>
                  </a:lnTo>
                  <a:lnTo>
                    <a:pt x="409" y="14"/>
                  </a:lnTo>
                  <a:lnTo>
                    <a:pt x="411" y="10"/>
                  </a:lnTo>
                  <a:lnTo>
                    <a:pt x="405" y="0"/>
                  </a:lnTo>
                  <a:lnTo>
                    <a:pt x="309" y="23"/>
                  </a:lnTo>
                  <a:lnTo>
                    <a:pt x="307" y="21"/>
                  </a:lnTo>
                  <a:lnTo>
                    <a:pt x="304" y="21"/>
                  </a:lnTo>
                  <a:lnTo>
                    <a:pt x="298" y="27"/>
                  </a:lnTo>
                  <a:lnTo>
                    <a:pt x="273" y="50"/>
                  </a:lnTo>
                  <a:lnTo>
                    <a:pt x="250" y="83"/>
                  </a:lnTo>
                  <a:lnTo>
                    <a:pt x="246" y="88"/>
                  </a:lnTo>
                  <a:lnTo>
                    <a:pt x="250" y="92"/>
                  </a:lnTo>
                  <a:lnTo>
                    <a:pt x="244" y="106"/>
                  </a:lnTo>
                  <a:lnTo>
                    <a:pt x="240" y="110"/>
                  </a:lnTo>
                  <a:lnTo>
                    <a:pt x="215" y="134"/>
                  </a:lnTo>
                  <a:lnTo>
                    <a:pt x="213" y="138"/>
                  </a:lnTo>
                  <a:lnTo>
                    <a:pt x="217" y="148"/>
                  </a:lnTo>
                  <a:lnTo>
                    <a:pt x="219" y="150"/>
                  </a:lnTo>
                  <a:lnTo>
                    <a:pt x="225" y="150"/>
                  </a:lnTo>
                  <a:lnTo>
                    <a:pt x="231" y="152"/>
                  </a:lnTo>
                  <a:lnTo>
                    <a:pt x="231" y="158"/>
                  </a:lnTo>
                  <a:lnTo>
                    <a:pt x="227" y="163"/>
                  </a:lnTo>
                  <a:lnTo>
                    <a:pt x="229" y="171"/>
                  </a:lnTo>
                  <a:lnTo>
                    <a:pt x="234" y="181"/>
                  </a:lnTo>
                  <a:lnTo>
                    <a:pt x="233" y="194"/>
                  </a:lnTo>
                  <a:lnTo>
                    <a:pt x="217" y="200"/>
                  </a:lnTo>
                  <a:lnTo>
                    <a:pt x="196" y="225"/>
                  </a:lnTo>
                  <a:lnTo>
                    <a:pt x="179" y="230"/>
                  </a:lnTo>
                  <a:lnTo>
                    <a:pt x="140" y="242"/>
                  </a:lnTo>
                  <a:lnTo>
                    <a:pt x="127" y="236"/>
                  </a:lnTo>
                  <a:lnTo>
                    <a:pt x="115" y="234"/>
                  </a:lnTo>
                  <a:lnTo>
                    <a:pt x="96" y="236"/>
                  </a:lnTo>
                  <a:lnTo>
                    <a:pt x="75" y="240"/>
                  </a:lnTo>
                  <a:lnTo>
                    <a:pt x="52" y="250"/>
                  </a:lnTo>
                  <a:lnTo>
                    <a:pt x="43" y="257"/>
                  </a:lnTo>
                  <a:lnTo>
                    <a:pt x="37" y="269"/>
                  </a:lnTo>
                  <a:lnTo>
                    <a:pt x="37" y="276"/>
                  </a:lnTo>
                  <a:lnTo>
                    <a:pt x="52" y="294"/>
                  </a:lnTo>
                  <a:lnTo>
                    <a:pt x="56" y="296"/>
                  </a:lnTo>
                  <a:lnTo>
                    <a:pt x="56" y="305"/>
                  </a:lnTo>
                  <a:lnTo>
                    <a:pt x="54" y="311"/>
                  </a:lnTo>
                  <a:lnTo>
                    <a:pt x="48" y="315"/>
                  </a:lnTo>
                  <a:lnTo>
                    <a:pt x="43" y="330"/>
                  </a:lnTo>
                  <a:lnTo>
                    <a:pt x="12" y="361"/>
                  </a:lnTo>
                  <a:lnTo>
                    <a:pt x="0" y="371"/>
                  </a:lnTo>
                  <a:lnTo>
                    <a:pt x="6" y="397"/>
                  </a:lnTo>
                  <a:lnTo>
                    <a:pt x="334" y="330"/>
                  </a:lnTo>
                  <a:lnTo>
                    <a:pt x="340" y="334"/>
                  </a:lnTo>
                  <a:lnTo>
                    <a:pt x="342" y="340"/>
                  </a:lnTo>
                  <a:lnTo>
                    <a:pt x="344" y="344"/>
                  </a:lnTo>
                  <a:lnTo>
                    <a:pt x="346" y="342"/>
                  </a:lnTo>
                  <a:lnTo>
                    <a:pt x="350" y="346"/>
                  </a:lnTo>
                  <a:lnTo>
                    <a:pt x="355" y="348"/>
                  </a:lnTo>
                  <a:lnTo>
                    <a:pt x="365" y="367"/>
                  </a:lnTo>
                  <a:lnTo>
                    <a:pt x="367" y="372"/>
                  </a:lnTo>
                  <a:lnTo>
                    <a:pt x="371" y="376"/>
                  </a:lnTo>
                  <a:lnTo>
                    <a:pt x="371" y="378"/>
                  </a:lnTo>
                  <a:lnTo>
                    <a:pt x="390" y="380"/>
                  </a:lnTo>
                  <a:lnTo>
                    <a:pt x="398" y="386"/>
                  </a:lnTo>
                  <a:close/>
                </a:path>
              </a:pathLst>
            </a:custGeom>
            <a:solidFill>
              <a:srgbClr val="af1a12"/>
            </a:solidFill>
            <a:ln w="936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3" name=""/>
            <p:cNvSpPr/>
            <p:nvPr/>
          </p:nvSpPr>
          <p:spPr>
            <a:xfrm>
              <a:off x="6195600" y="2482920"/>
              <a:ext cx="39240" cy="56880"/>
            </a:xfrm>
            <a:custGeom>
              <a:avLst/>
              <a:gdLst/>
              <a:ahLst/>
              <a:rect l="l" t="t" r="r" b="b"/>
              <a:pathLst>
                <a:path w="27" h="34">
                  <a:moveTo>
                    <a:pt x="0" y="29"/>
                  </a:moveTo>
                  <a:lnTo>
                    <a:pt x="0" y="15"/>
                  </a:lnTo>
                  <a:lnTo>
                    <a:pt x="2" y="13"/>
                  </a:lnTo>
                  <a:lnTo>
                    <a:pt x="2" y="6"/>
                  </a:lnTo>
                  <a:lnTo>
                    <a:pt x="10" y="0"/>
                  </a:lnTo>
                  <a:lnTo>
                    <a:pt x="14" y="8"/>
                  </a:lnTo>
                  <a:lnTo>
                    <a:pt x="27" y="19"/>
                  </a:lnTo>
                  <a:lnTo>
                    <a:pt x="25" y="29"/>
                  </a:lnTo>
                  <a:lnTo>
                    <a:pt x="6" y="34"/>
                  </a:lnTo>
                  <a:lnTo>
                    <a:pt x="0" y="29"/>
                  </a:lnTo>
                  <a:close/>
                </a:path>
              </a:pathLst>
            </a:custGeom>
            <a:solidFill>
              <a:srgbClr val="af1a12"/>
            </a:solidFill>
            <a:ln w="9360">
              <a:solidFill>
                <a:srgbClr val="777777"/>
              </a:solidFill>
              <a:round/>
            </a:ln>
          </p:spPr>
          <p:style>
            <a:lnRef idx="0"/>
            <a:fillRef idx="0"/>
            <a:effectRef idx="0"/>
            <a:fontRef idx="minor"/>
          </p:style>
          <p:txBody>
            <a:bodyPr lIns="90000" rIns="90000" tIns="10080" bIns="10080" anchor="t">
              <a:noAutofit/>
            </a:bodyPr>
            <a:p>
              <a:endParaRPr b="0" lang="en-US" sz="2400" strike="noStrike" u="none">
                <a:solidFill>
                  <a:srgbClr val="ffffff"/>
                </a:solidFill>
                <a:effectLst/>
                <a:uFillTx/>
                <a:latin typeface="Arial"/>
              </a:endParaRPr>
            </a:p>
          </p:txBody>
        </p:sp>
        <p:grpSp>
          <p:nvGrpSpPr>
            <p:cNvPr id="344" name=""/>
            <p:cNvGrpSpPr/>
            <p:nvPr/>
          </p:nvGrpSpPr>
          <p:grpSpPr>
            <a:xfrm>
              <a:off x="1609560" y="1096920"/>
              <a:ext cx="6160320" cy="4393440"/>
              <a:chOff x="1609560" y="1096920"/>
              <a:chExt cx="6160320" cy="4393440"/>
            </a:xfrm>
          </p:grpSpPr>
          <p:sp>
            <p:nvSpPr>
              <p:cNvPr id="345" name=""/>
              <p:cNvSpPr/>
              <p:nvPr/>
            </p:nvSpPr>
            <p:spPr>
              <a:xfrm>
                <a:off x="6527160" y="1323720"/>
                <a:ext cx="1242720" cy="1254960"/>
              </a:xfrm>
              <a:custGeom>
                <a:avLst/>
                <a:gdLst/>
                <a:ahLst/>
                <a:rect l="l" t="t" r="r" b="b"/>
                <a:pathLst>
                  <a:path w="848" h="742">
                    <a:moveTo>
                      <a:pt x="848" y="222"/>
                    </a:moveTo>
                    <a:lnTo>
                      <a:pt x="841" y="219"/>
                    </a:lnTo>
                    <a:lnTo>
                      <a:pt x="841" y="221"/>
                    </a:lnTo>
                    <a:lnTo>
                      <a:pt x="837" y="219"/>
                    </a:lnTo>
                    <a:lnTo>
                      <a:pt x="839" y="211"/>
                    </a:lnTo>
                    <a:lnTo>
                      <a:pt x="841" y="209"/>
                    </a:lnTo>
                    <a:lnTo>
                      <a:pt x="841" y="205"/>
                    </a:lnTo>
                    <a:lnTo>
                      <a:pt x="835" y="192"/>
                    </a:lnTo>
                    <a:lnTo>
                      <a:pt x="827" y="188"/>
                    </a:lnTo>
                    <a:lnTo>
                      <a:pt x="822" y="188"/>
                    </a:lnTo>
                    <a:lnTo>
                      <a:pt x="820" y="192"/>
                    </a:lnTo>
                    <a:lnTo>
                      <a:pt x="814" y="194"/>
                    </a:lnTo>
                    <a:lnTo>
                      <a:pt x="806" y="192"/>
                    </a:lnTo>
                    <a:lnTo>
                      <a:pt x="800" y="165"/>
                    </a:lnTo>
                    <a:lnTo>
                      <a:pt x="802" y="163"/>
                    </a:lnTo>
                    <a:lnTo>
                      <a:pt x="800" y="157"/>
                    </a:lnTo>
                    <a:lnTo>
                      <a:pt x="799" y="155"/>
                    </a:lnTo>
                    <a:lnTo>
                      <a:pt x="795" y="155"/>
                    </a:lnTo>
                    <a:lnTo>
                      <a:pt x="791" y="157"/>
                    </a:lnTo>
                    <a:lnTo>
                      <a:pt x="781" y="153"/>
                    </a:lnTo>
                    <a:lnTo>
                      <a:pt x="774" y="153"/>
                    </a:lnTo>
                    <a:lnTo>
                      <a:pt x="772" y="150"/>
                    </a:lnTo>
                    <a:lnTo>
                      <a:pt x="766" y="136"/>
                    </a:lnTo>
                    <a:lnTo>
                      <a:pt x="766" y="132"/>
                    </a:lnTo>
                    <a:lnTo>
                      <a:pt x="729" y="21"/>
                    </a:lnTo>
                    <a:lnTo>
                      <a:pt x="699" y="2"/>
                    </a:lnTo>
                    <a:lnTo>
                      <a:pt x="691" y="0"/>
                    </a:lnTo>
                    <a:lnTo>
                      <a:pt x="683" y="0"/>
                    </a:lnTo>
                    <a:lnTo>
                      <a:pt x="681" y="6"/>
                    </a:lnTo>
                    <a:lnTo>
                      <a:pt x="680" y="11"/>
                    </a:lnTo>
                    <a:lnTo>
                      <a:pt x="676" y="11"/>
                    </a:lnTo>
                    <a:lnTo>
                      <a:pt x="664" y="17"/>
                    </a:lnTo>
                    <a:lnTo>
                      <a:pt x="647" y="29"/>
                    </a:lnTo>
                    <a:lnTo>
                      <a:pt x="643" y="31"/>
                    </a:lnTo>
                    <a:lnTo>
                      <a:pt x="637" y="23"/>
                    </a:lnTo>
                    <a:lnTo>
                      <a:pt x="637" y="11"/>
                    </a:lnTo>
                    <a:lnTo>
                      <a:pt x="635" y="8"/>
                    </a:lnTo>
                    <a:lnTo>
                      <a:pt x="630" y="8"/>
                    </a:lnTo>
                    <a:lnTo>
                      <a:pt x="618" y="11"/>
                    </a:lnTo>
                    <a:lnTo>
                      <a:pt x="593" y="98"/>
                    </a:lnTo>
                    <a:lnTo>
                      <a:pt x="591" y="111"/>
                    </a:lnTo>
                    <a:lnTo>
                      <a:pt x="597" y="117"/>
                    </a:lnTo>
                    <a:lnTo>
                      <a:pt x="597" y="127"/>
                    </a:lnTo>
                    <a:lnTo>
                      <a:pt x="593" y="132"/>
                    </a:lnTo>
                    <a:lnTo>
                      <a:pt x="589" y="136"/>
                    </a:lnTo>
                    <a:lnTo>
                      <a:pt x="587" y="146"/>
                    </a:lnTo>
                    <a:lnTo>
                      <a:pt x="595" y="180"/>
                    </a:lnTo>
                    <a:lnTo>
                      <a:pt x="591" y="192"/>
                    </a:lnTo>
                    <a:lnTo>
                      <a:pt x="591" y="201"/>
                    </a:lnTo>
                    <a:lnTo>
                      <a:pt x="578" y="217"/>
                    </a:lnTo>
                    <a:lnTo>
                      <a:pt x="576" y="224"/>
                    </a:lnTo>
                    <a:lnTo>
                      <a:pt x="582" y="236"/>
                    </a:lnTo>
                    <a:lnTo>
                      <a:pt x="580" y="238"/>
                    </a:lnTo>
                    <a:lnTo>
                      <a:pt x="574" y="238"/>
                    </a:lnTo>
                    <a:lnTo>
                      <a:pt x="574" y="245"/>
                    </a:lnTo>
                    <a:lnTo>
                      <a:pt x="572" y="251"/>
                    </a:lnTo>
                    <a:lnTo>
                      <a:pt x="568" y="251"/>
                    </a:lnTo>
                    <a:lnTo>
                      <a:pt x="562" y="247"/>
                    </a:lnTo>
                    <a:lnTo>
                      <a:pt x="555" y="255"/>
                    </a:lnTo>
                    <a:lnTo>
                      <a:pt x="551" y="259"/>
                    </a:lnTo>
                    <a:lnTo>
                      <a:pt x="545" y="259"/>
                    </a:lnTo>
                    <a:lnTo>
                      <a:pt x="541" y="257"/>
                    </a:lnTo>
                    <a:lnTo>
                      <a:pt x="538" y="265"/>
                    </a:lnTo>
                    <a:lnTo>
                      <a:pt x="532" y="265"/>
                    </a:lnTo>
                    <a:lnTo>
                      <a:pt x="532" y="267"/>
                    </a:lnTo>
                    <a:lnTo>
                      <a:pt x="536" y="272"/>
                    </a:lnTo>
                    <a:lnTo>
                      <a:pt x="532" y="292"/>
                    </a:lnTo>
                    <a:lnTo>
                      <a:pt x="403" y="324"/>
                    </a:lnTo>
                    <a:lnTo>
                      <a:pt x="307" y="347"/>
                    </a:lnTo>
                    <a:lnTo>
                      <a:pt x="307" y="345"/>
                    </a:lnTo>
                    <a:lnTo>
                      <a:pt x="303" y="347"/>
                    </a:lnTo>
                    <a:lnTo>
                      <a:pt x="296" y="351"/>
                    </a:lnTo>
                    <a:lnTo>
                      <a:pt x="273" y="374"/>
                    </a:lnTo>
                    <a:lnTo>
                      <a:pt x="250" y="407"/>
                    </a:lnTo>
                    <a:lnTo>
                      <a:pt x="246" y="412"/>
                    </a:lnTo>
                    <a:lnTo>
                      <a:pt x="248" y="416"/>
                    </a:lnTo>
                    <a:lnTo>
                      <a:pt x="244" y="430"/>
                    </a:lnTo>
                    <a:lnTo>
                      <a:pt x="238" y="434"/>
                    </a:lnTo>
                    <a:lnTo>
                      <a:pt x="215" y="458"/>
                    </a:lnTo>
                    <a:lnTo>
                      <a:pt x="213" y="462"/>
                    </a:lnTo>
                    <a:lnTo>
                      <a:pt x="215" y="472"/>
                    </a:lnTo>
                    <a:lnTo>
                      <a:pt x="219" y="474"/>
                    </a:lnTo>
                    <a:lnTo>
                      <a:pt x="225" y="472"/>
                    </a:lnTo>
                    <a:lnTo>
                      <a:pt x="229" y="476"/>
                    </a:lnTo>
                    <a:lnTo>
                      <a:pt x="230" y="481"/>
                    </a:lnTo>
                    <a:lnTo>
                      <a:pt x="225" y="485"/>
                    </a:lnTo>
                    <a:lnTo>
                      <a:pt x="229" y="495"/>
                    </a:lnTo>
                    <a:lnTo>
                      <a:pt x="234" y="503"/>
                    </a:lnTo>
                    <a:lnTo>
                      <a:pt x="232" y="518"/>
                    </a:lnTo>
                    <a:lnTo>
                      <a:pt x="217" y="524"/>
                    </a:lnTo>
                    <a:lnTo>
                      <a:pt x="194" y="547"/>
                    </a:lnTo>
                    <a:lnTo>
                      <a:pt x="179" y="552"/>
                    </a:lnTo>
                    <a:lnTo>
                      <a:pt x="140" y="564"/>
                    </a:lnTo>
                    <a:lnTo>
                      <a:pt x="127" y="560"/>
                    </a:lnTo>
                    <a:lnTo>
                      <a:pt x="115" y="556"/>
                    </a:lnTo>
                    <a:lnTo>
                      <a:pt x="96" y="560"/>
                    </a:lnTo>
                    <a:lnTo>
                      <a:pt x="75" y="564"/>
                    </a:lnTo>
                    <a:lnTo>
                      <a:pt x="52" y="572"/>
                    </a:lnTo>
                    <a:lnTo>
                      <a:pt x="42" y="579"/>
                    </a:lnTo>
                    <a:lnTo>
                      <a:pt x="39" y="591"/>
                    </a:lnTo>
                    <a:lnTo>
                      <a:pt x="39" y="600"/>
                    </a:lnTo>
                    <a:lnTo>
                      <a:pt x="54" y="616"/>
                    </a:lnTo>
                    <a:lnTo>
                      <a:pt x="56" y="620"/>
                    </a:lnTo>
                    <a:lnTo>
                      <a:pt x="58" y="627"/>
                    </a:lnTo>
                    <a:lnTo>
                      <a:pt x="54" y="633"/>
                    </a:lnTo>
                    <a:lnTo>
                      <a:pt x="50" y="637"/>
                    </a:lnTo>
                    <a:lnTo>
                      <a:pt x="44" y="652"/>
                    </a:lnTo>
                    <a:lnTo>
                      <a:pt x="14" y="683"/>
                    </a:lnTo>
                    <a:lnTo>
                      <a:pt x="0" y="693"/>
                    </a:lnTo>
                    <a:lnTo>
                      <a:pt x="6" y="717"/>
                    </a:lnTo>
                    <a:lnTo>
                      <a:pt x="332" y="652"/>
                    </a:lnTo>
                    <a:lnTo>
                      <a:pt x="338" y="656"/>
                    </a:lnTo>
                    <a:lnTo>
                      <a:pt x="340" y="662"/>
                    </a:lnTo>
                    <a:lnTo>
                      <a:pt x="342" y="666"/>
                    </a:lnTo>
                    <a:lnTo>
                      <a:pt x="344" y="664"/>
                    </a:lnTo>
                    <a:lnTo>
                      <a:pt x="348" y="668"/>
                    </a:lnTo>
                    <a:lnTo>
                      <a:pt x="353" y="669"/>
                    </a:lnTo>
                    <a:lnTo>
                      <a:pt x="363" y="689"/>
                    </a:lnTo>
                    <a:lnTo>
                      <a:pt x="365" y="694"/>
                    </a:lnTo>
                    <a:lnTo>
                      <a:pt x="369" y="698"/>
                    </a:lnTo>
                    <a:lnTo>
                      <a:pt x="369" y="700"/>
                    </a:lnTo>
                    <a:lnTo>
                      <a:pt x="388" y="702"/>
                    </a:lnTo>
                    <a:lnTo>
                      <a:pt x="394" y="708"/>
                    </a:lnTo>
                    <a:lnTo>
                      <a:pt x="461" y="731"/>
                    </a:lnTo>
                    <a:lnTo>
                      <a:pt x="465" y="742"/>
                    </a:lnTo>
                    <a:lnTo>
                      <a:pt x="472" y="731"/>
                    </a:lnTo>
                    <a:lnTo>
                      <a:pt x="480" y="725"/>
                    </a:lnTo>
                    <a:lnTo>
                      <a:pt x="491" y="719"/>
                    </a:lnTo>
                    <a:lnTo>
                      <a:pt x="516" y="698"/>
                    </a:lnTo>
                    <a:lnTo>
                      <a:pt x="528" y="685"/>
                    </a:lnTo>
                    <a:lnTo>
                      <a:pt x="530" y="689"/>
                    </a:lnTo>
                    <a:lnTo>
                      <a:pt x="549" y="679"/>
                    </a:lnTo>
                    <a:lnTo>
                      <a:pt x="562" y="677"/>
                    </a:lnTo>
                    <a:lnTo>
                      <a:pt x="564" y="675"/>
                    </a:lnTo>
                    <a:lnTo>
                      <a:pt x="564" y="671"/>
                    </a:lnTo>
                    <a:lnTo>
                      <a:pt x="568" y="669"/>
                    </a:lnTo>
                    <a:lnTo>
                      <a:pt x="574" y="669"/>
                    </a:lnTo>
                    <a:lnTo>
                      <a:pt x="597" y="660"/>
                    </a:lnTo>
                    <a:lnTo>
                      <a:pt x="607" y="660"/>
                    </a:lnTo>
                    <a:lnTo>
                      <a:pt x="610" y="660"/>
                    </a:lnTo>
                    <a:lnTo>
                      <a:pt x="624" y="650"/>
                    </a:lnTo>
                    <a:lnTo>
                      <a:pt x="633" y="643"/>
                    </a:lnTo>
                    <a:lnTo>
                      <a:pt x="633" y="637"/>
                    </a:lnTo>
                    <a:lnTo>
                      <a:pt x="630" y="633"/>
                    </a:lnTo>
                    <a:lnTo>
                      <a:pt x="630" y="623"/>
                    </a:lnTo>
                    <a:lnTo>
                      <a:pt x="637" y="616"/>
                    </a:lnTo>
                    <a:lnTo>
                      <a:pt x="639" y="620"/>
                    </a:lnTo>
                    <a:lnTo>
                      <a:pt x="639" y="623"/>
                    </a:lnTo>
                    <a:lnTo>
                      <a:pt x="639" y="637"/>
                    </a:lnTo>
                    <a:lnTo>
                      <a:pt x="641" y="641"/>
                    </a:lnTo>
                    <a:lnTo>
                      <a:pt x="647" y="639"/>
                    </a:lnTo>
                    <a:lnTo>
                      <a:pt x="647" y="633"/>
                    </a:lnTo>
                    <a:lnTo>
                      <a:pt x="649" y="633"/>
                    </a:lnTo>
                    <a:lnTo>
                      <a:pt x="655" y="627"/>
                    </a:lnTo>
                    <a:lnTo>
                      <a:pt x="660" y="627"/>
                    </a:lnTo>
                    <a:lnTo>
                      <a:pt x="662" y="625"/>
                    </a:lnTo>
                    <a:lnTo>
                      <a:pt x="664" y="623"/>
                    </a:lnTo>
                    <a:lnTo>
                      <a:pt x="674" y="612"/>
                    </a:lnTo>
                    <a:lnTo>
                      <a:pt x="681" y="599"/>
                    </a:lnTo>
                    <a:lnTo>
                      <a:pt x="683" y="599"/>
                    </a:lnTo>
                    <a:lnTo>
                      <a:pt x="685" y="608"/>
                    </a:lnTo>
                    <a:lnTo>
                      <a:pt x="685" y="612"/>
                    </a:lnTo>
                    <a:lnTo>
                      <a:pt x="689" y="614"/>
                    </a:lnTo>
                    <a:lnTo>
                      <a:pt x="693" y="614"/>
                    </a:lnTo>
                    <a:lnTo>
                      <a:pt x="704" y="602"/>
                    </a:lnTo>
                    <a:lnTo>
                      <a:pt x="718" y="597"/>
                    </a:lnTo>
                    <a:lnTo>
                      <a:pt x="726" y="591"/>
                    </a:lnTo>
                    <a:lnTo>
                      <a:pt x="733" y="597"/>
                    </a:lnTo>
                    <a:lnTo>
                      <a:pt x="735" y="587"/>
                    </a:lnTo>
                    <a:lnTo>
                      <a:pt x="728" y="570"/>
                    </a:lnTo>
                    <a:lnTo>
                      <a:pt x="716" y="552"/>
                    </a:lnTo>
                    <a:lnTo>
                      <a:pt x="712" y="552"/>
                    </a:lnTo>
                    <a:lnTo>
                      <a:pt x="704" y="552"/>
                    </a:lnTo>
                    <a:lnTo>
                      <a:pt x="704" y="558"/>
                    </a:lnTo>
                    <a:lnTo>
                      <a:pt x="714" y="562"/>
                    </a:lnTo>
                    <a:lnTo>
                      <a:pt x="720" y="568"/>
                    </a:lnTo>
                    <a:lnTo>
                      <a:pt x="724" y="572"/>
                    </a:lnTo>
                    <a:lnTo>
                      <a:pt x="718" y="583"/>
                    </a:lnTo>
                    <a:lnTo>
                      <a:pt x="706" y="587"/>
                    </a:lnTo>
                    <a:lnTo>
                      <a:pt x="689" y="587"/>
                    </a:lnTo>
                    <a:lnTo>
                      <a:pt x="681" y="577"/>
                    </a:lnTo>
                    <a:lnTo>
                      <a:pt x="676" y="568"/>
                    </a:lnTo>
                    <a:lnTo>
                      <a:pt x="660" y="552"/>
                    </a:lnTo>
                    <a:lnTo>
                      <a:pt x="651" y="547"/>
                    </a:lnTo>
                    <a:lnTo>
                      <a:pt x="641" y="547"/>
                    </a:lnTo>
                    <a:lnTo>
                      <a:pt x="639" y="541"/>
                    </a:lnTo>
                    <a:lnTo>
                      <a:pt x="643" y="529"/>
                    </a:lnTo>
                    <a:lnTo>
                      <a:pt x="647" y="522"/>
                    </a:lnTo>
                    <a:lnTo>
                      <a:pt x="653" y="518"/>
                    </a:lnTo>
                    <a:lnTo>
                      <a:pt x="655" y="514"/>
                    </a:lnTo>
                    <a:lnTo>
                      <a:pt x="653" y="510"/>
                    </a:lnTo>
                    <a:lnTo>
                      <a:pt x="641" y="503"/>
                    </a:lnTo>
                    <a:lnTo>
                      <a:pt x="637" y="491"/>
                    </a:lnTo>
                    <a:lnTo>
                      <a:pt x="637" y="483"/>
                    </a:lnTo>
                    <a:lnTo>
                      <a:pt x="637" y="476"/>
                    </a:lnTo>
                    <a:lnTo>
                      <a:pt x="639" y="474"/>
                    </a:lnTo>
                    <a:lnTo>
                      <a:pt x="641" y="470"/>
                    </a:lnTo>
                    <a:lnTo>
                      <a:pt x="643" y="460"/>
                    </a:lnTo>
                    <a:lnTo>
                      <a:pt x="645" y="449"/>
                    </a:lnTo>
                    <a:lnTo>
                      <a:pt x="651" y="435"/>
                    </a:lnTo>
                    <a:lnTo>
                      <a:pt x="655" y="416"/>
                    </a:lnTo>
                    <a:lnTo>
                      <a:pt x="662" y="409"/>
                    </a:lnTo>
                    <a:lnTo>
                      <a:pt x="664" y="405"/>
                    </a:lnTo>
                    <a:lnTo>
                      <a:pt x="660" y="403"/>
                    </a:lnTo>
                    <a:lnTo>
                      <a:pt x="656" y="391"/>
                    </a:lnTo>
                    <a:lnTo>
                      <a:pt x="676" y="374"/>
                    </a:lnTo>
                    <a:lnTo>
                      <a:pt x="678" y="376"/>
                    </a:lnTo>
                    <a:lnTo>
                      <a:pt x="681" y="386"/>
                    </a:lnTo>
                    <a:lnTo>
                      <a:pt x="683" y="387"/>
                    </a:lnTo>
                    <a:lnTo>
                      <a:pt x="685" y="384"/>
                    </a:lnTo>
                    <a:lnTo>
                      <a:pt x="685" y="376"/>
                    </a:lnTo>
                    <a:lnTo>
                      <a:pt x="687" y="370"/>
                    </a:lnTo>
                    <a:lnTo>
                      <a:pt x="703" y="368"/>
                    </a:lnTo>
                    <a:lnTo>
                      <a:pt x="708" y="363"/>
                    </a:lnTo>
                    <a:lnTo>
                      <a:pt x="708" y="357"/>
                    </a:lnTo>
                    <a:lnTo>
                      <a:pt x="710" y="353"/>
                    </a:lnTo>
                    <a:lnTo>
                      <a:pt x="718" y="353"/>
                    </a:lnTo>
                    <a:lnTo>
                      <a:pt x="724" y="349"/>
                    </a:lnTo>
                    <a:lnTo>
                      <a:pt x="726" y="347"/>
                    </a:lnTo>
                    <a:lnTo>
                      <a:pt x="729" y="334"/>
                    </a:lnTo>
                    <a:lnTo>
                      <a:pt x="728" y="324"/>
                    </a:lnTo>
                    <a:lnTo>
                      <a:pt x="737" y="315"/>
                    </a:lnTo>
                    <a:lnTo>
                      <a:pt x="737" y="307"/>
                    </a:lnTo>
                    <a:lnTo>
                      <a:pt x="741" y="307"/>
                    </a:lnTo>
                    <a:lnTo>
                      <a:pt x="751" y="309"/>
                    </a:lnTo>
                    <a:lnTo>
                      <a:pt x="756" y="307"/>
                    </a:lnTo>
                    <a:lnTo>
                      <a:pt x="758" y="301"/>
                    </a:lnTo>
                    <a:lnTo>
                      <a:pt x="762" y="292"/>
                    </a:lnTo>
                    <a:lnTo>
                      <a:pt x="766" y="292"/>
                    </a:lnTo>
                    <a:lnTo>
                      <a:pt x="774" y="280"/>
                    </a:lnTo>
                    <a:lnTo>
                      <a:pt x="785" y="280"/>
                    </a:lnTo>
                    <a:lnTo>
                      <a:pt x="793" y="288"/>
                    </a:lnTo>
                    <a:lnTo>
                      <a:pt x="804" y="269"/>
                    </a:lnTo>
                    <a:lnTo>
                      <a:pt x="812" y="265"/>
                    </a:lnTo>
                    <a:lnTo>
                      <a:pt x="827" y="251"/>
                    </a:lnTo>
                    <a:lnTo>
                      <a:pt x="831" y="244"/>
                    </a:lnTo>
                    <a:lnTo>
                      <a:pt x="835" y="242"/>
                    </a:lnTo>
                    <a:lnTo>
                      <a:pt x="839" y="242"/>
                    </a:lnTo>
                    <a:lnTo>
                      <a:pt x="845" y="238"/>
                    </a:lnTo>
                    <a:lnTo>
                      <a:pt x="848" y="228"/>
                    </a:lnTo>
                    <a:lnTo>
                      <a:pt x="848" y="222"/>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6" name=""/>
              <p:cNvSpPr/>
              <p:nvPr/>
            </p:nvSpPr>
            <p:spPr>
              <a:xfrm>
                <a:off x="6453000" y="2427480"/>
                <a:ext cx="966240" cy="839520"/>
              </a:xfrm>
              <a:custGeom>
                <a:avLst/>
                <a:gdLst/>
                <a:ahLst/>
                <a:rect l="l" t="t" r="r" b="b"/>
                <a:pathLst>
                  <a:path w="664" h="499">
                    <a:moveTo>
                      <a:pt x="662" y="31"/>
                    </a:moveTo>
                    <a:lnTo>
                      <a:pt x="654" y="41"/>
                    </a:lnTo>
                    <a:lnTo>
                      <a:pt x="646" y="42"/>
                    </a:lnTo>
                    <a:lnTo>
                      <a:pt x="637" y="46"/>
                    </a:lnTo>
                    <a:lnTo>
                      <a:pt x="631" y="50"/>
                    </a:lnTo>
                    <a:lnTo>
                      <a:pt x="627" y="58"/>
                    </a:lnTo>
                    <a:lnTo>
                      <a:pt x="619" y="62"/>
                    </a:lnTo>
                    <a:lnTo>
                      <a:pt x="617" y="60"/>
                    </a:lnTo>
                    <a:lnTo>
                      <a:pt x="619" y="52"/>
                    </a:lnTo>
                    <a:lnTo>
                      <a:pt x="627" y="46"/>
                    </a:lnTo>
                    <a:lnTo>
                      <a:pt x="633" y="33"/>
                    </a:lnTo>
                    <a:lnTo>
                      <a:pt x="631" y="31"/>
                    </a:lnTo>
                    <a:lnTo>
                      <a:pt x="625" y="37"/>
                    </a:lnTo>
                    <a:lnTo>
                      <a:pt x="621" y="44"/>
                    </a:lnTo>
                    <a:lnTo>
                      <a:pt x="616" y="50"/>
                    </a:lnTo>
                    <a:lnTo>
                      <a:pt x="593" y="60"/>
                    </a:lnTo>
                    <a:lnTo>
                      <a:pt x="568" y="73"/>
                    </a:lnTo>
                    <a:lnTo>
                      <a:pt x="545" y="85"/>
                    </a:lnTo>
                    <a:lnTo>
                      <a:pt x="538" y="88"/>
                    </a:lnTo>
                    <a:lnTo>
                      <a:pt x="530" y="100"/>
                    </a:lnTo>
                    <a:lnTo>
                      <a:pt x="526" y="96"/>
                    </a:lnTo>
                    <a:lnTo>
                      <a:pt x="524" y="88"/>
                    </a:lnTo>
                    <a:lnTo>
                      <a:pt x="526" y="79"/>
                    </a:lnTo>
                    <a:lnTo>
                      <a:pt x="515" y="79"/>
                    </a:lnTo>
                    <a:lnTo>
                      <a:pt x="447" y="56"/>
                    </a:lnTo>
                    <a:lnTo>
                      <a:pt x="441" y="50"/>
                    </a:lnTo>
                    <a:lnTo>
                      <a:pt x="422" y="48"/>
                    </a:lnTo>
                    <a:lnTo>
                      <a:pt x="422" y="46"/>
                    </a:lnTo>
                    <a:lnTo>
                      <a:pt x="418" y="42"/>
                    </a:lnTo>
                    <a:lnTo>
                      <a:pt x="416" y="37"/>
                    </a:lnTo>
                    <a:lnTo>
                      <a:pt x="406" y="17"/>
                    </a:lnTo>
                    <a:lnTo>
                      <a:pt x="401" y="16"/>
                    </a:lnTo>
                    <a:lnTo>
                      <a:pt x="397" y="12"/>
                    </a:lnTo>
                    <a:lnTo>
                      <a:pt x="395" y="14"/>
                    </a:lnTo>
                    <a:lnTo>
                      <a:pt x="393" y="10"/>
                    </a:lnTo>
                    <a:lnTo>
                      <a:pt x="391" y="4"/>
                    </a:lnTo>
                    <a:lnTo>
                      <a:pt x="385" y="0"/>
                    </a:lnTo>
                    <a:lnTo>
                      <a:pt x="56" y="65"/>
                    </a:lnTo>
                    <a:lnTo>
                      <a:pt x="50" y="41"/>
                    </a:lnTo>
                    <a:lnTo>
                      <a:pt x="33" y="56"/>
                    </a:lnTo>
                    <a:lnTo>
                      <a:pt x="31" y="58"/>
                    </a:lnTo>
                    <a:lnTo>
                      <a:pt x="27" y="54"/>
                    </a:lnTo>
                    <a:lnTo>
                      <a:pt x="25" y="54"/>
                    </a:lnTo>
                    <a:lnTo>
                      <a:pt x="21" y="65"/>
                    </a:lnTo>
                    <a:lnTo>
                      <a:pt x="6" y="77"/>
                    </a:lnTo>
                    <a:lnTo>
                      <a:pt x="0" y="83"/>
                    </a:lnTo>
                    <a:cubicBezTo>
                      <a:pt x="0" y="83"/>
                      <a:pt x="37" y="148"/>
                      <a:pt x="51" y="146"/>
                    </a:cubicBezTo>
                    <a:cubicBezTo>
                      <a:pt x="45" y="226"/>
                      <a:pt x="73" y="47"/>
                      <a:pt x="84" y="71"/>
                    </a:cubicBezTo>
                    <a:lnTo>
                      <a:pt x="111" y="119"/>
                    </a:lnTo>
                    <a:lnTo>
                      <a:pt x="66" y="185"/>
                    </a:lnTo>
                    <a:lnTo>
                      <a:pt x="118" y="291"/>
                    </a:lnTo>
                    <a:lnTo>
                      <a:pt x="130" y="343"/>
                    </a:lnTo>
                    <a:lnTo>
                      <a:pt x="134" y="337"/>
                    </a:lnTo>
                    <a:lnTo>
                      <a:pt x="139" y="333"/>
                    </a:lnTo>
                    <a:lnTo>
                      <a:pt x="155" y="316"/>
                    </a:lnTo>
                    <a:lnTo>
                      <a:pt x="162" y="314"/>
                    </a:lnTo>
                    <a:lnTo>
                      <a:pt x="168" y="304"/>
                    </a:lnTo>
                    <a:lnTo>
                      <a:pt x="174" y="302"/>
                    </a:lnTo>
                    <a:lnTo>
                      <a:pt x="178" y="291"/>
                    </a:lnTo>
                    <a:lnTo>
                      <a:pt x="182" y="297"/>
                    </a:lnTo>
                    <a:lnTo>
                      <a:pt x="191" y="299"/>
                    </a:lnTo>
                    <a:lnTo>
                      <a:pt x="204" y="295"/>
                    </a:lnTo>
                    <a:lnTo>
                      <a:pt x="206" y="289"/>
                    </a:lnTo>
                    <a:lnTo>
                      <a:pt x="231" y="279"/>
                    </a:lnTo>
                    <a:lnTo>
                      <a:pt x="236" y="283"/>
                    </a:lnTo>
                    <a:lnTo>
                      <a:pt x="242" y="283"/>
                    </a:lnTo>
                    <a:lnTo>
                      <a:pt x="248" y="281"/>
                    </a:lnTo>
                    <a:lnTo>
                      <a:pt x="252" y="289"/>
                    </a:lnTo>
                    <a:lnTo>
                      <a:pt x="256" y="291"/>
                    </a:lnTo>
                    <a:lnTo>
                      <a:pt x="265" y="308"/>
                    </a:lnTo>
                    <a:lnTo>
                      <a:pt x="271" y="308"/>
                    </a:lnTo>
                    <a:lnTo>
                      <a:pt x="277" y="310"/>
                    </a:lnTo>
                    <a:lnTo>
                      <a:pt x="286" y="314"/>
                    </a:lnTo>
                    <a:lnTo>
                      <a:pt x="281" y="322"/>
                    </a:lnTo>
                    <a:lnTo>
                      <a:pt x="290" y="331"/>
                    </a:lnTo>
                    <a:lnTo>
                      <a:pt x="304" y="331"/>
                    </a:lnTo>
                    <a:lnTo>
                      <a:pt x="311" y="337"/>
                    </a:lnTo>
                    <a:lnTo>
                      <a:pt x="321" y="341"/>
                    </a:lnTo>
                    <a:lnTo>
                      <a:pt x="329" y="350"/>
                    </a:lnTo>
                    <a:lnTo>
                      <a:pt x="327" y="354"/>
                    </a:lnTo>
                    <a:lnTo>
                      <a:pt x="317" y="373"/>
                    </a:lnTo>
                    <a:lnTo>
                      <a:pt x="311" y="390"/>
                    </a:lnTo>
                    <a:lnTo>
                      <a:pt x="313" y="401"/>
                    </a:lnTo>
                    <a:lnTo>
                      <a:pt x="325" y="401"/>
                    </a:lnTo>
                    <a:lnTo>
                      <a:pt x="335" y="396"/>
                    </a:lnTo>
                    <a:lnTo>
                      <a:pt x="343" y="405"/>
                    </a:lnTo>
                    <a:lnTo>
                      <a:pt x="349" y="407"/>
                    </a:lnTo>
                    <a:lnTo>
                      <a:pt x="349" y="403"/>
                    </a:lnTo>
                    <a:lnTo>
                      <a:pt x="358" y="401"/>
                    </a:lnTo>
                    <a:lnTo>
                      <a:pt x="370" y="401"/>
                    </a:lnTo>
                    <a:lnTo>
                      <a:pt x="387" y="407"/>
                    </a:lnTo>
                    <a:lnTo>
                      <a:pt x="395" y="411"/>
                    </a:lnTo>
                    <a:lnTo>
                      <a:pt x="399" y="411"/>
                    </a:lnTo>
                    <a:lnTo>
                      <a:pt x="399" y="407"/>
                    </a:lnTo>
                    <a:lnTo>
                      <a:pt x="395" y="403"/>
                    </a:lnTo>
                    <a:lnTo>
                      <a:pt x="387" y="392"/>
                    </a:lnTo>
                    <a:lnTo>
                      <a:pt x="381" y="390"/>
                    </a:lnTo>
                    <a:lnTo>
                      <a:pt x="379" y="388"/>
                    </a:lnTo>
                    <a:lnTo>
                      <a:pt x="381" y="386"/>
                    </a:lnTo>
                    <a:lnTo>
                      <a:pt x="383" y="386"/>
                    </a:lnTo>
                    <a:lnTo>
                      <a:pt x="387" y="382"/>
                    </a:lnTo>
                    <a:lnTo>
                      <a:pt x="377" y="378"/>
                    </a:lnTo>
                    <a:lnTo>
                      <a:pt x="372" y="368"/>
                    </a:lnTo>
                    <a:lnTo>
                      <a:pt x="366" y="350"/>
                    </a:lnTo>
                    <a:lnTo>
                      <a:pt x="364" y="343"/>
                    </a:lnTo>
                    <a:lnTo>
                      <a:pt x="362" y="331"/>
                    </a:lnTo>
                    <a:lnTo>
                      <a:pt x="366" y="314"/>
                    </a:lnTo>
                    <a:lnTo>
                      <a:pt x="364" y="308"/>
                    </a:lnTo>
                    <a:lnTo>
                      <a:pt x="362" y="306"/>
                    </a:lnTo>
                    <a:lnTo>
                      <a:pt x="360" y="301"/>
                    </a:lnTo>
                    <a:lnTo>
                      <a:pt x="362" y="297"/>
                    </a:lnTo>
                    <a:lnTo>
                      <a:pt x="364" y="293"/>
                    </a:lnTo>
                    <a:lnTo>
                      <a:pt x="368" y="287"/>
                    </a:lnTo>
                    <a:lnTo>
                      <a:pt x="381" y="276"/>
                    </a:lnTo>
                    <a:lnTo>
                      <a:pt x="383" y="274"/>
                    </a:lnTo>
                    <a:lnTo>
                      <a:pt x="387" y="260"/>
                    </a:lnTo>
                    <a:lnTo>
                      <a:pt x="397" y="260"/>
                    </a:lnTo>
                    <a:lnTo>
                      <a:pt x="399" y="266"/>
                    </a:lnTo>
                    <a:lnTo>
                      <a:pt x="393" y="276"/>
                    </a:lnTo>
                    <a:lnTo>
                      <a:pt x="387" y="285"/>
                    </a:lnTo>
                    <a:lnTo>
                      <a:pt x="383" y="291"/>
                    </a:lnTo>
                    <a:lnTo>
                      <a:pt x="379" y="299"/>
                    </a:lnTo>
                    <a:lnTo>
                      <a:pt x="383" y="308"/>
                    </a:lnTo>
                    <a:lnTo>
                      <a:pt x="389" y="310"/>
                    </a:lnTo>
                    <a:lnTo>
                      <a:pt x="393" y="329"/>
                    </a:lnTo>
                    <a:lnTo>
                      <a:pt x="393" y="333"/>
                    </a:lnTo>
                    <a:lnTo>
                      <a:pt x="383" y="339"/>
                    </a:lnTo>
                    <a:lnTo>
                      <a:pt x="383" y="343"/>
                    </a:lnTo>
                    <a:lnTo>
                      <a:pt x="393" y="347"/>
                    </a:lnTo>
                    <a:lnTo>
                      <a:pt x="395" y="350"/>
                    </a:lnTo>
                    <a:lnTo>
                      <a:pt x="393" y="360"/>
                    </a:lnTo>
                    <a:lnTo>
                      <a:pt x="395" y="364"/>
                    </a:lnTo>
                    <a:lnTo>
                      <a:pt x="395" y="368"/>
                    </a:lnTo>
                    <a:lnTo>
                      <a:pt x="399" y="380"/>
                    </a:lnTo>
                    <a:lnTo>
                      <a:pt x="410" y="388"/>
                    </a:lnTo>
                    <a:lnTo>
                      <a:pt x="416" y="388"/>
                    </a:lnTo>
                    <a:lnTo>
                      <a:pt x="420" y="386"/>
                    </a:lnTo>
                    <a:lnTo>
                      <a:pt x="425" y="386"/>
                    </a:lnTo>
                    <a:lnTo>
                      <a:pt x="429" y="388"/>
                    </a:lnTo>
                    <a:lnTo>
                      <a:pt x="427" y="394"/>
                    </a:lnTo>
                    <a:lnTo>
                      <a:pt x="433" y="405"/>
                    </a:lnTo>
                    <a:lnTo>
                      <a:pt x="433" y="409"/>
                    </a:lnTo>
                    <a:lnTo>
                      <a:pt x="439" y="415"/>
                    </a:lnTo>
                    <a:lnTo>
                      <a:pt x="447" y="415"/>
                    </a:lnTo>
                    <a:lnTo>
                      <a:pt x="448" y="415"/>
                    </a:lnTo>
                    <a:lnTo>
                      <a:pt x="448" y="415"/>
                    </a:lnTo>
                    <a:lnTo>
                      <a:pt x="450" y="417"/>
                    </a:lnTo>
                    <a:lnTo>
                      <a:pt x="452" y="424"/>
                    </a:lnTo>
                    <a:lnTo>
                      <a:pt x="450" y="430"/>
                    </a:lnTo>
                    <a:lnTo>
                      <a:pt x="445" y="438"/>
                    </a:lnTo>
                    <a:lnTo>
                      <a:pt x="441" y="444"/>
                    </a:lnTo>
                    <a:lnTo>
                      <a:pt x="439" y="459"/>
                    </a:lnTo>
                    <a:lnTo>
                      <a:pt x="441" y="474"/>
                    </a:lnTo>
                    <a:lnTo>
                      <a:pt x="441" y="490"/>
                    </a:lnTo>
                    <a:lnTo>
                      <a:pt x="445" y="499"/>
                    </a:lnTo>
                    <a:lnTo>
                      <a:pt x="447" y="484"/>
                    </a:lnTo>
                    <a:lnTo>
                      <a:pt x="452" y="470"/>
                    </a:lnTo>
                    <a:lnTo>
                      <a:pt x="462" y="447"/>
                    </a:lnTo>
                    <a:lnTo>
                      <a:pt x="467" y="438"/>
                    </a:lnTo>
                    <a:lnTo>
                      <a:pt x="469" y="430"/>
                    </a:lnTo>
                    <a:lnTo>
                      <a:pt x="469" y="417"/>
                    </a:lnTo>
                    <a:lnTo>
                      <a:pt x="469" y="411"/>
                    </a:lnTo>
                    <a:lnTo>
                      <a:pt x="480" y="403"/>
                    </a:lnTo>
                    <a:lnTo>
                      <a:pt x="482" y="399"/>
                    </a:lnTo>
                    <a:lnTo>
                      <a:pt x="482" y="396"/>
                    </a:lnTo>
                    <a:lnTo>
                      <a:pt x="484" y="388"/>
                    </a:lnTo>
                    <a:lnTo>
                      <a:pt x="490" y="354"/>
                    </a:lnTo>
                    <a:lnTo>
                      <a:pt x="490" y="350"/>
                    </a:lnTo>
                    <a:lnTo>
                      <a:pt x="488" y="341"/>
                    </a:lnTo>
                    <a:lnTo>
                      <a:pt x="482" y="327"/>
                    </a:lnTo>
                    <a:lnTo>
                      <a:pt x="473" y="318"/>
                    </a:lnTo>
                    <a:lnTo>
                      <a:pt x="458" y="308"/>
                    </a:lnTo>
                    <a:lnTo>
                      <a:pt x="452" y="302"/>
                    </a:lnTo>
                    <a:lnTo>
                      <a:pt x="450" y="295"/>
                    </a:lnTo>
                    <a:lnTo>
                      <a:pt x="439" y="276"/>
                    </a:lnTo>
                    <a:lnTo>
                      <a:pt x="433" y="268"/>
                    </a:lnTo>
                    <a:lnTo>
                      <a:pt x="425" y="258"/>
                    </a:lnTo>
                    <a:lnTo>
                      <a:pt x="422" y="251"/>
                    </a:lnTo>
                    <a:lnTo>
                      <a:pt x="422" y="245"/>
                    </a:lnTo>
                    <a:lnTo>
                      <a:pt x="422" y="245"/>
                    </a:lnTo>
                    <a:lnTo>
                      <a:pt x="425" y="243"/>
                    </a:lnTo>
                    <a:lnTo>
                      <a:pt x="429" y="251"/>
                    </a:lnTo>
                    <a:lnTo>
                      <a:pt x="437" y="258"/>
                    </a:lnTo>
                    <a:lnTo>
                      <a:pt x="443" y="266"/>
                    </a:lnTo>
                    <a:lnTo>
                      <a:pt x="460" y="276"/>
                    </a:lnTo>
                    <a:lnTo>
                      <a:pt x="467" y="276"/>
                    </a:lnTo>
                    <a:lnTo>
                      <a:pt x="480" y="279"/>
                    </a:lnTo>
                    <a:lnTo>
                      <a:pt x="484" y="279"/>
                    </a:lnTo>
                    <a:lnTo>
                      <a:pt x="486" y="291"/>
                    </a:lnTo>
                    <a:lnTo>
                      <a:pt x="484" y="299"/>
                    </a:lnTo>
                    <a:lnTo>
                      <a:pt x="490" y="304"/>
                    </a:lnTo>
                    <a:lnTo>
                      <a:pt x="494" y="299"/>
                    </a:lnTo>
                    <a:lnTo>
                      <a:pt x="499" y="285"/>
                    </a:lnTo>
                    <a:lnTo>
                      <a:pt x="499" y="276"/>
                    </a:lnTo>
                    <a:lnTo>
                      <a:pt x="509" y="260"/>
                    </a:lnTo>
                    <a:lnTo>
                      <a:pt x="513" y="249"/>
                    </a:lnTo>
                    <a:lnTo>
                      <a:pt x="524" y="233"/>
                    </a:lnTo>
                    <a:lnTo>
                      <a:pt x="528" y="222"/>
                    </a:lnTo>
                    <a:lnTo>
                      <a:pt x="534" y="210"/>
                    </a:lnTo>
                    <a:lnTo>
                      <a:pt x="534" y="203"/>
                    </a:lnTo>
                    <a:lnTo>
                      <a:pt x="532" y="168"/>
                    </a:lnTo>
                    <a:lnTo>
                      <a:pt x="528" y="141"/>
                    </a:lnTo>
                    <a:lnTo>
                      <a:pt x="522" y="134"/>
                    </a:lnTo>
                    <a:lnTo>
                      <a:pt x="511" y="137"/>
                    </a:lnTo>
                    <a:lnTo>
                      <a:pt x="507" y="139"/>
                    </a:lnTo>
                    <a:lnTo>
                      <a:pt x="503" y="139"/>
                    </a:lnTo>
                    <a:lnTo>
                      <a:pt x="501" y="137"/>
                    </a:lnTo>
                    <a:lnTo>
                      <a:pt x="503" y="134"/>
                    </a:lnTo>
                    <a:lnTo>
                      <a:pt x="513" y="123"/>
                    </a:lnTo>
                    <a:lnTo>
                      <a:pt x="521" y="123"/>
                    </a:lnTo>
                    <a:lnTo>
                      <a:pt x="534" y="123"/>
                    </a:lnTo>
                    <a:lnTo>
                      <a:pt x="540" y="119"/>
                    </a:lnTo>
                    <a:lnTo>
                      <a:pt x="553" y="115"/>
                    </a:lnTo>
                    <a:lnTo>
                      <a:pt x="563" y="110"/>
                    </a:lnTo>
                    <a:lnTo>
                      <a:pt x="572" y="106"/>
                    </a:lnTo>
                    <a:lnTo>
                      <a:pt x="580" y="98"/>
                    </a:lnTo>
                    <a:lnTo>
                      <a:pt x="617" y="73"/>
                    </a:lnTo>
                    <a:lnTo>
                      <a:pt x="627" y="67"/>
                    </a:lnTo>
                    <a:lnTo>
                      <a:pt x="635" y="60"/>
                    </a:lnTo>
                    <a:lnTo>
                      <a:pt x="642" y="58"/>
                    </a:lnTo>
                    <a:lnTo>
                      <a:pt x="646" y="54"/>
                    </a:lnTo>
                    <a:lnTo>
                      <a:pt x="654" y="48"/>
                    </a:lnTo>
                    <a:lnTo>
                      <a:pt x="658" y="46"/>
                    </a:lnTo>
                    <a:lnTo>
                      <a:pt x="662" y="37"/>
                    </a:lnTo>
                    <a:lnTo>
                      <a:pt x="664" y="33"/>
                    </a:lnTo>
                    <a:lnTo>
                      <a:pt x="662" y="31"/>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7" name=""/>
              <p:cNvSpPr/>
              <p:nvPr/>
            </p:nvSpPr>
            <p:spPr>
              <a:xfrm>
                <a:off x="5825880" y="4486320"/>
                <a:ext cx="1078200" cy="936720"/>
              </a:xfrm>
              <a:custGeom>
                <a:avLst/>
                <a:gdLst/>
                <a:ahLst/>
                <a:rect l="l" t="t" r="r" b="b"/>
                <a:pathLst>
                  <a:path w="735" h="554">
                    <a:moveTo>
                      <a:pt x="227" y="21"/>
                    </a:moveTo>
                    <a:lnTo>
                      <a:pt x="2" y="44"/>
                    </a:lnTo>
                    <a:lnTo>
                      <a:pt x="2" y="48"/>
                    </a:lnTo>
                    <a:lnTo>
                      <a:pt x="4" y="50"/>
                    </a:lnTo>
                    <a:lnTo>
                      <a:pt x="0" y="51"/>
                    </a:lnTo>
                    <a:lnTo>
                      <a:pt x="2" y="59"/>
                    </a:lnTo>
                    <a:lnTo>
                      <a:pt x="8" y="69"/>
                    </a:lnTo>
                    <a:lnTo>
                      <a:pt x="14" y="73"/>
                    </a:lnTo>
                    <a:lnTo>
                      <a:pt x="16" y="73"/>
                    </a:lnTo>
                    <a:lnTo>
                      <a:pt x="21" y="78"/>
                    </a:lnTo>
                    <a:lnTo>
                      <a:pt x="23" y="80"/>
                    </a:lnTo>
                    <a:lnTo>
                      <a:pt x="20" y="90"/>
                    </a:lnTo>
                    <a:lnTo>
                      <a:pt x="20" y="94"/>
                    </a:lnTo>
                    <a:lnTo>
                      <a:pt x="23" y="96"/>
                    </a:lnTo>
                    <a:lnTo>
                      <a:pt x="25" y="97"/>
                    </a:lnTo>
                    <a:lnTo>
                      <a:pt x="25" y="99"/>
                    </a:lnTo>
                    <a:lnTo>
                      <a:pt x="21" y="103"/>
                    </a:lnTo>
                    <a:lnTo>
                      <a:pt x="21" y="111"/>
                    </a:lnTo>
                    <a:lnTo>
                      <a:pt x="23" y="113"/>
                    </a:lnTo>
                    <a:lnTo>
                      <a:pt x="37" y="107"/>
                    </a:lnTo>
                    <a:lnTo>
                      <a:pt x="41" y="105"/>
                    </a:lnTo>
                    <a:lnTo>
                      <a:pt x="44" y="94"/>
                    </a:lnTo>
                    <a:lnTo>
                      <a:pt x="46" y="90"/>
                    </a:lnTo>
                    <a:lnTo>
                      <a:pt x="52" y="90"/>
                    </a:lnTo>
                    <a:lnTo>
                      <a:pt x="56" y="90"/>
                    </a:lnTo>
                    <a:lnTo>
                      <a:pt x="60" y="90"/>
                    </a:lnTo>
                    <a:lnTo>
                      <a:pt x="64" y="90"/>
                    </a:lnTo>
                    <a:lnTo>
                      <a:pt x="62" y="94"/>
                    </a:lnTo>
                    <a:lnTo>
                      <a:pt x="54" y="99"/>
                    </a:lnTo>
                    <a:lnTo>
                      <a:pt x="54" y="101"/>
                    </a:lnTo>
                    <a:lnTo>
                      <a:pt x="62" y="97"/>
                    </a:lnTo>
                    <a:lnTo>
                      <a:pt x="73" y="97"/>
                    </a:lnTo>
                    <a:lnTo>
                      <a:pt x="114" y="84"/>
                    </a:lnTo>
                    <a:lnTo>
                      <a:pt x="119" y="84"/>
                    </a:lnTo>
                    <a:lnTo>
                      <a:pt x="119" y="88"/>
                    </a:lnTo>
                    <a:lnTo>
                      <a:pt x="112" y="94"/>
                    </a:lnTo>
                    <a:lnTo>
                      <a:pt x="114" y="96"/>
                    </a:lnTo>
                    <a:lnTo>
                      <a:pt x="133" y="97"/>
                    </a:lnTo>
                    <a:lnTo>
                      <a:pt x="148" y="103"/>
                    </a:lnTo>
                    <a:lnTo>
                      <a:pt x="167" y="113"/>
                    </a:lnTo>
                    <a:lnTo>
                      <a:pt x="171" y="113"/>
                    </a:lnTo>
                    <a:lnTo>
                      <a:pt x="171" y="107"/>
                    </a:lnTo>
                    <a:lnTo>
                      <a:pt x="175" y="105"/>
                    </a:lnTo>
                    <a:lnTo>
                      <a:pt x="179" y="109"/>
                    </a:lnTo>
                    <a:lnTo>
                      <a:pt x="188" y="113"/>
                    </a:lnTo>
                    <a:lnTo>
                      <a:pt x="192" y="115"/>
                    </a:lnTo>
                    <a:lnTo>
                      <a:pt x="192" y="117"/>
                    </a:lnTo>
                    <a:lnTo>
                      <a:pt x="188" y="119"/>
                    </a:lnTo>
                    <a:lnTo>
                      <a:pt x="190" y="121"/>
                    </a:lnTo>
                    <a:lnTo>
                      <a:pt x="211" y="138"/>
                    </a:lnTo>
                    <a:lnTo>
                      <a:pt x="213" y="144"/>
                    </a:lnTo>
                    <a:lnTo>
                      <a:pt x="213" y="149"/>
                    </a:lnTo>
                    <a:lnTo>
                      <a:pt x="211" y="153"/>
                    </a:lnTo>
                    <a:lnTo>
                      <a:pt x="208" y="151"/>
                    </a:lnTo>
                    <a:lnTo>
                      <a:pt x="206" y="147"/>
                    </a:lnTo>
                    <a:lnTo>
                      <a:pt x="206" y="151"/>
                    </a:lnTo>
                    <a:lnTo>
                      <a:pt x="206" y="155"/>
                    </a:lnTo>
                    <a:lnTo>
                      <a:pt x="211" y="157"/>
                    </a:lnTo>
                    <a:lnTo>
                      <a:pt x="242" y="149"/>
                    </a:lnTo>
                    <a:lnTo>
                      <a:pt x="242" y="144"/>
                    </a:lnTo>
                    <a:lnTo>
                      <a:pt x="254" y="144"/>
                    </a:lnTo>
                    <a:lnTo>
                      <a:pt x="281" y="122"/>
                    </a:lnTo>
                    <a:lnTo>
                      <a:pt x="296" y="122"/>
                    </a:lnTo>
                    <a:lnTo>
                      <a:pt x="296" y="119"/>
                    </a:lnTo>
                    <a:lnTo>
                      <a:pt x="294" y="115"/>
                    </a:lnTo>
                    <a:lnTo>
                      <a:pt x="298" y="103"/>
                    </a:lnTo>
                    <a:lnTo>
                      <a:pt x="325" y="101"/>
                    </a:lnTo>
                    <a:lnTo>
                      <a:pt x="367" y="121"/>
                    </a:lnTo>
                    <a:lnTo>
                      <a:pt x="367" y="126"/>
                    </a:lnTo>
                    <a:lnTo>
                      <a:pt x="376" y="136"/>
                    </a:lnTo>
                    <a:lnTo>
                      <a:pt x="386" y="149"/>
                    </a:lnTo>
                    <a:lnTo>
                      <a:pt x="411" y="167"/>
                    </a:lnTo>
                    <a:lnTo>
                      <a:pt x="415" y="174"/>
                    </a:lnTo>
                    <a:lnTo>
                      <a:pt x="423" y="180"/>
                    </a:lnTo>
                    <a:lnTo>
                      <a:pt x="440" y="180"/>
                    </a:lnTo>
                    <a:lnTo>
                      <a:pt x="455" y="201"/>
                    </a:lnTo>
                    <a:lnTo>
                      <a:pt x="459" y="205"/>
                    </a:lnTo>
                    <a:lnTo>
                      <a:pt x="459" y="211"/>
                    </a:lnTo>
                    <a:lnTo>
                      <a:pt x="465" y="234"/>
                    </a:lnTo>
                    <a:lnTo>
                      <a:pt x="463" y="259"/>
                    </a:lnTo>
                    <a:lnTo>
                      <a:pt x="455" y="286"/>
                    </a:lnTo>
                    <a:lnTo>
                      <a:pt x="457" y="307"/>
                    </a:lnTo>
                    <a:lnTo>
                      <a:pt x="459" y="314"/>
                    </a:lnTo>
                    <a:lnTo>
                      <a:pt x="474" y="324"/>
                    </a:lnTo>
                    <a:lnTo>
                      <a:pt x="480" y="314"/>
                    </a:lnTo>
                    <a:lnTo>
                      <a:pt x="474" y="310"/>
                    </a:lnTo>
                    <a:lnTo>
                      <a:pt x="470" y="297"/>
                    </a:lnTo>
                    <a:lnTo>
                      <a:pt x="472" y="295"/>
                    </a:lnTo>
                    <a:lnTo>
                      <a:pt x="480" y="293"/>
                    </a:lnTo>
                    <a:lnTo>
                      <a:pt x="486" y="307"/>
                    </a:lnTo>
                    <a:lnTo>
                      <a:pt x="492" y="307"/>
                    </a:lnTo>
                    <a:lnTo>
                      <a:pt x="492" y="299"/>
                    </a:lnTo>
                    <a:lnTo>
                      <a:pt x="495" y="297"/>
                    </a:lnTo>
                    <a:lnTo>
                      <a:pt x="499" y="301"/>
                    </a:lnTo>
                    <a:lnTo>
                      <a:pt x="497" y="307"/>
                    </a:lnTo>
                    <a:lnTo>
                      <a:pt x="494" y="314"/>
                    </a:lnTo>
                    <a:lnTo>
                      <a:pt x="490" y="320"/>
                    </a:lnTo>
                    <a:lnTo>
                      <a:pt x="484" y="337"/>
                    </a:lnTo>
                    <a:lnTo>
                      <a:pt x="480" y="339"/>
                    </a:lnTo>
                    <a:lnTo>
                      <a:pt x="480" y="347"/>
                    </a:lnTo>
                    <a:lnTo>
                      <a:pt x="486" y="355"/>
                    </a:lnTo>
                    <a:lnTo>
                      <a:pt x="494" y="362"/>
                    </a:lnTo>
                    <a:lnTo>
                      <a:pt x="507" y="393"/>
                    </a:lnTo>
                    <a:lnTo>
                      <a:pt x="528" y="406"/>
                    </a:lnTo>
                    <a:lnTo>
                      <a:pt x="532" y="404"/>
                    </a:lnTo>
                    <a:lnTo>
                      <a:pt x="532" y="397"/>
                    </a:lnTo>
                    <a:lnTo>
                      <a:pt x="538" y="397"/>
                    </a:lnTo>
                    <a:lnTo>
                      <a:pt x="543" y="410"/>
                    </a:lnTo>
                    <a:lnTo>
                      <a:pt x="543" y="418"/>
                    </a:lnTo>
                    <a:lnTo>
                      <a:pt x="551" y="433"/>
                    </a:lnTo>
                    <a:lnTo>
                      <a:pt x="561" y="439"/>
                    </a:lnTo>
                    <a:lnTo>
                      <a:pt x="568" y="443"/>
                    </a:lnTo>
                    <a:lnTo>
                      <a:pt x="586" y="485"/>
                    </a:lnTo>
                    <a:lnTo>
                      <a:pt x="589" y="487"/>
                    </a:lnTo>
                    <a:lnTo>
                      <a:pt x="611" y="493"/>
                    </a:lnTo>
                    <a:lnTo>
                      <a:pt x="620" y="497"/>
                    </a:lnTo>
                    <a:lnTo>
                      <a:pt x="643" y="527"/>
                    </a:lnTo>
                    <a:lnTo>
                      <a:pt x="653" y="535"/>
                    </a:lnTo>
                    <a:lnTo>
                      <a:pt x="657" y="535"/>
                    </a:lnTo>
                    <a:lnTo>
                      <a:pt x="664" y="537"/>
                    </a:lnTo>
                    <a:lnTo>
                      <a:pt x="666" y="543"/>
                    </a:lnTo>
                    <a:lnTo>
                      <a:pt x="660" y="545"/>
                    </a:lnTo>
                    <a:lnTo>
                      <a:pt x="657" y="543"/>
                    </a:lnTo>
                    <a:lnTo>
                      <a:pt x="655" y="543"/>
                    </a:lnTo>
                    <a:lnTo>
                      <a:pt x="651" y="545"/>
                    </a:lnTo>
                    <a:lnTo>
                      <a:pt x="651" y="548"/>
                    </a:lnTo>
                    <a:lnTo>
                      <a:pt x="653" y="552"/>
                    </a:lnTo>
                    <a:lnTo>
                      <a:pt x="666" y="554"/>
                    </a:lnTo>
                    <a:lnTo>
                      <a:pt x="672" y="550"/>
                    </a:lnTo>
                    <a:lnTo>
                      <a:pt x="682" y="550"/>
                    </a:lnTo>
                    <a:lnTo>
                      <a:pt x="716" y="537"/>
                    </a:lnTo>
                    <a:lnTo>
                      <a:pt x="724" y="521"/>
                    </a:lnTo>
                    <a:lnTo>
                      <a:pt x="726" y="520"/>
                    </a:lnTo>
                    <a:lnTo>
                      <a:pt x="720" y="500"/>
                    </a:lnTo>
                    <a:lnTo>
                      <a:pt x="720" y="491"/>
                    </a:lnTo>
                    <a:lnTo>
                      <a:pt x="728" y="474"/>
                    </a:lnTo>
                    <a:lnTo>
                      <a:pt x="735" y="475"/>
                    </a:lnTo>
                    <a:lnTo>
                      <a:pt x="726" y="441"/>
                    </a:lnTo>
                    <a:lnTo>
                      <a:pt x="730" y="424"/>
                    </a:lnTo>
                    <a:lnTo>
                      <a:pt x="728" y="391"/>
                    </a:lnTo>
                    <a:lnTo>
                      <a:pt x="720" y="364"/>
                    </a:lnTo>
                    <a:lnTo>
                      <a:pt x="716" y="355"/>
                    </a:lnTo>
                    <a:lnTo>
                      <a:pt x="691" y="324"/>
                    </a:lnTo>
                    <a:lnTo>
                      <a:pt x="676" y="287"/>
                    </a:lnTo>
                    <a:lnTo>
                      <a:pt x="657" y="262"/>
                    </a:lnTo>
                    <a:lnTo>
                      <a:pt x="657" y="259"/>
                    </a:lnTo>
                    <a:lnTo>
                      <a:pt x="657" y="253"/>
                    </a:lnTo>
                    <a:lnTo>
                      <a:pt x="649" y="239"/>
                    </a:lnTo>
                    <a:lnTo>
                      <a:pt x="649" y="232"/>
                    </a:lnTo>
                    <a:lnTo>
                      <a:pt x="657" y="224"/>
                    </a:lnTo>
                    <a:lnTo>
                      <a:pt x="657" y="220"/>
                    </a:lnTo>
                    <a:lnTo>
                      <a:pt x="632" y="186"/>
                    </a:lnTo>
                    <a:lnTo>
                      <a:pt x="616" y="172"/>
                    </a:lnTo>
                    <a:lnTo>
                      <a:pt x="607" y="167"/>
                    </a:lnTo>
                    <a:lnTo>
                      <a:pt x="605" y="163"/>
                    </a:lnTo>
                    <a:lnTo>
                      <a:pt x="589" y="140"/>
                    </a:lnTo>
                    <a:lnTo>
                      <a:pt x="568" y="103"/>
                    </a:lnTo>
                    <a:lnTo>
                      <a:pt x="563" y="80"/>
                    </a:lnTo>
                    <a:lnTo>
                      <a:pt x="549" y="50"/>
                    </a:lnTo>
                    <a:lnTo>
                      <a:pt x="549" y="44"/>
                    </a:lnTo>
                    <a:lnTo>
                      <a:pt x="543" y="38"/>
                    </a:lnTo>
                    <a:lnTo>
                      <a:pt x="540" y="36"/>
                    </a:lnTo>
                    <a:lnTo>
                      <a:pt x="538" y="15"/>
                    </a:lnTo>
                    <a:lnTo>
                      <a:pt x="534" y="7"/>
                    </a:lnTo>
                    <a:lnTo>
                      <a:pt x="528" y="9"/>
                    </a:lnTo>
                    <a:lnTo>
                      <a:pt x="513" y="7"/>
                    </a:lnTo>
                    <a:lnTo>
                      <a:pt x="495" y="0"/>
                    </a:lnTo>
                    <a:lnTo>
                      <a:pt x="490" y="5"/>
                    </a:lnTo>
                    <a:lnTo>
                      <a:pt x="486" y="9"/>
                    </a:lnTo>
                    <a:lnTo>
                      <a:pt x="486" y="17"/>
                    </a:lnTo>
                    <a:lnTo>
                      <a:pt x="494" y="38"/>
                    </a:lnTo>
                    <a:lnTo>
                      <a:pt x="492" y="51"/>
                    </a:lnTo>
                    <a:lnTo>
                      <a:pt x="478" y="50"/>
                    </a:lnTo>
                    <a:lnTo>
                      <a:pt x="474" y="44"/>
                    </a:lnTo>
                    <a:lnTo>
                      <a:pt x="472" y="34"/>
                    </a:lnTo>
                    <a:lnTo>
                      <a:pt x="240" y="48"/>
                    </a:lnTo>
                    <a:lnTo>
                      <a:pt x="234" y="40"/>
                    </a:lnTo>
                    <a:lnTo>
                      <a:pt x="234" y="34"/>
                    </a:lnTo>
                    <a:lnTo>
                      <a:pt x="227" y="25"/>
                    </a:lnTo>
                    <a:lnTo>
                      <a:pt x="227" y="21"/>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8" name=""/>
              <p:cNvSpPr/>
              <p:nvPr/>
            </p:nvSpPr>
            <p:spPr>
              <a:xfrm>
                <a:off x="5448600" y="2939040"/>
                <a:ext cx="1725840" cy="1779480"/>
              </a:xfrm>
              <a:custGeom>
                <a:avLst/>
                <a:gdLst/>
                <a:ahLst/>
                <a:rect l="l" t="t" r="r" b="b"/>
                <a:pathLst>
                  <a:path w="1186" h="1058">
                    <a:moveTo>
                      <a:pt x="88" y="1037"/>
                    </a:moveTo>
                    <a:lnTo>
                      <a:pt x="91" y="1056"/>
                    </a:lnTo>
                    <a:lnTo>
                      <a:pt x="103" y="1058"/>
                    </a:lnTo>
                    <a:lnTo>
                      <a:pt x="120" y="1042"/>
                    </a:lnTo>
                    <a:lnTo>
                      <a:pt x="160" y="1031"/>
                    </a:lnTo>
                    <a:lnTo>
                      <a:pt x="169" y="1035"/>
                    </a:lnTo>
                    <a:lnTo>
                      <a:pt x="183" y="1029"/>
                    </a:lnTo>
                    <a:lnTo>
                      <a:pt x="184" y="1033"/>
                    </a:lnTo>
                    <a:lnTo>
                      <a:pt x="194" y="1037"/>
                    </a:lnTo>
                    <a:lnTo>
                      <a:pt x="196" y="1035"/>
                    </a:lnTo>
                    <a:lnTo>
                      <a:pt x="200" y="1031"/>
                    </a:lnTo>
                    <a:lnTo>
                      <a:pt x="206" y="1027"/>
                    </a:lnTo>
                    <a:lnTo>
                      <a:pt x="219" y="1033"/>
                    </a:lnTo>
                    <a:lnTo>
                      <a:pt x="221" y="1027"/>
                    </a:lnTo>
                    <a:lnTo>
                      <a:pt x="225" y="1004"/>
                    </a:lnTo>
                    <a:lnTo>
                      <a:pt x="231" y="991"/>
                    </a:lnTo>
                    <a:lnTo>
                      <a:pt x="238" y="1004"/>
                    </a:lnTo>
                    <a:lnTo>
                      <a:pt x="238" y="1010"/>
                    </a:lnTo>
                    <a:lnTo>
                      <a:pt x="242" y="1023"/>
                    </a:lnTo>
                    <a:lnTo>
                      <a:pt x="252" y="1037"/>
                    </a:lnTo>
                    <a:lnTo>
                      <a:pt x="259" y="1037"/>
                    </a:lnTo>
                    <a:lnTo>
                      <a:pt x="268" y="1037"/>
                    </a:lnTo>
                    <a:lnTo>
                      <a:pt x="278" y="1025"/>
                    </a:lnTo>
                    <a:lnTo>
                      <a:pt x="281" y="1023"/>
                    </a:lnTo>
                    <a:lnTo>
                      <a:pt x="285" y="1019"/>
                    </a:lnTo>
                    <a:lnTo>
                      <a:pt x="285" y="1017"/>
                    </a:lnTo>
                    <a:lnTo>
                      <a:pt x="283" y="1016"/>
                    </a:lnTo>
                    <a:lnTo>
                      <a:pt x="280" y="1014"/>
                    </a:lnTo>
                    <a:lnTo>
                      <a:pt x="280" y="1010"/>
                    </a:lnTo>
                    <a:lnTo>
                      <a:pt x="283" y="1000"/>
                    </a:lnTo>
                    <a:lnTo>
                      <a:pt x="281" y="998"/>
                    </a:lnTo>
                    <a:lnTo>
                      <a:pt x="276" y="993"/>
                    </a:lnTo>
                    <a:lnTo>
                      <a:pt x="274" y="993"/>
                    </a:lnTo>
                    <a:lnTo>
                      <a:pt x="268" y="989"/>
                    </a:lnTo>
                    <a:lnTo>
                      <a:pt x="261" y="979"/>
                    </a:lnTo>
                    <a:lnTo>
                      <a:pt x="259" y="971"/>
                    </a:lnTo>
                    <a:lnTo>
                      <a:pt x="263" y="969"/>
                    </a:lnTo>
                    <a:lnTo>
                      <a:pt x="261" y="967"/>
                    </a:lnTo>
                    <a:lnTo>
                      <a:pt x="261" y="963"/>
                    </a:lnTo>
                    <a:lnTo>
                      <a:pt x="488" y="940"/>
                    </a:lnTo>
                    <a:lnTo>
                      <a:pt x="488" y="944"/>
                    </a:lnTo>
                    <a:lnTo>
                      <a:pt x="495" y="953"/>
                    </a:lnTo>
                    <a:lnTo>
                      <a:pt x="495" y="959"/>
                    </a:lnTo>
                    <a:lnTo>
                      <a:pt x="501" y="967"/>
                    </a:lnTo>
                    <a:lnTo>
                      <a:pt x="735" y="953"/>
                    </a:lnTo>
                    <a:lnTo>
                      <a:pt x="737" y="963"/>
                    </a:lnTo>
                    <a:lnTo>
                      <a:pt x="741" y="969"/>
                    </a:lnTo>
                    <a:lnTo>
                      <a:pt x="755" y="971"/>
                    </a:lnTo>
                    <a:lnTo>
                      <a:pt x="757" y="957"/>
                    </a:lnTo>
                    <a:lnTo>
                      <a:pt x="749" y="936"/>
                    </a:lnTo>
                    <a:lnTo>
                      <a:pt x="749" y="928"/>
                    </a:lnTo>
                    <a:lnTo>
                      <a:pt x="753" y="924"/>
                    </a:lnTo>
                    <a:lnTo>
                      <a:pt x="758" y="919"/>
                    </a:lnTo>
                    <a:lnTo>
                      <a:pt x="776" y="926"/>
                    </a:lnTo>
                    <a:lnTo>
                      <a:pt x="791" y="928"/>
                    </a:lnTo>
                    <a:lnTo>
                      <a:pt x="797" y="926"/>
                    </a:lnTo>
                    <a:lnTo>
                      <a:pt x="795" y="909"/>
                    </a:lnTo>
                    <a:lnTo>
                      <a:pt x="791" y="899"/>
                    </a:lnTo>
                    <a:lnTo>
                      <a:pt x="791" y="888"/>
                    </a:lnTo>
                    <a:lnTo>
                      <a:pt x="793" y="880"/>
                    </a:lnTo>
                    <a:lnTo>
                      <a:pt x="804" y="846"/>
                    </a:lnTo>
                    <a:lnTo>
                      <a:pt x="808" y="830"/>
                    </a:lnTo>
                    <a:lnTo>
                      <a:pt x="814" y="815"/>
                    </a:lnTo>
                    <a:lnTo>
                      <a:pt x="820" y="802"/>
                    </a:lnTo>
                    <a:lnTo>
                      <a:pt x="828" y="794"/>
                    </a:lnTo>
                    <a:lnTo>
                      <a:pt x="831" y="791"/>
                    </a:lnTo>
                    <a:lnTo>
                      <a:pt x="834" y="787"/>
                    </a:lnTo>
                    <a:lnTo>
                      <a:pt x="828" y="785"/>
                    </a:lnTo>
                    <a:lnTo>
                      <a:pt x="828" y="783"/>
                    </a:lnTo>
                    <a:lnTo>
                      <a:pt x="828" y="781"/>
                    </a:lnTo>
                    <a:lnTo>
                      <a:pt x="829" y="776"/>
                    </a:lnTo>
                    <a:lnTo>
                      <a:pt x="838" y="768"/>
                    </a:lnTo>
                    <a:lnTo>
                      <a:pt x="842" y="766"/>
                    </a:lnTo>
                    <a:lnTo>
                      <a:pt x="842" y="762"/>
                    </a:lnTo>
                    <a:lnTo>
                      <a:pt x="840" y="760"/>
                    </a:lnTo>
                    <a:lnTo>
                      <a:pt x="838" y="760"/>
                    </a:lnTo>
                    <a:lnTo>
                      <a:pt x="836" y="758"/>
                    </a:lnTo>
                    <a:lnTo>
                      <a:pt x="836" y="756"/>
                    </a:lnTo>
                    <a:lnTo>
                      <a:pt x="838" y="755"/>
                    </a:lnTo>
                    <a:lnTo>
                      <a:pt x="844" y="755"/>
                    </a:lnTo>
                    <a:lnTo>
                      <a:pt x="852" y="749"/>
                    </a:lnTo>
                    <a:lnTo>
                      <a:pt x="855" y="741"/>
                    </a:lnTo>
                    <a:lnTo>
                      <a:pt x="855" y="739"/>
                    </a:lnTo>
                    <a:lnTo>
                      <a:pt x="855" y="735"/>
                    </a:lnTo>
                    <a:lnTo>
                      <a:pt x="857" y="732"/>
                    </a:lnTo>
                    <a:lnTo>
                      <a:pt x="863" y="732"/>
                    </a:lnTo>
                    <a:lnTo>
                      <a:pt x="871" y="726"/>
                    </a:lnTo>
                    <a:lnTo>
                      <a:pt x="875" y="722"/>
                    </a:lnTo>
                    <a:lnTo>
                      <a:pt x="882" y="716"/>
                    </a:lnTo>
                    <a:lnTo>
                      <a:pt x="892" y="709"/>
                    </a:lnTo>
                    <a:lnTo>
                      <a:pt x="898" y="703"/>
                    </a:lnTo>
                    <a:lnTo>
                      <a:pt x="907" y="691"/>
                    </a:lnTo>
                    <a:lnTo>
                      <a:pt x="921" y="682"/>
                    </a:lnTo>
                    <a:lnTo>
                      <a:pt x="924" y="674"/>
                    </a:lnTo>
                    <a:lnTo>
                      <a:pt x="930" y="666"/>
                    </a:lnTo>
                    <a:lnTo>
                      <a:pt x="934" y="659"/>
                    </a:lnTo>
                    <a:lnTo>
                      <a:pt x="938" y="655"/>
                    </a:lnTo>
                    <a:lnTo>
                      <a:pt x="946" y="653"/>
                    </a:lnTo>
                    <a:lnTo>
                      <a:pt x="948" y="649"/>
                    </a:lnTo>
                    <a:lnTo>
                      <a:pt x="951" y="645"/>
                    </a:lnTo>
                    <a:lnTo>
                      <a:pt x="951" y="636"/>
                    </a:lnTo>
                    <a:lnTo>
                      <a:pt x="951" y="626"/>
                    </a:lnTo>
                    <a:lnTo>
                      <a:pt x="955" y="613"/>
                    </a:lnTo>
                    <a:lnTo>
                      <a:pt x="963" y="596"/>
                    </a:lnTo>
                    <a:lnTo>
                      <a:pt x="972" y="585"/>
                    </a:lnTo>
                    <a:lnTo>
                      <a:pt x="981" y="573"/>
                    </a:lnTo>
                    <a:lnTo>
                      <a:pt x="991" y="569"/>
                    </a:lnTo>
                    <a:lnTo>
                      <a:pt x="995" y="566"/>
                    </a:lnTo>
                    <a:lnTo>
                      <a:pt x="996" y="564"/>
                    </a:lnTo>
                    <a:lnTo>
                      <a:pt x="1031" y="556"/>
                    </a:lnTo>
                    <a:lnTo>
                      <a:pt x="1039" y="554"/>
                    </a:lnTo>
                    <a:lnTo>
                      <a:pt x="1043" y="546"/>
                    </a:lnTo>
                    <a:lnTo>
                      <a:pt x="1046" y="523"/>
                    </a:lnTo>
                    <a:lnTo>
                      <a:pt x="1056" y="504"/>
                    </a:lnTo>
                    <a:lnTo>
                      <a:pt x="1064" y="493"/>
                    </a:lnTo>
                    <a:lnTo>
                      <a:pt x="1081" y="481"/>
                    </a:lnTo>
                    <a:lnTo>
                      <a:pt x="1079" y="481"/>
                    </a:lnTo>
                    <a:lnTo>
                      <a:pt x="1079" y="477"/>
                    </a:lnTo>
                    <a:lnTo>
                      <a:pt x="1087" y="477"/>
                    </a:lnTo>
                    <a:lnTo>
                      <a:pt x="1100" y="454"/>
                    </a:lnTo>
                    <a:lnTo>
                      <a:pt x="1116" y="452"/>
                    </a:lnTo>
                    <a:lnTo>
                      <a:pt x="1122" y="448"/>
                    </a:lnTo>
                    <a:lnTo>
                      <a:pt x="1138" y="447"/>
                    </a:lnTo>
                    <a:lnTo>
                      <a:pt x="1149" y="432"/>
                    </a:lnTo>
                    <a:lnTo>
                      <a:pt x="1155" y="419"/>
                    </a:lnTo>
                    <a:lnTo>
                      <a:pt x="1149" y="415"/>
                    </a:lnTo>
                    <a:lnTo>
                      <a:pt x="1145" y="413"/>
                    </a:lnTo>
                    <a:lnTo>
                      <a:pt x="1143" y="419"/>
                    </a:lnTo>
                    <a:lnTo>
                      <a:pt x="1128" y="426"/>
                    </a:lnTo>
                    <a:lnTo>
                      <a:pt x="1118" y="428"/>
                    </a:lnTo>
                    <a:lnTo>
                      <a:pt x="1100" y="430"/>
                    </a:lnTo>
                    <a:lnTo>
                      <a:pt x="1094" y="426"/>
                    </a:lnTo>
                    <a:lnTo>
                      <a:pt x="1096" y="423"/>
                    </a:lnTo>
                    <a:lnTo>
                      <a:pt x="1102" y="423"/>
                    </a:lnTo>
                    <a:lnTo>
                      <a:pt x="1110" y="426"/>
                    </a:lnTo>
                    <a:lnTo>
                      <a:pt x="1116" y="424"/>
                    </a:lnTo>
                    <a:lnTo>
                      <a:pt x="1132" y="405"/>
                    </a:lnTo>
                    <a:lnTo>
                      <a:pt x="1130" y="401"/>
                    </a:lnTo>
                    <a:lnTo>
                      <a:pt x="1134" y="394"/>
                    </a:lnTo>
                    <a:lnTo>
                      <a:pt x="1128" y="388"/>
                    </a:lnTo>
                    <a:lnTo>
                      <a:pt x="1122" y="388"/>
                    </a:lnTo>
                    <a:lnTo>
                      <a:pt x="1118" y="382"/>
                    </a:lnTo>
                    <a:lnTo>
                      <a:pt x="1120" y="384"/>
                    </a:lnTo>
                    <a:lnTo>
                      <a:pt x="1122" y="380"/>
                    </a:lnTo>
                    <a:lnTo>
                      <a:pt x="1120" y="367"/>
                    </a:lnTo>
                    <a:lnTo>
                      <a:pt x="1122" y="365"/>
                    </a:lnTo>
                    <a:lnTo>
                      <a:pt x="1124" y="365"/>
                    </a:lnTo>
                    <a:lnTo>
                      <a:pt x="1128" y="369"/>
                    </a:lnTo>
                    <a:lnTo>
                      <a:pt x="1128" y="371"/>
                    </a:lnTo>
                    <a:lnTo>
                      <a:pt x="1130" y="378"/>
                    </a:lnTo>
                    <a:lnTo>
                      <a:pt x="1132" y="378"/>
                    </a:lnTo>
                    <a:lnTo>
                      <a:pt x="1134" y="377"/>
                    </a:lnTo>
                    <a:lnTo>
                      <a:pt x="1138" y="378"/>
                    </a:lnTo>
                    <a:lnTo>
                      <a:pt x="1151" y="378"/>
                    </a:lnTo>
                    <a:lnTo>
                      <a:pt x="1157" y="375"/>
                    </a:lnTo>
                    <a:lnTo>
                      <a:pt x="1163" y="373"/>
                    </a:lnTo>
                    <a:lnTo>
                      <a:pt x="1170" y="365"/>
                    </a:lnTo>
                    <a:lnTo>
                      <a:pt x="1172" y="361"/>
                    </a:lnTo>
                    <a:lnTo>
                      <a:pt x="1176" y="355"/>
                    </a:lnTo>
                    <a:lnTo>
                      <a:pt x="1186" y="348"/>
                    </a:lnTo>
                    <a:lnTo>
                      <a:pt x="1186" y="344"/>
                    </a:lnTo>
                    <a:lnTo>
                      <a:pt x="1184" y="340"/>
                    </a:lnTo>
                    <a:lnTo>
                      <a:pt x="1182" y="325"/>
                    </a:lnTo>
                    <a:lnTo>
                      <a:pt x="1178" y="315"/>
                    </a:lnTo>
                    <a:lnTo>
                      <a:pt x="1172" y="315"/>
                    </a:lnTo>
                    <a:lnTo>
                      <a:pt x="1164" y="323"/>
                    </a:lnTo>
                    <a:lnTo>
                      <a:pt x="1163" y="327"/>
                    </a:lnTo>
                    <a:lnTo>
                      <a:pt x="1159" y="329"/>
                    </a:lnTo>
                    <a:lnTo>
                      <a:pt x="1155" y="327"/>
                    </a:lnTo>
                    <a:lnTo>
                      <a:pt x="1153" y="323"/>
                    </a:lnTo>
                    <a:lnTo>
                      <a:pt x="1155" y="315"/>
                    </a:lnTo>
                    <a:lnTo>
                      <a:pt x="1153" y="315"/>
                    </a:lnTo>
                    <a:lnTo>
                      <a:pt x="1141" y="313"/>
                    </a:lnTo>
                    <a:lnTo>
                      <a:pt x="1134" y="319"/>
                    </a:lnTo>
                    <a:lnTo>
                      <a:pt x="1122" y="321"/>
                    </a:lnTo>
                    <a:lnTo>
                      <a:pt x="1108" y="329"/>
                    </a:lnTo>
                    <a:lnTo>
                      <a:pt x="1104" y="329"/>
                    </a:lnTo>
                    <a:lnTo>
                      <a:pt x="1102" y="329"/>
                    </a:lnTo>
                    <a:lnTo>
                      <a:pt x="1102" y="325"/>
                    </a:lnTo>
                    <a:lnTo>
                      <a:pt x="1104" y="317"/>
                    </a:lnTo>
                    <a:lnTo>
                      <a:pt x="1116" y="315"/>
                    </a:lnTo>
                    <a:lnTo>
                      <a:pt x="1124" y="309"/>
                    </a:lnTo>
                    <a:lnTo>
                      <a:pt x="1128" y="306"/>
                    </a:lnTo>
                    <a:lnTo>
                      <a:pt x="1147" y="296"/>
                    </a:lnTo>
                    <a:lnTo>
                      <a:pt x="1147" y="294"/>
                    </a:lnTo>
                    <a:lnTo>
                      <a:pt x="1145" y="290"/>
                    </a:lnTo>
                    <a:lnTo>
                      <a:pt x="1149" y="288"/>
                    </a:lnTo>
                    <a:lnTo>
                      <a:pt x="1153" y="290"/>
                    </a:lnTo>
                    <a:lnTo>
                      <a:pt x="1157" y="290"/>
                    </a:lnTo>
                    <a:lnTo>
                      <a:pt x="1163" y="288"/>
                    </a:lnTo>
                    <a:lnTo>
                      <a:pt x="1164" y="292"/>
                    </a:lnTo>
                    <a:lnTo>
                      <a:pt x="1166" y="292"/>
                    </a:lnTo>
                    <a:lnTo>
                      <a:pt x="1166" y="292"/>
                    </a:lnTo>
                    <a:lnTo>
                      <a:pt x="1168" y="288"/>
                    </a:lnTo>
                    <a:lnTo>
                      <a:pt x="1164" y="279"/>
                    </a:lnTo>
                    <a:lnTo>
                      <a:pt x="1161" y="275"/>
                    </a:lnTo>
                    <a:lnTo>
                      <a:pt x="1157" y="271"/>
                    </a:lnTo>
                    <a:lnTo>
                      <a:pt x="1153" y="269"/>
                    </a:lnTo>
                    <a:lnTo>
                      <a:pt x="1147" y="265"/>
                    </a:lnTo>
                    <a:lnTo>
                      <a:pt x="1147" y="262"/>
                    </a:lnTo>
                    <a:lnTo>
                      <a:pt x="1143" y="258"/>
                    </a:lnTo>
                    <a:lnTo>
                      <a:pt x="1143" y="255"/>
                    </a:lnTo>
                    <a:lnTo>
                      <a:pt x="1143" y="255"/>
                    </a:lnTo>
                    <a:lnTo>
                      <a:pt x="1151" y="247"/>
                    </a:lnTo>
                    <a:lnTo>
                      <a:pt x="1141" y="220"/>
                    </a:lnTo>
                    <a:lnTo>
                      <a:pt x="1141" y="218"/>
                    </a:lnTo>
                    <a:lnTo>
                      <a:pt x="1130" y="218"/>
                    </a:lnTo>
                    <a:lnTo>
                      <a:pt x="1120" y="218"/>
                    </a:lnTo>
                    <a:lnTo>
                      <a:pt x="1110" y="224"/>
                    </a:lnTo>
                    <a:lnTo>
                      <a:pt x="1102" y="228"/>
                    </a:lnTo>
                    <a:lnTo>
                      <a:pt x="1094" y="222"/>
                    </a:lnTo>
                    <a:lnTo>
                      <a:pt x="1087" y="218"/>
                    </a:lnTo>
                    <a:lnTo>
                      <a:pt x="1087" y="212"/>
                    </a:lnTo>
                    <a:lnTo>
                      <a:pt x="1098" y="216"/>
                    </a:lnTo>
                    <a:lnTo>
                      <a:pt x="1104" y="216"/>
                    </a:lnTo>
                    <a:lnTo>
                      <a:pt x="1114" y="207"/>
                    </a:lnTo>
                    <a:lnTo>
                      <a:pt x="1110" y="203"/>
                    </a:lnTo>
                    <a:lnTo>
                      <a:pt x="1102" y="199"/>
                    </a:lnTo>
                    <a:lnTo>
                      <a:pt x="1092" y="199"/>
                    </a:lnTo>
                    <a:lnTo>
                      <a:pt x="1089" y="195"/>
                    </a:lnTo>
                    <a:lnTo>
                      <a:pt x="1089" y="193"/>
                    </a:lnTo>
                    <a:lnTo>
                      <a:pt x="1092" y="193"/>
                    </a:lnTo>
                    <a:lnTo>
                      <a:pt x="1098" y="189"/>
                    </a:lnTo>
                    <a:lnTo>
                      <a:pt x="1098" y="186"/>
                    </a:lnTo>
                    <a:lnTo>
                      <a:pt x="1096" y="187"/>
                    </a:lnTo>
                    <a:lnTo>
                      <a:pt x="1092" y="182"/>
                    </a:lnTo>
                    <a:lnTo>
                      <a:pt x="1094" y="178"/>
                    </a:lnTo>
                    <a:lnTo>
                      <a:pt x="1106" y="180"/>
                    </a:lnTo>
                    <a:lnTo>
                      <a:pt x="1108" y="176"/>
                    </a:lnTo>
                    <a:lnTo>
                      <a:pt x="1108" y="172"/>
                    </a:lnTo>
                    <a:lnTo>
                      <a:pt x="1104" y="163"/>
                    </a:lnTo>
                    <a:lnTo>
                      <a:pt x="1089" y="157"/>
                    </a:lnTo>
                    <a:lnTo>
                      <a:pt x="1089" y="155"/>
                    </a:lnTo>
                    <a:lnTo>
                      <a:pt x="1092" y="153"/>
                    </a:lnTo>
                    <a:lnTo>
                      <a:pt x="1096" y="149"/>
                    </a:lnTo>
                    <a:lnTo>
                      <a:pt x="1092" y="138"/>
                    </a:lnTo>
                    <a:lnTo>
                      <a:pt x="1098" y="134"/>
                    </a:lnTo>
                    <a:lnTo>
                      <a:pt x="1098" y="130"/>
                    </a:lnTo>
                    <a:lnTo>
                      <a:pt x="1091" y="120"/>
                    </a:lnTo>
                    <a:lnTo>
                      <a:pt x="1079" y="116"/>
                    </a:lnTo>
                    <a:lnTo>
                      <a:pt x="1060" y="107"/>
                    </a:lnTo>
                    <a:lnTo>
                      <a:pt x="1058" y="107"/>
                    </a:lnTo>
                    <a:lnTo>
                      <a:pt x="1052" y="111"/>
                    </a:lnTo>
                    <a:lnTo>
                      <a:pt x="1048" y="109"/>
                    </a:lnTo>
                    <a:lnTo>
                      <a:pt x="1043" y="103"/>
                    </a:lnTo>
                    <a:lnTo>
                      <a:pt x="1039" y="103"/>
                    </a:lnTo>
                    <a:lnTo>
                      <a:pt x="1033" y="101"/>
                    </a:lnTo>
                    <a:lnTo>
                      <a:pt x="1025" y="92"/>
                    </a:lnTo>
                    <a:lnTo>
                      <a:pt x="1016" y="97"/>
                    </a:lnTo>
                    <a:lnTo>
                      <a:pt x="1004" y="97"/>
                    </a:lnTo>
                    <a:lnTo>
                      <a:pt x="1002" y="85"/>
                    </a:lnTo>
                    <a:lnTo>
                      <a:pt x="1008" y="69"/>
                    </a:lnTo>
                    <a:lnTo>
                      <a:pt x="1018" y="50"/>
                    </a:lnTo>
                    <a:lnTo>
                      <a:pt x="1020" y="46"/>
                    </a:lnTo>
                    <a:lnTo>
                      <a:pt x="1012" y="37"/>
                    </a:lnTo>
                    <a:lnTo>
                      <a:pt x="1002" y="33"/>
                    </a:lnTo>
                    <a:lnTo>
                      <a:pt x="995" y="27"/>
                    </a:lnTo>
                    <a:lnTo>
                      <a:pt x="981" y="27"/>
                    </a:lnTo>
                    <a:lnTo>
                      <a:pt x="971" y="18"/>
                    </a:lnTo>
                    <a:lnTo>
                      <a:pt x="977" y="10"/>
                    </a:lnTo>
                    <a:lnTo>
                      <a:pt x="967" y="6"/>
                    </a:lnTo>
                    <a:lnTo>
                      <a:pt x="961" y="4"/>
                    </a:lnTo>
                    <a:lnTo>
                      <a:pt x="955" y="4"/>
                    </a:lnTo>
                    <a:lnTo>
                      <a:pt x="951" y="23"/>
                    </a:lnTo>
                    <a:lnTo>
                      <a:pt x="949" y="25"/>
                    </a:lnTo>
                    <a:lnTo>
                      <a:pt x="944" y="23"/>
                    </a:lnTo>
                    <a:lnTo>
                      <a:pt x="907" y="0"/>
                    </a:lnTo>
                    <a:lnTo>
                      <a:pt x="903" y="4"/>
                    </a:lnTo>
                    <a:lnTo>
                      <a:pt x="901" y="6"/>
                    </a:lnTo>
                    <a:lnTo>
                      <a:pt x="901" y="27"/>
                    </a:lnTo>
                    <a:lnTo>
                      <a:pt x="903" y="29"/>
                    </a:lnTo>
                    <a:lnTo>
                      <a:pt x="903" y="33"/>
                    </a:lnTo>
                    <a:lnTo>
                      <a:pt x="900" y="37"/>
                    </a:lnTo>
                    <a:lnTo>
                      <a:pt x="894" y="50"/>
                    </a:lnTo>
                    <a:lnTo>
                      <a:pt x="888" y="58"/>
                    </a:lnTo>
                    <a:lnTo>
                      <a:pt x="882" y="60"/>
                    </a:lnTo>
                    <a:lnTo>
                      <a:pt x="877" y="73"/>
                    </a:lnTo>
                    <a:lnTo>
                      <a:pt x="867" y="69"/>
                    </a:lnTo>
                    <a:lnTo>
                      <a:pt x="861" y="79"/>
                    </a:lnTo>
                    <a:lnTo>
                      <a:pt x="855" y="105"/>
                    </a:lnTo>
                    <a:lnTo>
                      <a:pt x="848" y="116"/>
                    </a:lnTo>
                    <a:lnTo>
                      <a:pt x="838" y="120"/>
                    </a:lnTo>
                    <a:lnTo>
                      <a:pt x="831" y="115"/>
                    </a:lnTo>
                    <a:lnTo>
                      <a:pt x="829" y="111"/>
                    </a:lnTo>
                    <a:lnTo>
                      <a:pt x="820" y="103"/>
                    </a:lnTo>
                    <a:lnTo>
                      <a:pt x="818" y="105"/>
                    </a:lnTo>
                    <a:lnTo>
                      <a:pt x="801" y="170"/>
                    </a:lnTo>
                    <a:lnTo>
                      <a:pt x="792" y="196"/>
                    </a:lnTo>
                    <a:lnTo>
                      <a:pt x="885" y="187"/>
                    </a:lnTo>
                    <a:lnTo>
                      <a:pt x="834" y="322"/>
                    </a:lnTo>
                    <a:lnTo>
                      <a:pt x="540" y="350"/>
                    </a:lnTo>
                    <a:lnTo>
                      <a:pt x="534" y="355"/>
                    </a:lnTo>
                    <a:lnTo>
                      <a:pt x="526" y="359"/>
                    </a:lnTo>
                    <a:lnTo>
                      <a:pt x="190" y="390"/>
                    </a:lnTo>
                    <a:lnTo>
                      <a:pt x="184" y="386"/>
                    </a:lnTo>
                    <a:lnTo>
                      <a:pt x="171" y="388"/>
                    </a:lnTo>
                    <a:lnTo>
                      <a:pt x="175" y="394"/>
                    </a:lnTo>
                    <a:lnTo>
                      <a:pt x="175" y="403"/>
                    </a:lnTo>
                    <a:lnTo>
                      <a:pt x="57" y="413"/>
                    </a:lnTo>
                    <a:lnTo>
                      <a:pt x="51" y="426"/>
                    </a:lnTo>
                    <a:lnTo>
                      <a:pt x="45" y="445"/>
                    </a:lnTo>
                    <a:lnTo>
                      <a:pt x="47" y="450"/>
                    </a:lnTo>
                    <a:lnTo>
                      <a:pt x="43" y="466"/>
                    </a:lnTo>
                    <a:lnTo>
                      <a:pt x="41" y="472"/>
                    </a:lnTo>
                    <a:lnTo>
                      <a:pt x="41" y="475"/>
                    </a:lnTo>
                    <a:lnTo>
                      <a:pt x="40" y="485"/>
                    </a:lnTo>
                    <a:lnTo>
                      <a:pt x="28" y="495"/>
                    </a:lnTo>
                    <a:lnTo>
                      <a:pt x="24" y="516"/>
                    </a:lnTo>
                    <a:lnTo>
                      <a:pt x="15" y="529"/>
                    </a:lnTo>
                    <a:lnTo>
                      <a:pt x="17" y="544"/>
                    </a:lnTo>
                    <a:lnTo>
                      <a:pt x="0" y="583"/>
                    </a:lnTo>
                    <a:lnTo>
                      <a:pt x="13" y="564"/>
                    </a:lnTo>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49" name=""/>
              <p:cNvSpPr/>
              <p:nvPr/>
            </p:nvSpPr>
            <p:spPr>
              <a:xfrm>
                <a:off x="5531760" y="1978200"/>
                <a:ext cx="1306800" cy="1656720"/>
              </a:xfrm>
              <a:custGeom>
                <a:avLst/>
                <a:gdLst/>
                <a:ahLst/>
                <a:rect l="l" t="t" r="r" b="b"/>
                <a:pathLst>
                  <a:path w="892" h="979">
                    <a:moveTo>
                      <a:pt x="879" y="553"/>
                    </a:moveTo>
                    <a:lnTo>
                      <a:pt x="875" y="545"/>
                    </a:lnTo>
                    <a:lnTo>
                      <a:pt x="869" y="547"/>
                    </a:lnTo>
                    <a:lnTo>
                      <a:pt x="863" y="547"/>
                    </a:lnTo>
                    <a:lnTo>
                      <a:pt x="858" y="543"/>
                    </a:lnTo>
                    <a:lnTo>
                      <a:pt x="833" y="553"/>
                    </a:lnTo>
                    <a:lnTo>
                      <a:pt x="831" y="559"/>
                    </a:lnTo>
                    <a:lnTo>
                      <a:pt x="819" y="563"/>
                    </a:lnTo>
                    <a:lnTo>
                      <a:pt x="810" y="561"/>
                    </a:lnTo>
                    <a:lnTo>
                      <a:pt x="806" y="555"/>
                    </a:lnTo>
                    <a:lnTo>
                      <a:pt x="802" y="566"/>
                    </a:lnTo>
                    <a:lnTo>
                      <a:pt x="796" y="568"/>
                    </a:lnTo>
                    <a:lnTo>
                      <a:pt x="790" y="578"/>
                    </a:lnTo>
                    <a:lnTo>
                      <a:pt x="783" y="580"/>
                    </a:lnTo>
                    <a:lnTo>
                      <a:pt x="767" y="597"/>
                    </a:lnTo>
                    <a:lnTo>
                      <a:pt x="762" y="601"/>
                    </a:lnTo>
                    <a:lnTo>
                      <a:pt x="758" y="607"/>
                    </a:lnTo>
                    <a:lnTo>
                      <a:pt x="746" y="555"/>
                    </a:lnTo>
                    <a:lnTo>
                      <a:pt x="741" y="557"/>
                    </a:lnTo>
                    <a:lnTo>
                      <a:pt x="746" y="540"/>
                    </a:lnTo>
                    <a:lnTo>
                      <a:pt x="691" y="451"/>
                    </a:lnTo>
                    <a:lnTo>
                      <a:pt x="742" y="384"/>
                    </a:lnTo>
                    <a:lnTo>
                      <a:pt x="708" y="332"/>
                    </a:lnTo>
                    <a:lnTo>
                      <a:pt x="679" y="407"/>
                    </a:lnTo>
                    <a:lnTo>
                      <a:pt x="637" y="386"/>
                    </a:lnTo>
                    <a:lnTo>
                      <a:pt x="629" y="348"/>
                    </a:lnTo>
                    <a:lnTo>
                      <a:pt x="591" y="365"/>
                    </a:lnTo>
                    <a:lnTo>
                      <a:pt x="574" y="377"/>
                    </a:lnTo>
                    <a:lnTo>
                      <a:pt x="568" y="382"/>
                    </a:lnTo>
                    <a:lnTo>
                      <a:pt x="545" y="405"/>
                    </a:lnTo>
                    <a:lnTo>
                      <a:pt x="539" y="409"/>
                    </a:lnTo>
                    <a:lnTo>
                      <a:pt x="533" y="409"/>
                    </a:lnTo>
                    <a:lnTo>
                      <a:pt x="520" y="409"/>
                    </a:lnTo>
                    <a:lnTo>
                      <a:pt x="512" y="411"/>
                    </a:lnTo>
                    <a:lnTo>
                      <a:pt x="495" y="426"/>
                    </a:lnTo>
                    <a:lnTo>
                      <a:pt x="487" y="424"/>
                    </a:lnTo>
                    <a:lnTo>
                      <a:pt x="474" y="421"/>
                    </a:lnTo>
                    <a:lnTo>
                      <a:pt x="470" y="423"/>
                    </a:lnTo>
                    <a:lnTo>
                      <a:pt x="464" y="421"/>
                    </a:lnTo>
                    <a:lnTo>
                      <a:pt x="468" y="415"/>
                    </a:lnTo>
                    <a:lnTo>
                      <a:pt x="464" y="413"/>
                    </a:lnTo>
                    <a:lnTo>
                      <a:pt x="453" y="411"/>
                    </a:lnTo>
                    <a:lnTo>
                      <a:pt x="430" y="403"/>
                    </a:lnTo>
                    <a:lnTo>
                      <a:pt x="426" y="403"/>
                    </a:lnTo>
                    <a:lnTo>
                      <a:pt x="414" y="405"/>
                    </a:lnTo>
                    <a:lnTo>
                      <a:pt x="414" y="401"/>
                    </a:lnTo>
                    <a:lnTo>
                      <a:pt x="416" y="396"/>
                    </a:lnTo>
                    <a:lnTo>
                      <a:pt x="428" y="373"/>
                    </a:lnTo>
                    <a:lnTo>
                      <a:pt x="432" y="365"/>
                    </a:lnTo>
                    <a:lnTo>
                      <a:pt x="432" y="350"/>
                    </a:lnTo>
                    <a:lnTo>
                      <a:pt x="435" y="338"/>
                    </a:lnTo>
                    <a:lnTo>
                      <a:pt x="449" y="327"/>
                    </a:lnTo>
                    <a:lnTo>
                      <a:pt x="449" y="313"/>
                    </a:lnTo>
                    <a:lnTo>
                      <a:pt x="451" y="311"/>
                    </a:lnTo>
                    <a:lnTo>
                      <a:pt x="451" y="304"/>
                    </a:lnTo>
                    <a:lnTo>
                      <a:pt x="458" y="298"/>
                    </a:lnTo>
                    <a:lnTo>
                      <a:pt x="460" y="306"/>
                    </a:lnTo>
                    <a:lnTo>
                      <a:pt x="462" y="306"/>
                    </a:lnTo>
                    <a:lnTo>
                      <a:pt x="468" y="302"/>
                    </a:lnTo>
                    <a:lnTo>
                      <a:pt x="470" y="300"/>
                    </a:lnTo>
                    <a:lnTo>
                      <a:pt x="472" y="292"/>
                    </a:lnTo>
                    <a:lnTo>
                      <a:pt x="470" y="279"/>
                    </a:lnTo>
                    <a:lnTo>
                      <a:pt x="472" y="261"/>
                    </a:lnTo>
                    <a:lnTo>
                      <a:pt x="466" y="250"/>
                    </a:lnTo>
                    <a:lnTo>
                      <a:pt x="462" y="225"/>
                    </a:lnTo>
                    <a:lnTo>
                      <a:pt x="441" y="167"/>
                    </a:lnTo>
                    <a:lnTo>
                      <a:pt x="418" y="160"/>
                    </a:lnTo>
                    <a:lnTo>
                      <a:pt x="410" y="165"/>
                    </a:lnTo>
                    <a:lnTo>
                      <a:pt x="399" y="177"/>
                    </a:lnTo>
                    <a:lnTo>
                      <a:pt x="374" y="215"/>
                    </a:lnTo>
                    <a:lnTo>
                      <a:pt x="370" y="215"/>
                    </a:lnTo>
                    <a:lnTo>
                      <a:pt x="368" y="213"/>
                    </a:lnTo>
                    <a:lnTo>
                      <a:pt x="359" y="210"/>
                    </a:lnTo>
                    <a:lnTo>
                      <a:pt x="355" y="206"/>
                    </a:lnTo>
                    <a:lnTo>
                      <a:pt x="351" y="198"/>
                    </a:lnTo>
                    <a:lnTo>
                      <a:pt x="355" y="181"/>
                    </a:lnTo>
                    <a:lnTo>
                      <a:pt x="359" y="175"/>
                    </a:lnTo>
                    <a:lnTo>
                      <a:pt x="372" y="167"/>
                    </a:lnTo>
                    <a:lnTo>
                      <a:pt x="374" y="160"/>
                    </a:lnTo>
                    <a:lnTo>
                      <a:pt x="376" y="154"/>
                    </a:lnTo>
                    <a:lnTo>
                      <a:pt x="378" y="146"/>
                    </a:lnTo>
                    <a:lnTo>
                      <a:pt x="384" y="144"/>
                    </a:lnTo>
                    <a:lnTo>
                      <a:pt x="389" y="131"/>
                    </a:lnTo>
                    <a:lnTo>
                      <a:pt x="389" y="106"/>
                    </a:lnTo>
                    <a:lnTo>
                      <a:pt x="386" y="93"/>
                    </a:lnTo>
                    <a:lnTo>
                      <a:pt x="382" y="85"/>
                    </a:lnTo>
                    <a:lnTo>
                      <a:pt x="374" y="75"/>
                    </a:lnTo>
                    <a:lnTo>
                      <a:pt x="370" y="71"/>
                    </a:lnTo>
                    <a:lnTo>
                      <a:pt x="372" y="66"/>
                    </a:lnTo>
                    <a:lnTo>
                      <a:pt x="382" y="62"/>
                    </a:lnTo>
                    <a:lnTo>
                      <a:pt x="384" y="60"/>
                    </a:lnTo>
                    <a:lnTo>
                      <a:pt x="372" y="41"/>
                    </a:lnTo>
                    <a:lnTo>
                      <a:pt x="364" y="37"/>
                    </a:lnTo>
                    <a:lnTo>
                      <a:pt x="338" y="25"/>
                    </a:lnTo>
                    <a:lnTo>
                      <a:pt x="318" y="23"/>
                    </a:lnTo>
                    <a:lnTo>
                      <a:pt x="313" y="16"/>
                    </a:lnTo>
                    <a:lnTo>
                      <a:pt x="297" y="12"/>
                    </a:lnTo>
                    <a:lnTo>
                      <a:pt x="284" y="6"/>
                    </a:lnTo>
                    <a:lnTo>
                      <a:pt x="272" y="0"/>
                    </a:lnTo>
                    <a:lnTo>
                      <a:pt x="267" y="6"/>
                    </a:lnTo>
                    <a:lnTo>
                      <a:pt x="259" y="8"/>
                    </a:lnTo>
                    <a:lnTo>
                      <a:pt x="251" y="23"/>
                    </a:lnTo>
                    <a:lnTo>
                      <a:pt x="251" y="35"/>
                    </a:lnTo>
                    <a:lnTo>
                      <a:pt x="251" y="39"/>
                    </a:lnTo>
                    <a:lnTo>
                      <a:pt x="255" y="39"/>
                    </a:lnTo>
                    <a:lnTo>
                      <a:pt x="257" y="43"/>
                    </a:lnTo>
                    <a:lnTo>
                      <a:pt x="253" y="45"/>
                    </a:lnTo>
                    <a:lnTo>
                      <a:pt x="247" y="48"/>
                    </a:lnTo>
                    <a:lnTo>
                      <a:pt x="242" y="52"/>
                    </a:lnTo>
                    <a:lnTo>
                      <a:pt x="238" y="58"/>
                    </a:lnTo>
                    <a:lnTo>
                      <a:pt x="232" y="70"/>
                    </a:lnTo>
                    <a:lnTo>
                      <a:pt x="232" y="81"/>
                    </a:lnTo>
                    <a:lnTo>
                      <a:pt x="234" y="91"/>
                    </a:lnTo>
                    <a:lnTo>
                      <a:pt x="228" y="102"/>
                    </a:lnTo>
                    <a:lnTo>
                      <a:pt x="219" y="108"/>
                    </a:lnTo>
                    <a:lnTo>
                      <a:pt x="219" y="98"/>
                    </a:lnTo>
                    <a:lnTo>
                      <a:pt x="222" y="89"/>
                    </a:lnTo>
                    <a:lnTo>
                      <a:pt x="219" y="77"/>
                    </a:lnTo>
                    <a:lnTo>
                      <a:pt x="219" y="73"/>
                    </a:lnTo>
                    <a:lnTo>
                      <a:pt x="219" y="70"/>
                    </a:lnTo>
                    <a:lnTo>
                      <a:pt x="215" y="71"/>
                    </a:lnTo>
                    <a:lnTo>
                      <a:pt x="209" y="81"/>
                    </a:lnTo>
                    <a:lnTo>
                      <a:pt x="209" y="89"/>
                    </a:lnTo>
                    <a:lnTo>
                      <a:pt x="205" y="94"/>
                    </a:lnTo>
                    <a:lnTo>
                      <a:pt x="199" y="94"/>
                    </a:lnTo>
                    <a:lnTo>
                      <a:pt x="190" y="104"/>
                    </a:lnTo>
                    <a:lnTo>
                      <a:pt x="186" y="110"/>
                    </a:lnTo>
                    <a:lnTo>
                      <a:pt x="186" y="116"/>
                    </a:lnTo>
                    <a:lnTo>
                      <a:pt x="176" y="125"/>
                    </a:lnTo>
                    <a:lnTo>
                      <a:pt x="176" y="141"/>
                    </a:lnTo>
                    <a:lnTo>
                      <a:pt x="176" y="160"/>
                    </a:lnTo>
                    <a:lnTo>
                      <a:pt x="174" y="169"/>
                    </a:lnTo>
                    <a:lnTo>
                      <a:pt x="169" y="183"/>
                    </a:lnTo>
                    <a:lnTo>
                      <a:pt x="163" y="190"/>
                    </a:lnTo>
                    <a:lnTo>
                      <a:pt x="163" y="200"/>
                    </a:lnTo>
                    <a:lnTo>
                      <a:pt x="171" y="223"/>
                    </a:lnTo>
                    <a:lnTo>
                      <a:pt x="167" y="236"/>
                    </a:lnTo>
                    <a:lnTo>
                      <a:pt x="173" y="248"/>
                    </a:lnTo>
                    <a:lnTo>
                      <a:pt x="186" y="279"/>
                    </a:lnTo>
                    <a:lnTo>
                      <a:pt x="197" y="302"/>
                    </a:lnTo>
                    <a:lnTo>
                      <a:pt x="197" y="323"/>
                    </a:lnTo>
                    <a:lnTo>
                      <a:pt x="201" y="329"/>
                    </a:lnTo>
                    <a:lnTo>
                      <a:pt x="201" y="330"/>
                    </a:lnTo>
                    <a:lnTo>
                      <a:pt x="199" y="334"/>
                    </a:lnTo>
                    <a:lnTo>
                      <a:pt x="196" y="355"/>
                    </a:lnTo>
                    <a:lnTo>
                      <a:pt x="192" y="371"/>
                    </a:lnTo>
                    <a:lnTo>
                      <a:pt x="186" y="386"/>
                    </a:lnTo>
                    <a:lnTo>
                      <a:pt x="174" y="415"/>
                    </a:lnTo>
                    <a:lnTo>
                      <a:pt x="163" y="424"/>
                    </a:lnTo>
                    <a:lnTo>
                      <a:pt x="159" y="428"/>
                    </a:lnTo>
                    <a:lnTo>
                      <a:pt x="155" y="432"/>
                    </a:lnTo>
                    <a:lnTo>
                      <a:pt x="142" y="438"/>
                    </a:lnTo>
                    <a:lnTo>
                      <a:pt x="136" y="440"/>
                    </a:lnTo>
                    <a:lnTo>
                      <a:pt x="123" y="444"/>
                    </a:lnTo>
                    <a:lnTo>
                      <a:pt x="111" y="434"/>
                    </a:lnTo>
                    <a:lnTo>
                      <a:pt x="132" y="676"/>
                    </a:lnTo>
                    <a:lnTo>
                      <a:pt x="128" y="680"/>
                    </a:lnTo>
                    <a:lnTo>
                      <a:pt x="130" y="687"/>
                    </a:lnTo>
                    <a:lnTo>
                      <a:pt x="126" y="701"/>
                    </a:lnTo>
                    <a:lnTo>
                      <a:pt x="136" y="720"/>
                    </a:lnTo>
                    <a:lnTo>
                      <a:pt x="140" y="741"/>
                    </a:lnTo>
                    <a:lnTo>
                      <a:pt x="128" y="762"/>
                    </a:lnTo>
                    <a:lnTo>
                      <a:pt x="126" y="768"/>
                    </a:lnTo>
                    <a:lnTo>
                      <a:pt x="121" y="783"/>
                    </a:lnTo>
                    <a:lnTo>
                      <a:pt x="107" y="795"/>
                    </a:lnTo>
                    <a:lnTo>
                      <a:pt x="107" y="810"/>
                    </a:lnTo>
                    <a:lnTo>
                      <a:pt x="103" y="829"/>
                    </a:lnTo>
                    <a:lnTo>
                      <a:pt x="103" y="833"/>
                    </a:lnTo>
                    <a:lnTo>
                      <a:pt x="103" y="837"/>
                    </a:lnTo>
                    <a:lnTo>
                      <a:pt x="105" y="839"/>
                    </a:lnTo>
                    <a:lnTo>
                      <a:pt x="103" y="845"/>
                    </a:lnTo>
                    <a:lnTo>
                      <a:pt x="102" y="852"/>
                    </a:lnTo>
                    <a:lnTo>
                      <a:pt x="98" y="854"/>
                    </a:lnTo>
                    <a:lnTo>
                      <a:pt x="98" y="858"/>
                    </a:lnTo>
                    <a:lnTo>
                      <a:pt x="105" y="868"/>
                    </a:lnTo>
                    <a:lnTo>
                      <a:pt x="103" y="870"/>
                    </a:lnTo>
                    <a:lnTo>
                      <a:pt x="80" y="877"/>
                    </a:lnTo>
                    <a:lnTo>
                      <a:pt x="73" y="881"/>
                    </a:lnTo>
                    <a:lnTo>
                      <a:pt x="75" y="891"/>
                    </a:lnTo>
                    <a:lnTo>
                      <a:pt x="78" y="912"/>
                    </a:lnTo>
                    <a:lnTo>
                      <a:pt x="67" y="916"/>
                    </a:lnTo>
                    <a:lnTo>
                      <a:pt x="57" y="908"/>
                    </a:lnTo>
                    <a:lnTo>
                      <a:pt x="48" y="904"/>
                    </a:lnTo>
                    <a:lnTo>
                      <a:pt x="34" y="902"/>
                    </a:lnTo>
                    <a:lnTo>
                      <a:pt x="25" y="906"/>
                    </a:lnTo>
                    <a:lnTo>
                      <a:pt x="21" y="925"/>
                    </a:lnTo>
                    <a:lnTo>
                      <a:pt x="21" y="927"/>
                    </a:lnTo>
                    <a:lnTo>
                      <a:pt x="25" y="927"/>
                    </a:lnTo>
                    <a:lnTo>
                      <a:pt x="29" y="931"/>
                    </a:lnTo>
                    <a:lnTo>
                      <a:pt x="31" y="941"/>
                    </a:lnTo>
                    <a:lnTo>
                      <a:pt x="23" y="966"/>
                    </a:lnTo>
                    <a:lnTo>
                      <a:pt x="19" y="969"/>
                    </a:lnTo>
                    <a:lnTo>
                      <a:pt x="15" y="967"/>
                    </a:lnTo>
                    <a:lnTo>
                      <a:pt x="4" y="971"/>
                    </a:lnTo>
                    <a:lnTo>
                      <a:pt x="0" y="979"/>
                    </a:lnTo>
                    <a:lnTo>
                      <a:pt x="117" y="969"/>
                    </a:lnTo>
                    <a:lnTo>
                      <a:pt x="117" y="960"/>
                    </a:lnTo>
                    <a:lnTo>
                      <a:pt x="113" y="954"/>
                    </a:lnTo>
                    <a:lnTo>
                      <a:pt x="126" y="952"/>
                    </a:lnTo>
                    <a:lnTo>
                      <a:pt x="132" y="956"/>
                    </a:lnTo>
                    <a:lnTo>
                      <a:pt x="466" y="925"/>
                    </a:lnTo>
                    <a:lnTo>
                      <a:pt x="474" y="921"/>
                    </a:lnTo>
                    <a:lnTo>
                      <a:pt x="608" y="904"/>
                    </a:lnTo>
                    <a:lnTo>
                      <a:pt x="608" y="902"/>
                    </a:lnTo>
                    <a:lnTo>
                      <a:pt x="629" y="898"/>
                    </a:lnTo>
                    <a:lnTo>
                      <a:pt x="627" y="902"/>
                    </a:lnTo>
                    <a:lnTo>
                      <a:pt x="650" y="900"/>
                    </a:lnTo>
                    <a:lnTo>
                      <a:pt x="660" y="896"/>
                    </a:lnTo>
                    <a:lnTo>
                      <a:pt x="664" y="898"/>
                    </a:lnTo>
                    <a:lnTo>
                      <a:pt x="775" y="881"/>
                    </a:lnTo>
                    <a:lnTo>
                      <a:pt x="823" y="754"/>
                    </a:lnTo>
                    <a:lnTo>
                      <a:pt x="723" y="762"/>
                    </a:lnTo>
                    <a:lnTo>
                      <a:pt x="739" y="737"/>
                    </a:lnTo>
                    <a:lnTo>
                      <a:pt x="756" y="672"/>
                    </a:lnTo>
                    <a:lnTo>
                      <a:pt x="758" y="670"/>
                    </a:lnTo>
                    <a:lnTo>
                      <a:pt x="767" y="678"/>
                    </a:lnTo>
                    <a:lnTo>
                      <a:pt x="769" y="682"/>
                    </a:lnTo>
                    <a:lnTo>
                      <a:pt x="775" y="687"/>
                    </a:lnTo>
                    <a:lnTo>
                      <a:pt x="785" y="683"/>
                    </a:lnTo>
                    <a:lnTo>
                      <a:pt x="792" y="672"/>
                    </a:lnTo>
                    <a:lnTo>
                      <a:pt x="798" y="647"/>
                    </a:lnTo>
                    <a:lnTo>
                      <a:pt x="804" y="637"/>
                    </a:lnTo>
                    <a:lnTo>
                      <a:pt x="814" y="641"/>
                    </a:lnTo>
                    <a:lnTo>
                      <a:pt x="819" y="628"/>
                    </a:lnTo>
                    <a:lnTo>
                      <a:pt x="825" y="626"/>
                    </a:lnTo>
                    <a:lnTo>
                      <a:pt x="831" y="618"/>
                    </a:lnTo>
                    <a:lnTo>
                      <a:pt x="837" y="605"/>
                    </a:lnTo>
                    <a:lnTo>
                      <a:pt x="840" y="601"/>
                    </a:lnTo>
                    <a:lnTo>
                      <a:pt x="840" y="597"/>
                    </a:lnTo>
                    <a:lnTo>
                      <a:pt x="838" y="595"/>
                    </a:lnTo>
                    <a:lnTo>
                      <a:pt x="838" y="574"/>
                    </a:lnTo>
                    <a:lnTo>
                      <a:pt x="840" y="572"/>
                    </a:lnTo>
                    <a:lnTo>
                      <a:pt x="844" y="568"/>
                    </a:lnTo>
                    <a:lnTo>
                      <a:pt x="881" y="591"/>
                    </a:lnTo>
                    <a:lnTo>
                      <a:pt x="886" y="593"/>
                    </a:lnTo>
                    <a:lnTo>
                      <a:pt x="888" y="591"/>
                    </a:lnTo>
                    <a:lnTo>
                      <a:pt x="892" y="572"/>
                    </a:lnTo>
                    <a:lnTo>
                      <a:pt x="883" y="555"/>
                    </a:lnTo>
                    <a:lnTo>
                      <a:pt x="879" y="553"/>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0" name=""/>
              <p:cNvSpPr/>
              <p:nvPr/>
            </p:nvSpPr>
            <p:spPr>
              <a:xfrm>
                <a:off x="5164920" y="1732680"/>
                <a:ext cx="885960" cy="1996560"/>
              </a:xfrm>
              <a:custGeom>
                <a:avLst/>
                <a:gdLst/>
                <a:ahLst/>
                <a:rect l="l" t="t" r="r" b="b"/>
                <a:pathLst>
                  <a:path w="609" h="1187">
                    <a:moveTo>
                      <a:pt x="197" y="1135"/>
                    </a:moveTo>
                    <a:lnTo>
                      <a:pt x="195" y="1139"/>
                    </a:lnTo>
                    <a:lnTo>
                      <a:pt x="203" y="1144"/>
                    </a:lnTo>
                    <a:lnTo>
                      <a:pt x="207" y="1152"/>
                    </a:lnTo>
                    <a:lnTo>
                      <a:pt x="205" y="1160"/>
                    </a:lnTo>
                    <a:lnTo>
                      <a:pt x="193" y="1169"/>
                    </a:lnTo>
                    <a:lnTo>
                      <a:pt x="184" y="1181"/>
                    </a:lnTo>
                    <a:lnTo>
                      <a:pt x="184" y="1187"/>
                    </a:lnTo>
                    <a:lnTo>
                      <a:pt x="238" y="1183"/>
                    </a:lnTo>
                    <a:lnTo>
                      <a:pt x="242" y="1167"/>
                    </a:lnTo>
                    <a:lnTo>
                      <a:pt x="240" y="1162"/>
                    </a:lnTo>
                    <a:lnTo>
                      <a:pt x="246" y="1144"/>
                    </a:lnTo>
                    <a:lnTo>
                      <a:pt x="252" y="1131"/>
                    </a:lnTo>
                    <a:lnTo>
                      <a:pt x="256" y="1123"/>
                    </a:lnTo>
                    <a:lnTo>
                      <a:pt x="267" y="1119"/>
                    </a:lnTo>
                    <a:lnTo>
                      <a:pt x="271" y="1121"/>
                    </a:lnTo>
                    <a:lnTo>
                      <a:pt x="275" y="1118"/>
                    </a:lnTo>
                    <a:lnTo>
                      <a:pt x="283" y="1092"/>
                    </a:lnTo>
                    <a:lnTo>
                      <a:pt x="281" y="1082"/>
                    </a:lnTo>
                    <a:lnTo>
                      <a:pt x="277" y="1078"/>
                    </a:lnTo>
                    <a:lnTo>
                      <a:pt x="273" y="1078"/>
                    </a:lnTo>
                    <a:lnTo>
                      <a:pt x="273" y="1076"/>
                    </a:lnTo>
                    <a:lnTo>
                      <a:pt x="277" y="1057"/>
                    </a:lnTo>
                    <a:lnTo>
                      <a:pt x="286" y="1053"/>
                    </a:lnTo>
                    <a:lnTo>
                      <a:pt x="300" y="1055"/>
                    </a:lnTo>
                    <a:lnTo>
                      <a:pt x="309" y="1059"/>
                    </a:lnTo>
                    <a:lnTo>
                      <a:pt x="319" y="1067"/>
                    </a:lnTo>
                    <a:lnTo>
                      <a:pt x="330" y="1063"/>
                    </a:lnTo>
                    <a:lnTo>
                      <a:pt x="327" y="1042"/>
                    </a:lnTo>
                    <a:lnTo>
                      <a:pt x="325" y="1032"/>
                    </a:lnTo>
                    <a:lnTo>
                      <a:pt x="332" y="1028"/>
                    </a:lnTo>
                    <a:lnTo>
                      <a:pt x="355" y="1021"/>
                    </a:lnTo>
                    <a:lnTo>
                      <a:pt x="357" y="1019"/>
                    </a:lnTo>
                    <a:lnTo>
                      <a:pt x="350" y="1009"/>
                    </a:lnTo>
                    <a:lnTo>
                      <a:pt x="350" y="1005"/>
                    </a:lnTo>
                    <a:lnTo>
                      <a:pt x="354" y="1003"/>
                    </a:lnTo>
                    <a:lnTo>
                      <a:pt x="355" y="996"/>
                    </a:lnTo>
                    <a:lnTo>
                      <a:pt x="357" y="990"/>
                    </a:lnTo>
                    <a:lnTo>
                      <a:pt x="355" y="988"/>
                    </a:lnTo>
                    <a:lnTo>
                      <a:pt x="355" y="984"/>
                    </a:lnTo>
                    <a:lnTo>
                      <a:pt x="355" y="980"/>
                    </a:lnTo>
                    <a:lnTo>
                      <a:pt x="359" y="961"/>
                    </a:lnTo>
                    <a:lnTo>
                      <a:pt x="359" y="946"/>
                    </a:lnTo>
                    <a:lnTo>
                      <a:pt x="373" y="934"/>
                    </a:lnTo>
                    <a:lnTo>
                      <a:pt x="378" y="918"/>
                    </a:lnTo>
                    <a:lnTo>
                      <a:pt x="380" y="912"/>
                    </a:lnTo>
                    <a:lnTo>
                      <a:pt x="393" y="891"/>
                    </a:lnTo>
                    <a:lnTo>
                      <a:pt x="389" y="870"/>
                    </a:lnTo>
                    <a:lnTo>
                      <a:pt x="378" y="851"/>
                    </a:lnTo>
                    <a:lnTo>
                      <a:pt x="383" y="837"/>
                    </a:lnTo>
                    <a:lnTo>
                      <a:pt x="380" y="830"/>
                    </a:lnTo>
                    <a:lnTo>
                      <a:pt x="385" y="826"/>
                    </a:lnTo>
                    <a:lnTo>
                      <a:pt x="363" y="582"/>
                    </a:lnTo>
                    <a:lnTo>
                      <a:pt x="359" y="580"/>
                    </a:lnTo>
                    <a:lnTo>
                      <a:pt x="355" y="574"/>
                    </a:lnTo>
                    <a:lnTo>
                      <a:pt x="352" y="551"/>
                    </a:lnTo>
                    <a:lnTo>
                      <a:pt x="348" y="546"/>
                    </a:lnTo>
                    <a:lnTo>
                      <a:pt x="342" y="540"/>
                    </a:lnTo>
                    <a:lnTo>
                      <a:pt x="334" y="525"/>
                    </a:lnTo>
                    <a:lnTo>
                      <a:pt x="334" y="505"/>
                    </a:lnTo>
                    <a:lnTo>
                      <a:pt x="332" y="496"/>
                    </a:lnTo>
                    <a:lnTo>
                      <a:pt x="334" y="490"/>
                    </a:lnTo>
                    <a:lnTo>
                      <a:pt x="332" y="486"/>
                    </a:lnTo>
                    <a:lnTo>
                      <a:pt x="334" y="482"/>
                    </a:lnTo>
                    <a:lnTo>
                      <a:pt x="325" y="455"/>
                    </a:lnTo>
                    <a:lnTo>
                      <a:pt x="319" y="418"/>
                    </a:lnTo>
                    <a:lnTo>
                      <a:pt x="329" y="393"/>
                    </a:lnTo>
                    <a:lnTo>
                      <a:pt x="332" y="387"/>
                    </a:lnTo>
                    <a:lnTo>
                      <a:pt x="330" y="362"/>
                    </a:lnTo>
                    <a:lnTo>
                      <a:pt x="329" y="347"/>
                    </a:lnTo>
                    <a:lnTo>
                      <a:pt x="330" y="341"/>
                    </a:lnTo>
                    <a:lnTo>
                      <a:pt x="340" y="332"/>
                    </a:lnTo>
                    <a:lnTo>
                      <a:pt x="340" y="320"/>
                    </a:lnTo>
                    <a:lnTo>
                      <a:pt x="340" y="301"/>
                    </a:lnTo>
                    <a:lnTo>
                      <a:pt x="350" y="280"/>
                    </a:lnTo>
                    <a:lnTo>
                      <a:pt x="350" y="274"/>
                    </a:lnTo>
                    <a:lnTo>
                      <a:pt x="352" y="264"/>
                    </a:lnTo>
                    <a:lnTo>
                      <a:pt x="357" y="259"/>
                    </a:lnTo>
                    <a:lnTo>
                      <a:pt x="367" y="233"/>
                    </a:lnTo>
                    <a:lnTo>
                      <a:pt x="369" y="219"/>
                    </a:lnTo>
                    <a:lnTo>
                      <a:pt x="367" y="216"/>
                    </a:lnTo>
                    <a:lnTo>
                      <a:pt x="363" y="217"/>
                    </a:lnTo>
                    <a:lnTo>
                      <a:pt x="359" y="219"/>
                    </a:lnTo>
                    <a:lnTo>
                      <a:pt x="355" y="227"/>
                    </a:lnTo>
                    <a:lnTo>
                      <a:pt x="354" y="229"/>
                    </a:lnTo>
                    <a:lnTo>
                      <a:pt x="352" y="235"/>
                    </a:lnTo>
                    <a:lnTo>
                      <a:pt x="354" y="240"/>
                    </a:lnTo>
                    <a:lnTo>
                      <a:pt x="350" y="248"/>
                    </a:lnTo>
                    <a:lnTo>
                      <a:pt x="344" y="252"/>
                    </a:lnTo>
                    <a:lnTo>
                      <a:pt x="342" y="259"/>
                    </a:lnTo>
                    <a:lnTo>
                      <a:pt x="336" y="263"/>
                    </a:lnTo>
                    <a:lnTo>
                      <a:pt x="323" y="272"/>
                    </a:lnTo>
                    <a:lnTo>
                      <a:pt x="311" y="295"/>
                    </a:lnTo>
                    <a:lnTo>
                      <a:pt x="300" y="301"/>
                    </a:lnTo>
                    <a:lnTo>
                      <a:pt x="298" y="297"/>
                    </a:lnTo>
                    <a:lnTo>
                      <a:pt x="300" y="291"/>
                    </a:lnTo>
                    <a:lnTo>
                      <a:pt x="302" y="278"/>
                    </a:lnTo>
                    <a:lnTo>
                      <a:pt x="311" y="259"/>
                    </a:lnTo>
                    <a:lnTo>
                      <a:pt x="327" y="242"/>
                    </a:lnTo>
                    <a:lnTo>
                      <a:pt x="329" y="240"/>
                    </a:lnTo>
                    <a:lnTo>
                      <a:pt x="330" y="237"/>
                    </a:lnTo>
                    <a:lnTo>
                      <a:pt x="330" y="227"/>
                    </a:lnTo>
                    <a:lnTo>
                      <a:pt x="340" y="210"/>
                    </a:lnTo>
                    <a:lnTo>
                      <a:pt x="346" y="202"/>
                    </a:lnTo>
                    <a:lnTo>
                      <a:pt x="350" y="187"/>
                    </a:lnTo>
                    <a:lnTo>
                      <a:pt x="357" y="173"/>
                    </a:lnTo>
                    <a:lnTo>
                      <a:pt x="361" y="158"/>
                    </a:lnTo>
                    <a:lnTo>
                      <a:pt x="363" y="158"/>
                    </a:lnTo>
                    <a:lnTo>
                      <a:pt x="365" y="168"/>
                    </a:lnTo>
                    <a:lnTo>
                      <a:pt x="369" y="173"/>
                    </a:lnTo>
                    <a:lnTo>
                      <a:pt x="375" y="169"/>
                    </a:lnTo>
                    <a:lnTo>
                      <a:pt x="378" y="158"/>
                    </a:lnTo>
                    <a:lnTo>
                      <a:pt x="393" y="156"/>
                    </a:lnTo>
                    <a:lnTo>
                      <a:pt x="393" y="162"/>
                    </a:lnTo>
                    <a:lnTo>
                      <a:pt x="383" y="175"/>
                    </a:lnTo>
                    <a:lnTo>
                      <a:pt x="385" y="179"/>
                    </a:lnTo>
                    <a:lnTo>
                      <a:pt x="389" y="181"/>
                    </a:lnTo>
                    <a:lnTo>
                      <a:pt x="412" y="160"/>
                    </a:lnTo>
                    <a:lnTo>
                      <a:pt x="414" y="156"/>
                    </a:lnTo>
                    <a:lnTo>
                      <a:pt x="414" y="146"/>
                    </a:lnTo>
                    <a:lnTo>
                      <a:pt x="426" y="145"/>
                    </a:lnTo>
                    <a:lnTo>
                      <a:pt x="435" y="146"/>
                    </a:lnTo>
                    <a:lnTo>
                      <a:pt x="439" y="145"/>
                    </a:lnTo>
                    <a:lnTo>
                      <a:pt x="443" y="143"/>
                    </a:lnTo>
                    <a:lnTo>
                      <a:pt x="449" y="139"/>
                    </a:lnTo>
                    <a:lnTo>
                      <a:pt x="452" y="139"/>
                    </a:lnTo>
                    <a:lnTo>
                      <a:pt x="472" y="125"/>
                    </a:lnTo>
                    <a:lnTo>
                      <a:pt x="477" y="127"/>
                    </a:lnTo>
                    <a:lnTo>
                      <a:pt x="483" y="125"/>
                    </a:lnTo>
                    <a:lnTo>
                      <a:pt x="510" y="129"/>
                    </a:lnTo>
                    <a:lnTo>
                      <a:pt x="520" y="139"/>
                    </a:lnTo>
                    <a:lnTo>
                      <a:pt x="525" y="141"/>
                    </a:lnTo>
                    <a:lnTo>
                      <a:pt x="527" y="137"/>
                    </a:lnTo>
                    <a:lnTo>
                      <a:pt x="525" y="127"/>
                    </a:lnTo>
                    <a:lnTo>
                      <a:pt x="529" y="125"/>
                    </a:lnTo>
                    <a:lnTo>
                      <a:pt x="540" y="127"/>
                    </a:lnTo>
                    <a:lnTo>
                      <a:pt x="557" y="123"/>
                    </a:lnTo>
                    <a:lnTo>
                      <a:pt x="565" y="125"/>
                    </a:lnTo>
                    <a:lnTo>
                      <a:pt x="570" y="127"/>
                    </a:lnTo>
                    <a:lnTo>
                      <a:pt x="582" y="122"/>
                    </a:lnTo>
                    <a:lnTo>
                      <a:pt x="584" y="122"/>
                    </a:lnTo>
                    <a:lnTo>
                      <a:pt x="586" y="125"/>
                    </a:lnTo>
                    <a:lnTo>
                      <a:pt x="592" y="125"/>
                    </a:lnTo>
                    <a:lnTo>
                      <a:pt x="601" y="125"/>
                    </a:lnTo>
                    <a:lnTo>
                      <a:pt x="609" y="118"/>
                    </a:lnTo>
                    <a:lnTo>
                      <a:pt x="607" y="112"/>
                    </a:lnTo>
                    <a:lnTo>
                      <a:pt x="603" y="108"/>
                    </a:lnTo>
                    <a:lnTo>
                      <a:pt x="599" y="108"/>
                    </a:lnTo>
                    <a:lnTo>
                      <a:pt x="584" y="112"/>
                    </a:lnTo>
                    <a:lnTo>
                      <a:pt x="569" y="106"/>
                    </a:lnTo>
                    <a:lnTo>
                      <a:pt x="561" y="98"/>
                    </a:lnTo>
                    <a:lnTo>
                      <a:pt x="553" y="82"/>
                    </a:lnTo>
                    <a:lnTo>
                      <a:pt x="544" y="76"/>
                    </a:lnTo>
                    <a:lnTo>
                      <a:pt x="523" y="78"/>
                    </a:lnTo>
                    <a:lnTo>
                      <a:pt x="518" y="82"/>
                    </a:lnTo>
                    <a:lnTo>
                      <a:pt x="508" y="80"/>
                    </a:lnTo>
                    <a:lnTo>
                      <a:pt x="504" y="82"/>
                    </a:lnTo>
                    <a:lnTo>
                      <a:pt x="500" y="82"/>
                    </a:lnTo>
                    <a:lnTo>
                      <a:pt x="493" y="67"/>
                    </a:lnTo>
                    <a:lnTo>
                      <a:pt x="493" y="61"/>
                    </a:lnTo>
                    <a:lnTo>
                      <a:pt x="497" y="51"/>
                    </a:lnTo>
                    <a:lnTo>
                      <a:pt x="495" y="48"/>
                    </a:lnTo>
                    <a:lnTo>
                      <a:pt x="485" y="51"/>
                    </a:lnTo>
                    <a:lnTo>
                      <a:pt x="470" y="59"/>
                    </a:lnTo>
                    <a:lnTo>
                      <a:pt x="406" y="76"/>
                    </a:lnTo>
                    <a:lnTo>
                      <a:pt x="385" y="91"/>
                    </a:lnTo>
                    <a:lnTo>
                      <a:pt x="383" y="98"/>
                    </a:lnTo>
                    <a:lnTo>
                      <a:pt x="378" y="100"/>
                    </a:lnTo>
                    <a:lnTo>
                      <a:pt x="378" y="98"/>
                    </a:lnTo>
                    <a:lnTo>
                      <a:pt x="371" y="95"/>
                    </a:lnTo>
                    <a:lnTo>
                      <a:pt x="369" y="97"/>
                    </a:lnTo>
                    <a:lnTo>
                      <a:pt x="363" y="97"/>
                    </a:lnTo>
                    <a:lnTo>
                      <a:pt x="357" y="93"/>
                    </a:lnTo>
                    <a:lnTo>
                      <a:pt x="348" y="91"/>
                    </a:lnTo>
                    <a:lnTo>
                      <a:pt x="330" y="93"/>
                    </a:lnTo>
                    <a:lnTo>
                      <a:pt x="309" y="69"/>
                    </a:lnTo>
                    <a:lnTo>
                      <a:pt x="281" y="57"/>
                    </a:lnTo>
                    <a:lnTo>
                      <a:pt x="275" y="59"/>
                    </a:lnTo>
                    <a:lnTo>
                      <a:pt x="267" y="57"/>
                    </a:lnTo>
                    <a:lnTo>
                      <a:pt x="254" y="69"/>
                    </a:lnTo>
                    <a:lnTo>
                      <a:pt x="252" y="74"/>
                    </a:lnTo>
                    <a:lnTo>
                      <a:pt x="248" y="65"/>
                    </a:lnTo>
                    <a:lnTo>
                      <a:pt x="252" y="50"/>
                    </a:lnTo>
                    <a:lnTo>
                      <a:pt x="256" y="44"/>
                    </a:lnTo>
                    <a:lnTo>
                      <a:pt x="263" y="38"/>
                    </a:lnTo>
                    <a:lnTo>
                      <a:pt x="277" y="21"/>
                    </a:lnTo>
                    <a:lnTo>
                      <a:pt x="283" y="11"/>
                    </a:lnTo>
                    <a:lnTo>
                      <a:pt x="286" y="11"/>
                    </a:lnTo>
                    <a:lnTo>
                      <a:pt x="296" y="3"/>
                    </a:lnTo>
                    <a:lnTo>
                      <a:pt x="296" y="0"/>
                    </a:lnTo>
                    <a:lnTo>
                      <a:pt x="290" y="0"/>
                    </a:lnTo>
                    <a:lnTo>
                      <a:pt x="269" y="3"/>
                    </a:lnTo>
                    <a:lnTo>
                      <a:pt x="258" y="9"/>
                    </a:lnTo>
                    <a:lnTo>
                      <a:pt x="238" y="30"/>
                    </a:lnTo>
                    <a:lnTo>
                      <a:pt x="231" y="32"/>
                    </a:lnTo>
                    <a:lnTo>
                      <a:pt x="209" y="55"/>
                    </a:lnTo>
                    <a:lnTo>
                      <a:pt x="189" y="65"/>
                    </a:lnTo>
                    <a:lnTo>
                      <a:pt x="163" y="74"/>
                    </a:lnTo>
                    <a:lnTo>
                      <a:pt x="155" y="76"/>
                    </a:lnTo>
                    <a:lnTo>
                      <a:pt x="153" y="82"/>
                    </a:lnTo>
                    <a:lnTo>
                      <a:pt x="138" y="93"/>
                    </a:lnTo>
                    <a:lnTo>
                      <a:pt x="130" y="98"/>
                    </a:lnTo>
                    <a:lnTo>
                      <a:pt x="116" y="102"/>
                    </a:lnTo>
                    <a:lnTo>
                      <a:pt x="107" y="104"/>
                    </a:lnTo>
                    <a:lnTo>
                      <a:pt x="99" y="97"/>
                    </a:lnTo>
                    <a:lnTo>
                      <a:pt x="92" y="97"/>
                    </a:lnTo>
                    <a:lnTo>
                      <a:pt x="78" y="102"/>
                    </a:lnTo>
                    <a:lnTo>
                      <a:pt x="82" y="89"/>
                    </a:lnTo>
                    <a:lnTo>
                      <a:pt x="82" y="82"/>
                    </a:lnTo>
                    <a:lnTo>
                      <a:pt x="86" y="78"/>
                    </a:lnTo>
                    <a:lnTo>
                      <a:pt x="86" y="69"/>
                    </a:lnTo>
                    <a:lnTo>
                      <a:pt x="84" y="65"/>
                    </a:lnTo>
                    <a:lnTo>
                      <a:pt x="75" y="67"/>
                    </a:lnTo>
                    <a:lnTo>
                      <a:pt x="41" y="84"/>
                    </a:lnTo>
                    <a:lnTo>
                      <a:pt x="21" y="97"/>
                    </a:lnTo>
                    <a:lnTo>
                      <a:pt x="10" y="98"/>
                    </a:lnTo>
                    <a:lnTo>
                      <a:pt x="0" y="97"/>
                    </a:lnTo>
                    <a:lnTo>
                      <a:pt x="99" y="103"/>
                    </a:lnTo>
                    <a:lnTo>
                      <a:pt x="171" y="136"/>
                    </a:lnTo>
                    <a:lnTo>
                      <a:pt x="126" y="175"/>
                    </a:lnTo>
                    <a:lnTo>
                      <a:pt x="117" y="208"/>
                    </a:lnTo>
                    <a:lnTo>
                      <a:pt x="147" y="259"/>
                    </a:lnTo>
                    <a:lnTo>
                      <a:pt x="96" y="262"/>
                    </a:lnTo>
                    <a:lnTo>
                      <a:pt x="67" y="382"/>
                    </a:lnTo>
                    <a:lnTo>
                      <a:pt x="69" y="387"/>
                    </a:lnTo>
                    <a:lnTo>
                      <a:pt x="69" y="401"/>
                    </a:lnTo>
                    <a:lnTo>
                      <a:pt x="71" y="418"/>
                    </a:lnTo>
                    <a:lnTo>
                      <a:pt x="75" y="432"/>
                    </a:lnTo>
                    <a:lnTo>
                      <a:pt x="86" y="440"/>
                    </a:lnTo>
                    <a:lnTo>
                      <a:pt x="86" y="446"/>
                    </a:lnTo>
                    <a:lnTo>
                      <a:pt x="80" y="455"/>
                    </a:lnTo>
                    <a:lnTo>
                      <a:pt x="84" y="469"/>
                    </a:lnTo>
                    <a:lnTo>
                      <a:pt x="90" y="496"/>
                    </a:lnTo>
                    <a:lnTo>
                      <a:pt x="113" y="505"/>
                    </a:lnTo>
                    <a:lnTo>
                      <a:pt x="120" y="511"/>
                    </a:lnTo>
                    <a:lnTo>
                      <a:pt x="124" y="521"/>
                    </a:lnTo>
                    <a:lnTo>
                      <a:pt x="126" y="526"/>
                    </a:lnTo>
                    <a:lnTo>
                      <a:pt x="141" y="536"/>
                    </a:lnTo>
                    <a:lnTo>
                      <a:pt x="143" y="546"/>
                    </a:lnTo>
                    <a:lnTo>
                      <a:pt x="159" y="555"/>
                    </a:lnTo>
                    <a:lnTo>
                      <a:pt x="163" y="572"/>
                    </a:lnTo>
                    <a:lnTo>
                      <a:pt x="163" y="580"/>
                    </a:lnTo>
                    <a:lnTo>
                      <a:pt x="157" y="592"/>
                    </a:lnTo>
                    <a:lnTo>
                      <a:pt x="153" y="598"/>
                    </a:lnTo>
                    <a:lnTo>
                      <a:pt x="153" y="606"/>
                    </a:lnTo>
                    <a:lnTo>
                      <a:pt x="140" y="621"/>
                    </a:lnTo>
                    <a:lnTo>
                      <a:pt x="126" y="625"/>
                    </a:lnTo>
                    <a:lnTo>
                      <a:pt x="122" y="629"/>
                    </a:lnTo>
                    <a:lnTo>
                      <a:pt x="107" y="629"/>
                    </a:lnTo>
                    <a:lnTo>
                      <a:pt x="99" y="635"/>
                    </a:lnTo>
                    <a:lnTo>
                      <a:pt x="95" y="644"/>
                    </a:lnTo>
                    <a:lnTo>
                      <a:pt x="95" y="652"/>
                    </a:lnTo>
                    <a:lnTo>
                      <a:pt x="105" y="662"/>
                    </a:lnTo>
                    <a:lnTo>
                      <a:pt x="107" y="669"/>
                    </a:lnTo>
                    <a:lnTo>
                      <a:pt x="105" y="685"/>
                    </a:lnTo>
                    <a:lnTo>
                      <a:pt x="93" y="708"/>
                    </a:lnTo>
                    <a:lnTo>
                      <a:pt x="82" y="717"/>
                    </a:lnTo>
                    <a:lnTo>
                      <a:pt x="78" y="725"/>
                    </a:lnTo>
                    <a:lnTo>
                      <a:pt x="80" y="733"/>
                    </a:lnTo>
                    <a:lnTo>
                      <a:pt x="73" y="740"/>
                    </a:lnTo>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1" name=""/>
              <p:cNvSpPr/>
              <p:nvPr/>
            </p:nvSpPr>
            <p:spPr>
              <a:xfrm>
                <a:off x="3725280" y="1450080"/>
                <a:ext cx="1686600" cy="1640160"/>
              </a:xfrm>
              <a:custGeom>
                <a:avLst/>
                <a:gdLst/>
                <a:ahLst/>
                <a:rect l="l" t="t" r="r" b="b"/>
                <a:pathLst>
                  <a:path w="1151" h="969">
                    <a:moveTo>
                      <a:pt x="775" y="894"/>
                    </a:moveTo>
                    <a:lnTo>
                      <a:pt x="1032" y="880"/>
                    </a:lnTo>
                    <a:lnTo>
                      <a:pt x="1055" y="903"/>
                    </a:lnTo>
                    <a:lnTo>
                      <a:pt x="1061" y="896"/>
                    </a:lnTo>
                    <a:lnTo>
                      <a:pt x="1059" y="888"/>
                    </a:lnTo>
                    <a:lnTo>
                      <a:pt x="1063" y="880"/>
                    </a:lnTo>
                    <a:lnTo>
                      <a:pt x="1074" y="871"/>
                    </a:lnTo>
                    <a:lnTo>
                      <a:pt x="1086" y="848"/>
                    </a:lnTo>
                    <a:lnTo>
                      <a:pt x="1088" y="832"/>
                    </a:lnTo>
                    <a:lnTo>
                      <a:pt x="1086" y="825"/>
                    </a:lnTo>
                    <a:lnTo>
                      <a:pt x="1076" y="815"/>
                    </a:lnTo>
                    <a:lnTo>
                      <a:pt x="1076" y="807"/>
                    </a:lnTo>
                    <a:lnTo>
                      <a:pt x="1080" y="798"/>
                    </a:lnTo>
                    <a:lnTo>
                      <a:pt x="1088" y="792"/>
                    </a:lnTo>
                    <a:lnTo>
                      <a:pt x="1103" y="792"/>
                    </a:lnTo>
                    <a:lnTo>
                      <a:pt x="1107" y="788"/>
                    </a:lnTo>
                    <a:lnTo>
                      <a:pt x="1121" y="784"/>
                    </a:lnTo>
                    <a:lnTo>
                      <a:pt x="1134" y="769"/>
                    </a:lnTo>
                    <a:lnTo>
                      <a:pt x="1134" y="761"/>
                    </a:lnTo>
                    <a:lnTo>
                      <a:pt x="1138" y="756"/>
                    </a:lnTo>
                    <a:lnTo>
                      <a:pt x="1144" y="744"/>
                    </a:lnTo>
                    <a:lnTo>
                      <a:pt x="1144" y="736"/>
                    </a:lnTo>
                    <a:lnTo>
                      <a:pt x="1140" y="719"/>
                    </a:lnTo>
                    <a:lnTo>
                      <a:pt x="1124" y="710"/>
                    </a:lnTo>
                    <a:lnTo>
                      <a:pt x="1122" y="700"/>
                    </a:lnTo>
                    <a:lnTo>
                      <a:pt x="1107" y="690"/>
                    </a:lnTo>
                    <a:lnTo>
                      <a:pt x="1105" y="685"/>
                    </a:lnTo>
                    <a:lnTo>
                      <a:pt x="1101" y="675"/>
                    </a:lnTo>
                    <a:lnTo>
                      <a:pt x="1094" y="669"/>
                    </a:lnTo>
                    <a:lnTo>
                      <a:pt x="1071" y="660"/>
                    </a:lnTo>
                    <a:lnTo>
                      <a:pt x="1065" y="633"/>
                    </a:lnTo>
                    <a:lnTo>
                      <a:pt x="1061" y="619"/>
                    </a:lnTo>
                    <a:lnTo>
                      <a:pt x="1067" y="610"/>
                    </a:lnTo>
                    <a:lnTo>
                      <a:pt x="1067" y="604"/>
                    </a:lnTo>
                    <a:lnTo>
                      <a:pt x="1057" y="596"/>
                    </a:lnTo>
                    <a:lnTo>
                      <a:pt x="1053" y="583"/>
                    </a:lnTo>
                    <a:lnTo>
                      <a:pt x="1051" y="566"/>
                    </a:lnTo>
                    <a:lnTo>
                      <a:pt x="1051" y="552"/>
                    </a:lnTo>
                    <a:lnTo>
                      <a:pt x="1059" y="539"/>
                    </a:lnTo>
                    <a:lnTo>
                      <a:pt x="1063" y="525"/>
                    </a:lnTo>
                    <a:lnTo>
                      <a:pt x="1065" y="512"/>
                    </a:lnTo>
                    <a:lnTo>
                      <a:pt x="1067" y="497"/>
                    </a:lnTo>
                    <a:lnTo>
                      <a:pt x="1067" y="483"/>
                    </a:lnTo>
                    <a:lnTo>
                      <a:pt x="1069" y="468"/>
                    </a:lnTo>
                    <a:lnTo>
                      <a:pt x="1071" y="454"/>
                    </a:lnTo>
                    <a:lnTo>
                      <a:pt x="1074" y="439"/>
                    </a:lnTo>
                    <a:lnTo>
                      <a:pt x="1074" y="437"/>
                    </a:lnTo>
                    <a:lnTo>
                      <a:pt x="1074" y="437"/>
                    </a:lnTo>
                    <a:lnTo>
                      <a:pt x="1074" y="435"/>
                    </a:lnTo>
                    <a:lnTo>
                      <a:pt x="1074" y="433"/>
                    </a:lnTo>
                    <a:lnTo>
                      <a:pt x="1076" y="433"/>
                    </a:lnTo>
                    <a:lnTo>
                      <a:pt x="1076" y="431"/>
                    </a:lnTo>
                    <a:lnTo>
                      <a:pt x="1078" y="429"/>
                    </a:lnTo>
                    <a:lnTo>
                      <a:pt x="1078" y="428"/>
                    </a:lnTo>
                    <a:lnTo>
                      <a:pt x="1082" y="424"/>
                    </a:lnTo>
                    <a:lnTo>
                      <a:pt x="1088" y="424"/>
                    </a:lnTo>
                    <a:lnTo>
                      <a:pt x="1094" y="424"/>
                    </a:lnTo>
                    <a:lnTo>
                      <a:pt x="1099" y="424"/>
                    </a:lnTo>
                    <a:lnTo>
                      <a:pt x="1105" y="424"/>
                    </a:lnTo>
                    <a:lnTo>
                      <a:pt x="1111" y="424"/>
                    </a:lnTo>
                    <a:lnTo>
                      <a:pt x="1117" y="422"/>
                    </a:lnTo>
                    <a:lnTo>
                      <a:pt x="1121" y="416"/>
                    </a:lnTo>
                    <a:lnTo>
                      <a:pt x="1121" y="414"/>
                    </a:lnTo>
                    <a:lnTo>
                      <a:pt x="1122" y="412"/>
                    </a:lnTo>
                    <a:lnTo>
                      <a:pt x="1122" y="410"/>
                    </a:lnTo>
                    <a:lnTo>
                      <a:pt x="1122" y="408"/>
                    </a:lnTo>
                    <a:lnTo>
                      <a:pt x="1122" y="406"/>
                    </a:lnTo>
                    <a:lnTo>
                      <a:pt x="1122" y="405"/>
                    </a:lnTo>
                    <a:lnTo>
                      <a:pt x="1121" y="403"/>
                    </a:lnTo>
                    <a:lnTo>
                      <a:pt x="1121" y="401"/>
                    </a:lnTo>
                    <a:lnTo>
                      <a:pt x="1119" y="399"/>
                    </a:lnTo>
                    <a:lnTo>
                      <a:pt x="1115" y="397"/>
                    </a:lnTo>
                    <a:lnTo>
                      <a:pt x="1113" y="393"/>
                    </a:lnTo>
                    <a:lnTo>
                      <a:pt x="1111" y="391"/>
                    </a:lnTo>
                    <a:lnTo>
                      <a:pt x="1109" y="389"/>
                    </a:lnTo>
                    <a:lnTo>
                      <a:pt x="1107" y="387"/>
                    </a:lnTo>
                    <a:lnTo>
                      <a:pt x="1105" y="383"/>
                    </a:lnTo>
                    <a:lnTo>
                      <a:pt x="1103" y="382"/>
                    </a:lnTo>
                    <a:lnTo>
                      <a:pt x="1101" y="378"/>
                    </a:lnTo>
                    <a:lnTo>
                      <a:pt x="1099" y="374"/>
                    </a:lnTo>
                    <a:lnTo>
                      <a:pt x="1099" y="370"/>
                    </a:lnTo>
                    <a:lnTo>
                      <a:pt x="1099" y="366"/>
                    </a:lnTo>
                    <a:lnTo>
                      <a:pt x="1101" y="364"/>
                    </a:lnTo>
                    <a:lnTo>
                      <a:pt x="1101" y="360"/>
                    </a:lnTo>
                    <a:lnTo>
                      <a:pt x="1101" y="357"/>
                    </a:lnTo>
                    <a:lnTo>
                      <a:pt x="1101" y="353"/>
                    </a:lnTo>
                    <a:lnTo>
                      <a:pt x="1101" y="351"/>
                    </a:lnTo>
                    <a:lnTo>
                      <a:pt x="1101" y="347"/>
                    </a:lnTo>
                    <a:lnTo>
                      <a:pt x="1103" y="345"/>
                    </a:lnTo>
                    <a:lnTo>
                      <a:pt x="1105" y="343"/>
                    </a:lnTo>
                    <a:lnTo>
                      <a:pt x="1107" y="339"/>
                    </a:lnTo>
                    <a:lnTo>
                      <a:pt x="1109" y="337"/>
                    </a:lnTo>
                    <a:lnTo>
                      <a:pt x="1111" y="335"/>
                    </a:lnTo>
                    <a:lnTo>
                      <a:pt x="1113" y="334"/>
                    </a:lnTo>
                    <a:lnTo>
                      <a:pt x="1117" y="328"/>
                    </a:lnTo>
                    <a:lnTo>
                      <a:pt x="1122" y="324"/>
                    </a:lnTo>
                    <a:lnTo>
                      <a:pt x="1126" y="322"/>
                    </a:lnTo>
                    <a:lnTo>
                      <a:pt x="1132" y="318"/>
                    </a:lnTo>
                    <a:lnTo>
                      <a:pt x="1136" y="316"/>
                    </a:lnTo>
                    <a:lnTo>
                      <a:pt x="1142" y="312"/>
                    </a:lnTo>
                    <a:lnTo>
                      <a:pt x="1145" y="309"/>
                    </a:lnTo>
                    <a:lnTo>
                      <a:pt x="1149" y="305"/>
                    </a:lnTo>
                    <a:lnTo>
                      <a:pt x="1151" y="299"/>
                    </a:lnTo>
                    <a:lnTo>
                      <a:pt x="1124" y="293"/>
                    </a:lnTo>
                    <a:lnTo>
                      <a:pt x="1119" y="291"/>
                    </a:lnTo>
                    <a:lnTo>
                      <a:pt x="1115" y="280"/>
                    </a:lnTo>
                    <a:lnTo>
                      <a:pt x="1111" y="276"/>
                    </a:lnTo>
                    <a:lnTo>
                      <a:pt x="1101" y="274"/>
                    </a:lnTo>
                    <a:lnTo>
                      <a:pt x="1097" y="268"/>
                    </a:lnTo>
                    <a:lnTo>
                      <a:pt x="1088" y="270"/>
                    </a:lnTo>
                    <a:lnTo>
                      <a:pt x="1080" y="263"/>
                    </a:lnTo>
                    <a:lnTo>
                      <a:pt x="1073" y="263"/>
                    </a:lnTo>
                    <a:lnTo>
                      <a:pt x="1059" y="268"/>
                    </a:lnTo>
                    <a:lnTo>
                      <a:pt x="1063" y="255"/>
                    </a:lnTo>
                    <a:lnTo>
                      <a:pt x="1063" y="249"/>
                    </a:lnTo>
                    <a:lnTo>
                      <a:pt x="1067" y="245"/>
                    </a:lnTo>
                    <a:lnTo>
                      <a:pt x="1067" y="236"/>
                    </a:lnTo>
                    <a:lnTo>
                      <a:pt x="1065" y="232"/>
                    </a:lnTo>
                    <a:lnTo>
                      <a:pt x="1057" y="234"/>
                    </a:lnTo>
                    <a:lnTo>
                      <a:pt x="1023" y="251"/>
                    </a:lnTo>
                    <a:lnTo>
                      <a:pt x="1003" y="263"/>
                    </a:lnTo>
                    <a:lnTo>
                      <a:pt x="992" y="264"/>
                    </a:lnTo>
                    <a:lnTo>
                      <a:pt x="982" y="263"/>
                    </a:lnTo>
                    <a:lnTo>
                      <a:pt x="975" y="259"/>
                    </a:lnTo>
                    <a:lnTo>
                      <a:pt x="1023" y="215"/>
                    </a:lnTo>
                    <a:lnTo>
                      <a:pt x="1055" y="178"/>
                    </a:lnTo>
                    <a:lnTo>
                      <a:pt x="1065" y="170"/>
                    </a:lnTo>
                    <a:lnTo>
                      <a:pt x="1084" y="163"/>
                    </a:lnTo>
                    <a:lnTo>
                      <a:pt x="1096" y="151"/>
                    </a:lnTo>
                    <a:lnTo>
                      <a:pt x="1105" y="147"/>
                    </a:lnTo>
                    <a:lnTo>
                      <a:pt x="1117" y="144"/>
                    </a:lnTo>
                    <a:lnTo>
                      <a:pt x="1140" y="130"/>
                    </a:lnTo>
                    <a:lnTo>
                      <a:pt x="1151" y="121"/>
                    </a:lnTo>
                    <a:lnTo>
                      <a:pt x="1134" y="123"/>
                    </a:lnTo>
                    <a:lnTo>
                      <a:pt x="1124" y="126"/>
                    </a:lnTo>
                    <a:lnTo>
                      <a:pt x="1115" y="119"/>
                    </a:lnTo>
                    <a:lnTo>
                      <a:pt x="1109" y="117"/>
                    </a:lnTo>
                    <a:lnTo>
                      <a:pt x="1103" y="115"/>
                    </a:lnTo>
                    <a:lnTo>
                      <a:pt x="1063" y="115"/>
                    </a:lnTo>
                    <a:lnTo>
                      <a:pt x="1055" y="107"/>
                    </a:lnTo>
                    <a:lnTo>
                      <a:pt x="1051" y="103"/>
                    </a:lnTo>
                    <a:lnTo>
                      <a:pt x="1026" y="123"/>
                    </a:lnTo>
                    <a:lnTo>
                      <a:pt x="1015" y="124"/>
                    </a:lnTo>
                    <a:lnTo>
                      <a:pt x="1005" y="124"/>
                    </a:lnTo>
                    <a:lnTo>
                      <a:pt x="998" y="119"/>
                    </a:lnTo>
                    <a:lnTo>
                      <a:pt x="994" y="113"/>
                    </a:lnTo>
                    <a:lnTo>
                      <a:pt x="977" y="109"/>
                    </a:lnTo>
                    <a:lnTo>
                      <a:pt x="973" y="99"/>
                    </a:lnTo>
                    <a:lnTo>
                      <a:pt x="965" y="98"/>
                    </a:lnTo>
                    <a:lnTo>
                      <a:pt x="961" y="99"/>
                    </a:lnTo>
                    <a:lnTo>
                      <a:pt x="954" y="109"/>
                    </a:lnTo>
                    <a:lnTo>
                      <a:pt x="946" y="105"/>
                    </a:lnTo>
                    <a:lnTo>
                      <a:pt x="942" y="92"/>
                    </a:lnTo>
                    <a:lnTo>
                      <a:pt x="940" y="88"/>
                    </a:lnTo>
                    <a:lnTo>
                      <a:pt x="936" y="90"/>
                    </a:lnTo>
                    <a:lnTo>
                      <a:pt x="931" y="84"/>
                    </a:lnTo>
                    <a:lnTo>
                      <a:pt x="932" y="78"/>
                    </a:lnTo>
                    <a:lnTo>
                      <a:pt x="929" y="78"/>
                    </a:lnTo>
                    <a:lnTo>
                      <a:pt x="909" y="73"/>
                    </a:lnTo>
                    <a:lnTo>
                      <a:pt x="881" y="75"/>
                    </a:lnTo>
                    <a:lnTo>
                      <a:pt x="873" y="82"/>
                    </a:lnTo>
                    <a:lnTo>
                      <a:pt x="854" y="84"/>
                    </a:lnTo>
                    <a:lnTo>
                      <a:pt x="854" y="80"/>
                    </a:lnTo>
                    <a:lnTo>
                      <a:pt x="850" y="75"/>
                    </a:lnTo>
                    <a:lnTo>
                      <a:pt x="838" y="73"/>
                    </a:lnTo>
                    <a:lnTo>
                      <a:pt x="825" y="75"/>
                    </a:lnTo>
                    <a:lnTo>
                      <a:pt x="821" y="69"/>
                    </a:lnTo>
                    <a:lnTo>
                      <a:pt x="812" y="67"/>
                    </a:lnTo>
                    <a:lnTo>
                      <a:pt x="806" y="69"/>
                    </a:lnTo>
                    <a:lnTo>
                      <a:pt x="790" y="57"/>
                    </a:lnTo>
                    <a:lnTo>
                      <a:pt x="790" y="44"/>
                    </a:lnTo>
                    <a:lnTo>
                      <a:pt x="787" y="29"/>
                    </a:lnTo>
                    <a:lnTo>
                      <a:pt x="785" y="5"/>
                    </a:lnTo>
                    <a:lnTo>
                      <a:pt x="771" y="2"/>
                    </a:lnTo>
                    <a:lnTo>
                      <a:pt x="762" y="2"/>
                    </a:lnTo>
                    <a:lnTo>
                      <a:pt x="760" y="15"/>
                    </a:lnTo>
                    <a:lnTo>
                      <a:pt x="758" y="38"/>
                    </a:lnTo>
                    <a:lnTo>
                      <a:pt x="622" y="38"/>
                    </a:lnTo>
                    <a:lnTo>
                      <a:pt x="393" y="32"/>
                    </a:lnTo>
                    <a:lnTo>
                      <a:pt x="297" y="25"/>
                    </a:lnTo>
                    <a:lnTo>
                      <a:pt x="159" y="15"/>
                    </a:lnTo>
                    <a:lnTo>
                      <a:pt x="2" y="0"/>
                    </a:lnTo>
                    <a:lnTo>
                      <a:pt x="6" y="34"/>
                    </a:lnTo>
                    <a:lnTo>
                      <a:pt x="2" y="71"/>
                    </a:lnTo>
                    <a:lnTo>
                      <a:pt x="0" y="105"/>
                    </a:lnTo>
                    <a:lnTo>
                      <a:pt x="2" y="147"/>
                    </a:lnTo>
                    <a:lnTo>
                      <a:pt x="7" y="194"/>
                    </a:lnTo>
                    <a:lnTo>
                      <a:pt x="11" y="236"/>
                    </a:lnTo>
                    <a:lnTo>
                      <a:pt x="29" y="280"/>
                    </a:lnTo>
                    <a:lnTo>
                      <a:pt x="57" y="322"/>
                    </a:lnTo>
                    <a:lnTo>
                      <a:pt x="80" y="351"/>
                    </a:lnTo>
                    <a:lnTo>
                      <a:pt x="105" y="387"/>
                    </a:lnTo>
                    <a:lnTo>
                      <a:pt x="130" y="412"/>
                    </a:lnTo>
                    <a:lnTo>
                      <a:pt x="144" y="437"/>
                    </a:lnTo>
                    <a:lnTo>
                      <a:pt x="159" y="460"/>
                    </a:lnTo>
                    <a:lnTo>
                      <a:pt x="163" y="489"/>
                    </a:lnTo>
                    <a:lnTo>
                      <a:pt x="165" y="516"/>
                    </a:lnTo>
                    <a:lnTo>
                      <a:pt x="230" y="520"/>
                    </a:lnTo>
                    <a:lnTo>
                      <a:pt x="236" y="631"/>
                    </a:lnTo>
                    <a:lnTo>
                      <a:pt x="103" y="619"/>
                    </a:lnTo>
                    <a:lnTo>
                      <a:pt x="109" y="621"/>
                    </a:lnTo>
                    <a:lnTo>
                      <a:pt x="92" y="825"/>
                    </a:lnTo>
                    <a:lnTo>
                      <a:pt x="243" y="838"/>
                    </a:lnTo>
                    <a:lnTo>
                      <a:pt x="238" y="940"/>
                    </a:lnTo>
                    <a:lnTo>
                      <a:pt x="756" y="951"/>
                    </a:lnTo>
                    <a:lnTo>
                      <a:pt x="779" y="969"/>
                    </a:lnTo>
                    <a:lnTo>
                      <a:pt x="775" y="894"/>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2" name=""/>
              <p:cNvSpPr/>
              <p:nvPr/>
            </p:nvSpPr>
            <p:spPr>
              <a:xfrm>
                <a:off x="1609560" y="1096920"/>
                <a:ext cx="2471040" cy="3592800"/>
              </a:xfrm>
              <a:custGeom>
                <a:avLst/>
                <a:gdLst/>
                <a:ahLst/>
                <a:rect l="l" t="t" r="r" b="b"/>
                <a:pathLst>
                  <a:path w="1698" h="2136">
                    <a:moveTo>
                      <a:pt x="1435" y="1958"/>
                    </a:moveTo>
                    <a:cubicBezTo>
                      <a:pt x="1447" y="1901"/>
                      <a:pt x="1426" y="1873"/>
                      <a:pt x="1465" y="1792"/>
                    </a:cubicBezTo>
                    <a:cubicBezTo>
                      <a:pt x="1504" y="1711"/>
                      <a:pt x="1555" y="1740"/>
                      <a:pt x="1576" y="1693"/>
                    </a:cubicBezTo>
                    <a:lnTo>
                      <a:pt x="1588" y="1508"/>
                    </a:lnTo>
                    <a:lnTo>
                      <a:pt x="1592" y="1508"/>
                    </a:lnTo>
                    <a:lnTo>
                      <a:pt x="1596" y="1458"/>
                    </a:lnTo>
                    <a:lnTo>
                      <a:pt x="1675" y="1464"/>
                    </a:lnTo>
                    <a:lnTo>
                      <a:pt x="1693" y="1155"/>
                    </a:lnTo>
                    <a:lnTo>
                      <a:pt x="1698" y="1053"/>
                    </a:lnTo>
                    <a:lnTo>
                      <a:pt x="1546" y="1040"/>
                    </a:lnTo>
                    <a:lnTo>
                      <a:pt x="1563" y="835"/>
                    </a:lnTo>
                    <a:lnTo>
                      <a:pt x="1691" y="843"/>
                    </a:lnTo>
                    <a:lnTo>
                      <a:pt x="1687" y="731"/>
                    </a:lnTo>
                    <a:lnTo>
                      <a:pt x="1623" y="729"/>
                    </a:lnTo>
                    <a:lnTo>
                      <a:pt x="1621" y="721"/>
                    </a:lnTo>
                    <a:lnTo>
                      <a:pt x="1621" y="712"/>
                    </a:lnTo>
                    <a:lnTo>
                      <a:pt x="1619" y="704"/>
                    </a:lnTo>
                    <a:lnTo>
                      <a:pt x="1619" y="694"/>
                    </a:lnTo>
                    <a:lnTo>
                      <a:pt x="1617" y="687"/>
                    </a:lnTo>
                    <a:lnTo>
                      <a:pt x="1615" y="677"/>
                    </a:lnTo>
                    <a:lnTo>
                      <a:pt x="1613" y="669"/>
                    </a:lnTo>
                    <a:lnTo>
                      <a:pt x="1611" y="660"/>
                    </a:lnTo>
                    <a:lnTo>
                      <a:pt x="1607" y="650"/>
                    </a:lnTo>
                    <a:lnTo>
                      <a:pt x="1602" y="641"/>
                    </a:lnTo>
                    <a:lnTo>
                      <a:pt x="1594" y="631"/>
                    </a:lnTo>
                    <a:lnTo>
                      <a:pt x="1588" y="622"/>
                    </a:lnTo>
                    <a:lnTo>
                      <a:pt x="1580" y="615"/>
                    </a:lnTo>
                    <a:lnTo>
                      <a:pt x="1573" y="605"/>
                    </a:lnTo>
                    <a:lnTo>
                      <a:pt x="1565" y="595"/>
                    </a:lnTo>
                    <a:lnTo>
                      <a:pt x="1557" y="586"/>
                    </a:lnTo>
                    <a:lnTo>
                      <a:pt x="1555" y="586"/>
                    </a:lnTo>
                    <a:lnTo>
                      <a:pt x="1554" y="584"/>
                    </a:lnTo>
                    <a:lnTo>
                      <a:pt x="1554" y="582"/>
                    </a:lnTo>
                    <a:lnTo>
                      <a:pt x="1552" y="582"/>
                    </a:lnTo>
                    <a:lnTo>
                      <a:pt x="1550" y="580"/>
                    </a:lnTo>
                    <a:lnTo>
                      <a:pt x="1548" y="580"/>
                    </a:lnTo>
                    <a:lnTo>
                      <a:pt x="1546" y="578"/>
                    </a:lnTo>
                    <a:lnTo>
                      <a:pt x="1544" y="578"/>
                    </a:lnTo>
                    <a:lnTo>
                      <a:pt x="1540" y="574"/>
                    </a:lnTo>
                    <a:lnTo>
                      <a:pt x="1536" y="569"/>
                    </a:lnTo>
                    <a:lnTo>
                      <a:pt x="1534" y="565"/>
                    </a:lnTo>
                    <a:lnTo>
                      <a:pt x="1531" y="561"/>
                    </a:lnTo>
                    <a:lnTo>
                      <a:pt x="1527" y="555"/>
                    </a:lnTo>
                    <a:lnTo>
                      <a:pt x="1523" y="551"/>
                    </a:lnTo>
                    <a:lnTo>
                      <a:pt x="1519" y="547"/>
                    </a:lnTo>
                    <a:lnTo>
                      <a:pt x="1515" y="542"/>
                    </a:lnTo>
                    <a:lnTo>
                      <a:pt x="1513" y="540"/>
                    </a:lnTo>
                    <a:lnTo>
                      <a:pt x="1511" y="536"/>
                    </a:lnTo>
                    <a:lnTo>
                      <a:pt x="1509" y="532"/>
                    </a:lnTo>
                    <a:lnTo>
                      <a:pt x="1506" y="528"/>
                    </a:lnTo>
                    <a:lnTo>
                      <a:pt x="1504" y="524"/>
                    </a:lnTo>
                    <a:lnTo>
                      <a:pt x="1502" y="521"/>
                    </a:lnTo>
                    <a:lnTo>
                      <a:pt x="1498" y="517"/>
                    </a:lnTo>
                    <a:lnTo>
                      <a:pt x="1496" y="511"/>
                    </a:lnTo>
                    <a:lnTo>
                      <a:pt x="1492" y="505"/>
                    </a:lnTo>
                    <a:lnTo>
                      <a:pt x="1490" y="500"/>
                    </a:lnTo>
                    <a:lnTo>
                      <a:pt x="1485" y="492"/>
                    </a:lnTo>
                    <a:lnTo>
                      <a:pt x="1482" y="486"/>
                    </a:lnTo>
                    <a:lnTo>
                      <a:pt x="1480" y="480"/>
                    </a:lnTo>
                    <a:lnTo>
                      <a:pt x="1476" y="475"/>
                    </a:lnTo>
                    <a:lnTo>
                      <a:pt x="1474" y="467"/>
                    </a:lnTo>
                    <a:lnTo>
                      <a:pt x="1470" y="461"/>
                    </a:lnTo>
                    <a:lnTo>
                      <a:pt x="1470" y="455"/>
                    </a:lnTo>
                    <a:lnTo>
                      <a:pt x="1468" y="452"/>
                    </a:lnTo>
                    <a:lnTo>
                      <a:pt x="1468" y="446"/>
                    </a:lnTo>
                    <a:lnTo>
                      <a:pt x="1466" y="439"/>
                    </a:lnTo>
                    <a:lnTo>
                      <a:pt x="1466" y="433"/>
                    </a:lnTo>
                    <a:lnTo>
                      <a:pt x="1466" y="428"/>
                    </a:lnTo>
                    <a:lnTo>
                      <a:pt x="1464" y="424"/>
                    </a:lnTo>
                    <a:lnTo>
                      <a:pt x="1464" y="418"/>
                    </a:lnTo>
                    <a:lnTo>
                      <a:pt x="1460" y="391"/>
                    </a:lnTo>
                    <a:lnTo>
                      <a:pt x="1459" y="366"/>
                    </a:lnTo>
                    <a:lnTo>
                      <a:pt x="1459" y="339"/>
                    </a:lnTo>
                    <a:lnTo>
                      <a:pt x="1457" y="314"/>
                    </a:lnTo>
                    <a:lnTo>
                      <a:pt x="1457" y="287"/>
                    </a:lnTo>
                    <a:lnTo>
                      <a:pt x="1457" y="262"/>
                    </a:lnTo>
                    <a:lnTo>
                      <a:pt x="1457" y="235"/>
                    </a:lnTo>
                    <a:lnTo>
                      <a:pt x="1457" y="210"/>
                    </a:lnTo>
                    <a:lnTo>
                      <a:pt x="1291" y="192"/>
                    </a:lnTo>
                    <a:lnTo>
                      <a:pt x="1082" y="156"/>
                    </a:lnTo>
                    <a:lnTo>
                      <a:pt x="879" y="123"/>
                    </a:lnTo>
                    <a:lnTo>
                      <a:pt x="804" y="110"/>
                    </a:lnTo>
                    <a:lnTo>
                      <a:pt x="738" y="97"/>
                    </a:lnTo>
                    <a:lnTo>
                      <a:pt x="570" y="55"/>
                    </a:lnTo>
                    <a:lnTo>
                      <a:pt x="469" y="28"/>
                    </a:lnTo>
                    <a:lnTo>
                      <a:pt x="361" y="0"/>
                    </a:lnTo>
                    <a:lnTo>
                      <a:pt x="363" y="17"/>
                    </a:lnTo>
                    <a:lnTo>
                      <a:pt x="363" y="26"/>
                    </a:lnTo>
                    <a:lnTo>
                      <a:pt x="373" y="26"/>
                    </a:lnTo>
                    <a:lnTo>
                      <a:pt x="373" y="40"/>
                    </a:lnTo>
                    <a:lnTo>
                      <a:pt x="367" y="53"/>
                    </a:lnTo>
                    <a:lnTo>
                      <a:pt x="361" y="51"/>
                    </a:lnTo>
                    <a:lnTo>
                      <a:pt x="358" y="53"/>
                    </a:lnTo>
                    <a:lnTo>
                      <a:pt x="360" y="59"/>
                    </a:lnTo>
                    <a:lnTo>
                      <a:pt x="369" y="86"/>
                    </a:lnTo>
                    <a:lnTo>
                      <a:pt x="375" y="106"/>
                    </a:lnTo>
                    <a:lnTo>
                      <a:pt x="373" y="112"/>
                    </a:lnTo>
                    <a:lnTo>
                      <a:pt x="360" y="125"/>
                    </a:lnTo>
                    <a:lnTo>
                      <a:pt x="356" y="137"/>
                    </a:lnTo>
                    <a:lnTo>
                      <a:pt x="351" y="141"/>
                    </a:lnTo>
                    <a:lnTo>
                      <a:pt x="345" y="164"/>
                    </a:lnTo>
                    <a:lnTo>
                      <a:pt x="336" y="168"/>
                    </a:lnTo>
                    <a:lnTo>
                      <a:pt x="332" y="164"/>
                    </a:lnTo>
                    <a:lnTo>
                      <a:pt x="332" y="160"/>
                    </a:lnTo>
                    <a:lnTo>
                      <a:pt x="334" y="156"/>
                    </a:lnTo>
                    <a:lnTo>
                      <a:pt x="334" y="152"/>
                    </a:lnTo>
                    <a:lnTo>
                      <a:pt x="334" y="146"/>
                    </a:lnTo>
                    <a:lnTo>
                      <a:pt x="334" y="137"/>
                    </a:lnTo>
                    <a:lnTo>
                      <a:pt x="336" y="127"/>
                    </a:lnTo>
                    <a:lnTo>
                      <a:pt x="345" y="121"/>
                    </a:lnTo>
                    <a:lnTo>
                      <a:pt x="345" y="116"/>
                    </a:lnTo>
                    <a:lnTo>
                      <a:pt x="345" y="91"/>
                    </a:lnTo>
                    <a:lnTo>
                      <a:pt x="341" y="84"/>
                    </a:lnTo>
                    <a:lnTo>
                      <a:pt x="336" y="82"/>
                    </a:lnTo>
                    <a:lnTo>
                      <a:pt x="326" y="82"/>
                    </a:lnTo>
                    <a:lnTo>
                      <a:pt x="314" y="74"/>
                    </a:lnTo>
                    <a:lnTo>
                      <a:pt x="293" y="67"/>
                    </a:lnTo>
                    <a:lnTo>
                      <a:pt x="266" y="53"/>
                    </a:lnTo>
                    <a:lnTo>
                      <a:pt x="217" y="19"/>
                    </a:lnTo>
                    <a:lnTo>
                      <a:pt x="215" y="32"/>
                    </a:lnTo>
                    <a:lnTo>
                      <a:pt x="213" y="44"/>
                    </a:lnTo>
                    <a:lnTo>
                      <a:pt x="210" y="63"/>
                    </a:lnTo>
                    <a:lnTo>
                      <a:pt x="220" y="91"/>
                    </a:lnTo>
                    <a:lnTo>
                      <a:pt x="218" y="100"/>
                    </a:lnTo>
                    <a:lnTo>
                      <a:pt x="217" y="120"/>
                    </a:lnTo>
                    <a:lnTo>
                      <a:pt x="217" y="129"/>
                    </a:lnTo>
                    <a:lnTo>
                      <a:pt x="218" y="139"/>
                    </a:lnTo>
                    <a:lnTo>
                      <a:pt x="217" y="152"/>
                    </a:lnTo>
                    <a:lnTo>
                      <a:pt x="217" y="158"/>
                    </a:lnTo>
                    <a:lnTo>
                      <a:pt x="217" y="169"/>
                    </a:lnTo>
                    <a:lnTo>
                      <a:pt x="222" y="164"/>
                    </a:lnTo>
                    <a:lnTo>
                      <a:pt x="226" y="166"/>
                    </a:lnTo>
                    <a:lnTo>
                      <a:pt x="226" y="168"/>
                    </a:lnTo>
                    <a:lnTo>
                      <a:pt x="232" y="175"/>
                    </a:lnTo>
                    <a:lnTo>
                      <a:pt x="222" y="177"/>
                    </a:lnTo>
                    <a:lnTo>
                      <a:pt x="220" y="179"/>
                    </a:lnTo>
                    <a:lnTo>
                      <a:pt x="215" y="177"/>
                    </a:lnTo>
                    <a:lnTo>
                      <a:pt x="213" y="179"/>
                    </a:lnTo>
                    <a:lnTo>
                      <a:pt x="213" y="194"/>
                    </a:lnTo>
                    <a:lnTo>
                      <a:pt x="218" y="196"/>
                    </a:lnTo>
                    <a:lnTo>
                      <a:pt x="222" y="202"/>
                    </a:lnTo>
                    <a:lnTo>
                      <a:pt x="218" y="206"/>
                    </a:lnTo>
                    <a:lnTo>
                      <a:pt x="218" y="212"/>
                    </a:lnTo>
                    <a:lnTo>
                      <a:pt x="218" y="215"/>
                    </a:lnTo>
                    <a:lnTo>
                      <a:pt x="208" y="223"/>
                    </a:lnTo>
                    <a:lnTo>
                      <a:pt x="208" y="221"/>
                    </a:lnTo>
                    <a:lnTo>
                      <a:pt x="208" y="217"/>
                    </a:lnTo>
                    <a:lnTo>
                      <a:pt x="210" y="214"/>
                    </a:lnTo>
                    <a:lnTo>
                      <a:pt x="208" y="206"/>
                    </a:lnTo>
                    <a:lnTo>
                      <a:pt x="206" y="206"/>
                    </a:lnTo>
                    <a:lnTo>
                      <a:pt x="204" y="206"/>
                    </a:lnTo>
                    <a:lnTo>
                      <a:pt x="204" y="210"/>
                    </a:lnTo>
                    <a:lnTo>
                      <a:pt x="204" y="215"/>
                    </a:lnTo>
                    <a:lnTo>
                      <a:pt x="202" y="221"/>
                    </a:lnTo>
                    <a:lnTo>
                      <a:pt x="198" y="233"/>
                    </a:lnTo>
                    <a:lnTo>
                      <a:pt x="198" y="237"/>
                    </a:lnTo>
                    <a:lnTo>
                      <a:pt x="202" y="237"/>
                    </a:lnTo>
                    <a:lnTo>
                      <a:pt x="206" y="239"/>
                    </a:lnTo>
                    <a:lnTo>
                      <a:pt x="218" y="246"/>
                    </a:lnTo>
                    <a:lnTo>
                      <a:pt x="220" y="248"/>
                    </a:lnTo>
                    <a:lnTo>
                      <a:pt x="217" y="248"/>
                    </a:lnTo>
                    <a:lnTo>
                      <a:pt x="206" y="246"/>
                    </a:lnTo>
                    <a:lnTo>
                      <a:pt x="200" y="248"/>
                    </a:lnTo>
                    <a:lnTo>
                      <a:pt x="200" y="252"/>
                    </a:lnTo>
                    <a:lnTo>
                      <a:pt x="196" y="268"/>
                    </a:lnTo>
                    <a:lnTo>
                      <a:pt x="193" y="282"/>
                    </a:lnTo>
                    <a:lnTo>
                      <a:pt x="177" y="326"/>
                    </a:lnTo>
                    <a:lnTo>
                      <a:pt x="166" y="360"/>
                    </a:lnTo>
                    <a:lnTo>
                      <a:pt x="152" y="385"/>
                    </a:lnTo>
                    <a:lnTo>
                      <a:pt x="133" y="441"/>
                    </a:lnTo>
                    <a:lnTo>
                      <a:pt x="118" y="473"/>
                    </a:lnTo>
                    <a:lnTo>
                      <a:pt x="108" y="494"/>
                    </a:lnTo>
                    <a:lnTo>
                      <a:pt x="89" y="517"/>
                    </a:lnTo>
                    <a:lnTo>
                      <a:pt x="85" y="519"/>
                    </a:lnTo>
                    <a:lnTo>
                      <a:pt x="83" y="532"/>
                    </a:lnTo>
                    <a:lnTo>
                      <a:pt x="79" y="536"/>
                    </a:lnTo>
                    <a:lnTo>
                      <a:pt x="75" y="547"/>
                    </a:lnTo>
                    <a:lnTo>
                      <a:pt x="72" y="553"/>
                    </a:lnTo>
                    <a:lnTo>
                      <a:pt x="65" y="555"/>
                    </a:lnTo>
                    <a:lnTo>
                      <a:pt x="59" y="563"/>
                    </a:lnTo>
                    <a:lnTo>
                      <a:pt x="63" y="595"/>
                    </a:lnTo>
                    <a:lnTo>
                      <a:pt x="57" y="611"/>
                    </a:lnTo>
                    <a:lnTo>
                      <a:pt x="57" y="618"/>
                    </a:lnTo>
                    <a:lnTo>
                      <a:pt x="51" y="631"/>
                    </a:lnTo>
                    <a:lnTo>
                      <a:pt x="57" y="652"/>
                    </a:lnTo>
                    <a:lnTo>
                      <a:pt x="61" y="656"/>
                    </a:lnTo>
                    <a:lnTo>
                      <a:pt x="57" y="662"/>
                    </a:lnTo>
                    <a:lnTo>
                      <a:pt x="51" y="675"/>
                    </a:lnTo>
                    <a:lnTo>
                      <a:pt x="57" y="689"/>
                    </a:lnTo>
                    <a:lnTo>
                      <a:pt x="55" y="715"/>
                    </a:lnTo>
                    <a:lnTo>
                      <a:pt x="48" y="727"/>
                    </a:lnTo>
                    <a:lnTo>
                      <a:pt x="42" y="733"/>
                    </a:lnTo>
                    <a:lnTo>
                      <a:pt x="40" y="746"/>
                    </a:lnTo>
                    <a:lnTo>
                      <a:pt x="40" y="752"/>
                    </a:lnTo>
                    <a:lnTo>
                      <a:pt x="11" y="784"/>
                    </a:lnTo>
                    <a:lnTo>
                      <a:pt x="0" y="800"/>
                    </a:lnTo>
                    <a:lnTo>
                      <a:pt x="2" y="812"/>
                    </a:lnTo>
                    <a:lnTo>
                      <a:pt x="0" y="816"/>
                    </a:lnTo>
                    <a:lnTo>
                      <a:pt x="0" y="828"/>
                    </a:lnTo>
                    <a:lnTo>
                      <a:pt x="3" y="837"/>
                    </a:lnTo>
                    <a:lnTo>
                      <a:pt x="7" y="843"/>
                    </a:lnTo>
                    <a:lnTo>
                      <a:pt x="11" y="849"/>
                    </a:lnTo>
                    <a:lnTo>
                      <a:pt x="11" y="855"/>
                    </a:lnTo>
                    <a:lnTo>
                      <a:pt x="21" y="876"/>
                    </a:lnTo>
                    <a:lnTo>
                      <a:pt x="23" y="897"/>
                    </a:lnTo>
                    <a:lnTo>
                      <a:pt x="21" y="903"/>
                    </a:lnTo>
                    <a:lnTo>
                      <a:pt x="13" y="914"/>
                    </a:lnTo>
                    <a:lnTo>
                      <a:pt x="7" y="935"/>
                    </a:lnTo>
                    <a:lnTo>
                      <a:pt x="9" y="943"/>
                    </a:lnTo>
                    <a:lnTo>
                      <a:pt x="11" y="952"/>
                    </a:lnTo>
                    <a:lnTo>
                      <a:pt x="5" y="964"/>
                    </a:lnTo>
                    <a:lnTo>
                      <a:pt x="17" y="996"/>
                    </a:lnTo>
                    <a:lnTo>
                      <a:pt x="23" y="1009"/>
                    </a:lnTo>
                    <a:lnTo>
                      <a:pt x="40" y="1026"/>
                    </a:lnTo>
                    <a:lnTo>
                      <a:pt x="40" y="1063"/>
                    </a:lnTo>
                    <a:lnTo>
                      <a:pt x="34" y="1074"/>
                    </a:lnTo>
                    <a:lnTo>
                      <a:pt x="44" y="1078"/>
                    </a:lnTo>
                    <a:lnTo>
                      <a:pt x="57" y="1095"/>
                    </a:lnTo>
                    <a:lnTo>
                      <a:pt x="67" y="1099"/>
                    </a:lnTo>
                    <a:lnTo>
                      <a:pt x="72" y="1095"/>
                    </a:lnTo>
                    <a:lnTo>
                      <a:pt x="72" y="1090"/>
                    </a:lnTo>
                    <a:lnTo>
                      <a:pt x="81" y="1080"/>
                    </a:lnTo>
                    <a:lnTo>
                      <a:pt x="83" y="1082"/>
                    </a:lnTo>
                    <a:lnTo>
                      <a:pt x="81" y="1095"/>
                    </a:lnTo>
                    <a:lnTo>
                      <a:pt x="83" y="1107"/>
                    </a:lnTo>
                    <a:lnTo>
                      <a:pt x="89" y="1124"/>
                    </a:lnTo>
                    <a:lnTo>
                      <a:pt x="87" y="1134"/>
                    </a:lnTo>
                    <a:lnTo>
                      <a:pt x="85" y="1138"/>
                    </a:lnTo>
                    <a:lnTo>
                      <a:pt x="74" y="1128"/>
                    </a:lnTo>
                    <a:lnTo>
                      <a:pt x="72" y="1124"/>
                    </a:lnTo>
                    <a:lnTo>
                      <a:pt x="72" y="1113"/>
                    </a:lnTo>
                    <a:lnTo>
                      <a:pt x="67" y="1105"/>
                    </a:lnTo>
                    <a:lnTo>
                      <a:pt x="65" y="1107"/>
                    </a:lnTo>
                    <a:lnTo>
                      <a:pt x="63" y="1122"/>
                    </a:lnTo>
                    <a:lnTo>
                      <a:pt x="59" y="1124"/>
                    </a:lnTo>
                    <a:lnTo>
                      <a:pt x="59" y="1134"/>
                    </a:lnTo>
                    <a:lnTo>
                      <a:pt x="57" y="1138"/>
                    </a:lnTo>
                    <a:lnTo>
                      <a:pt x="57" y="1173"/>
                    </a:lnTo>
                    <a:lnTo>
                      <a:pt x="61" y="1185"/>
                    </a:lnTo>
                    <a:lnTo>
                      <a:pt x="75" y="1196"/>
                    </a:lnTo>
                    <a:lnTo>
                      <a:pt x="87" y="1202"/>
                    </a:lnTo>
                    <a:lnTo>
                      <a:pt x="93" y="1208"/>
                    </a:lnTo>
                    <a:lnTo>
                      <a:pt x="91" y="1225"/>
                    </a:lnTo>
                    <a:lnTo>
                      <a:pt x="83" y="1235"/>
                    </a:lnTo>
                    <a:lnTo>
                      <a:pt x="77" y="1236"/>
                    </a:lnTo>
                    <a:lnTo>
                      <a:pt x="74" y="1240"/>
                    </a:lnTo>
                    <a:lnTo>
                      <a:pt x="72" y="1267"/>
                    </a:lnTo>
                    <a:lnTo>
                      <a:pt x="89" y="1292"/>
                    </a:lnTo>
                    <a:lnTo>
                      <a:pt x="91" y="1302"/>
                    </a:lnTo>
                    <a:lnTo>
                      <a:pt x="97" y="1311"/>
                    </a:lnTo>
                    <a:lnTo>
                      <a:pt x="97" y="1323"/>
                    </a:lnTo>
                    <a:lnTo>
                      <a:pt x="121" y="1368"/>
                    </a:lnTo>
                    <a:lnTo>
                      <a:pt x="131" y="1376"/>
                    </a:lnTo>
                    <a:lnTo>
                      <a:pt x="131" y="1385"/>
                    </a:lnTo>
                    <a:lnTo>
                      <a:pt x="129" y="1385"/>
                    </a:lnTo>
                    <a:lnTo>
                      <a:pt x="125" y="1389"/>
                    </a:lnTo>
                    <a:lnTo>
                      <a:pt x="127" y="1401"/>
                    </a:lnTo>
                    <a:lnTo>
                      <a:pt x="137" y="1404"/>
                    </a:lnTo>
                    <a:lnTo>
                      <a:pt x="139" y="1418"/>
                    </a:lnTo>
                    <a:lnTo>
                      <a:pt x="137" y="1422"/>
                    </a:lnTo>
                    <a:lnTo>
                      <a:pt x="135" y="1433"/>
                    </a:lnTo>
                    <a:lnTo>
                      <a:pt x="131" y="1450"/>
                    </a:lnTo>
                    <a:lnTo>
                      <a:pt x="125" y="1458"/>
                    </a:lnTo>
                    <a:lnTo>
                      <a:pt x="125" y="1466"/>
                    </a:lnTo>
                    <a:lnTo>
                      <a:pt x="135" y="1475"/>
                    </a:lnTo>
                    <a:lnTo>
                      <a:pt x="150" y="1485"/>
                    </a:lnTo>
                    <a:lnTo>
                      <a:pt x="162" y="1485"/>
                    </a:lnTo>
                    <a:lnTo>
                      <a:pt x="198" y="1502"/>
                    </a:lnTo>
                    <a:lnTo>
                      <a:pt x="213" y="1504"/>
                    </a:lnTo>
                    <a:lnTo>
                      <a:pt x="226" y="1515"/>
                    </a:lnTo>
                    <a:lnTo>
                      <a:pt x="234" y="1538"/>
                    </a:lnTo>
                    <a:lnTo>
                      <a:pt x="249" y="1549"/>
                    </a:lnTo>
                    <a:lnTo>
                      <a:pt x="261" y="1555"/>
                    </a:lnTo>
                    <a:lnTo>
                      <a:pt x="280" y="1557"/>
                    </a:lnTo>
                    <a:lnTo>
                      <a:pt x="288" y="1565"/>
                    </a:lnTo>
                    <a:lnTo>
                      <a:pt x="286" y="1570"/>
                    </a:lnTo>
                    <a:lnTo>
                      <a:pt x="289" y="1576"/>
                    </a:lnTo>
                    <a:lnTo>
                      <a:pt x="286" y="1586"/>
                    </a:lnTo>
                    <a:lnTo>
                      <a:pt x="291" y="1593"/>
                    </a:lnTo>
                    <a:lnTo>
                      <a:pt x="305" y="1593"/>
                    </a:lnTo>
                    <a:lnTo>
                      <a:pt x="324" y="1611"/>
                    </a:lnTo>
                    <a:lnTo>
                      <a:pt x="332" y="1626"/>
                    </a:lnTo>
                    <a:lnTo>
                      <a:pt x="341" y="1636"/>
                    </a:lnTo>
                    <a:lnTo>
                      <a:pt x="360" y="1670"/>
                    </a:lnTo>
                    <a:lnTo>
                      <a:pt x="360" y="1704"/>
                    </a:lnTo>
                    <a:lnTo>
                      <a:pt x="360" y="1708"/>
                    </a:lnTo>
                    <a:lnTo>
                      <a:pt x="363" y="1715"/>
                    </a:lnTo>
                    <a:lnTo>
                      <a:pt x="365" y="1715"/>
                    </a:lnTo>
                    <a:lnTo>
                      <a:pt x="367" y="1719"/>
                    </a:lnTo>
                    <a:lnTo>
                      <a:pt x="365" y="1721"/>
                    </a:lnTo>
                    <a:lnTo>
                      <a:pt x="363" y="1725"/>
                    </a:lnTo>
                    <a:lnTo>
                      <a:pt x="365" y="1734"/>
                    </a:lnTo>
                    <a:lnTo>
                      <a:pt x="367" y="1738"/>
                    </a:lnTo>
                    <a:lnTo>
                      <a:pt x="564" y="1757"/>
                    </a:lnTo>
                    <a:lnTo>
                      <a:pt x="558" y="1780"/>
                    </a:lnTo>
                    <a:lnTo>
                      <a:pt x="854" y="1952"/>
                    </a:lnTo>
                    <a:lnTo>
                      <a:pt x="1028" y="1981"/>
                    </a:lnTo>
                    <a:lnTo>
                      <a:pt x="1103" y="1989"/>
                    </a:lnTo>
                    <a:lnTo>
                      <a:pt x="1109" y="1945"/>
                    </a:lnTo>
                    <a:lnTo>
                      <a:pt x="1248" y="1962"/>
                    </a:lnTo>
                    <a:lnTo>
                      <a:pt x="1266" y="1971"/>
                    </a:lnTo>
                    <a:lnTo>
                      <a:pt x="1269" y="1983"/>
                    </a:lnTo>
                    <a:lnTo>
                      <a:pt x="1275" y="1996"/>
                    </a:lnTo>
                    <a:lnTo>
                      <a:pt x="1291" y="2006"/>
                    </a:lnTo>
                    <a:lnTo>
                      <a:pt x="1339" y="2065"/>
                    </a:lnTo>
                    <a:lnTo>
                      <a:pt x="1378" y="2095"/>
                    </a:lnTo>
                    <a:lnTo>
                      <a:pt x="1382" y="2101"/>
                    </a:lnTo>
                    <a:lnTo>
                      <a:pt x="1384" y="2109"/>
                    </a:lnTo>
                    <a:lnTo>
                      <a:pt x="1384" y="2118"/>
                    </a:lnTo>
                    <a:lnTo>
                      <a:pt x="1388" y="2122"/>
                    </a:lnTo>
                    <a:lnTo>
                      <a:pt x="1395" y="2136"/>
                    </a:lnTo>
                    <a:lnTo>
                      <a:pt x="1435" y="1958"/>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3" name=""/>
              <p:cNvSpPr/>
              <p:nvPr/>
            </p:nvSpPr>
            <p:spPr>
              <a:xfrm>
                <a:off x="3639600" y="2945520"/>
                <a:ext cx="2028600" cy="2544840"/>
              </a:xfrm>
              <a:custGeom>
                <a:avLst/>
                <a:gdLst/>
                <a:ahLst/>
                <a:rect l="l" t="t" r="r" b="b"/>
                <a:pathLst>
                  <a:path w="1384" h="1504">
                    <a:moveTo>
                      <a:pt x="2" y="1027"/>
                    </a:moveTo>
                    <a:lnTo>
                      <a:pt x="0" y="1057"/>
                    </a:lnTo>
                    <a:lnTo>
                      <a:pt x="2" y="1073"/>
                    </a:lnTo>
                    <a:lnTo>
                      <a:pt x="16" y="1096"/>
                    </a:lnTo>
                    <a:lnTo>
                      <a:pt x="75" y="1140"/>
                    </a:lnTo>
                    <a:lnTo>
                      <a:pt x="117" y="1165"/>
                    </a:lnTo>
                    <a:lnTo>
                      <a:pt x="127" y="1167"/>
                    </a:lnTo>
                    <a:lnTo>
                      <a:pt x="135" y="1163"/>
                    </a:lnTo>
                    <a:lnTo>
                      <a:pt x="144" y="1151"/>
                    </a:lnTo>
                    <a:lnTo>
                      <a:pt x="152" y="1146"/>
                    </a:lnTo>
                    <a:lnTo>
                      <a:pt x="169" y="1107"/>
                    </a:lnTo>
                    <a:lnTo>
                      <a:pt x="177" y="1094"/>
                    </a:lnTo>
                    <a:lnTo>
                      <a:pt x="182" y="1092"/>
                    </a:lnTo>
                    <a:lnTo>
                      <a:pt x="198" y="1096"/>
                    </a:lnTo>
                    <a:lnTo>
                      <a:pt x="200" y="1094"/>
                    </a:lnTo>
                    <a:lnTo>
                      <a:pt x="204" y="1088"/>
                    </a:lnTo>
                    <a:lnTo>
                      <a:pt x="207" y="1082"/>
                    </a:lnTo>
                    <a:lnTo>
                      <a:pt x="215" y="1086"/>
                    </a:lnTo>
                    <a:lnTo>
                      <a:pt x="223" y="1092"/>
                    </a:lnTo>
                    <a:lnTo>
                      <a:pt x="246" y="1094"/>
                    </a:lnTo>
                    <a:lnTo>
                      <a:pt x="252" y="1098"/>
                    </a:lnTo>
                    <a:lnTo>
                      <a:pt x="265" y="1101"/>
                    </a:lnTo>
                    <a:lnTo>
                      <a:pt x="273" y="1098"/>
                    </a:lnTo>
                    <a:lnTo>
                      <a:pt x="292" y="1109"/>
                    </a:lnTo>
                    <a:lnTo>
                      <a:pt x="296" y="1119"/>
                    </a:lnTo>
                    <a:lnTo>
                      <a:pt x="300" y="1121"/>
                    </a:lnTo>
                    <a:lnTo>
                      <a:pt x="300" y="1125"/>
                    </a:lnTo>
                    <a:lnTo>
                      <a:pt x="303" y="1125"/>
                    </a:lnTo>
                    <a:lnTo>
                      <a:pt x="311" y="1130"/>
                    </a:lnTo>
                    <a:lnTo>
                      <a:pt x="323" y="1144"/>
                    </a:lnTo>
                    <a:lnTo>
                      <a:pt x="340" y="1159"/>
                    </a:lnTo>
                    <a:lnTo>
                      <a:pt x="348" y="1172"/>
                    </a:lnTo>
                    <a:lnTo>
                      <a:pt x="349" y="1178"/>
                    </a:lnTo>
                    <a:lnTo>
                      <a:pt x="374" y="1242"/>
                    </a:lnTo>
                    <a:lnTo>
                      <a:pt x="378" y="1255"/>
                    </a:lnTo>
                    <a:lnTo>
                      <a:pt x="407" y="1288"/>
                    </a:lnTo>
                    <a:lnTo>
                      <a:pt x="411" y="1295"/>
                    </a:lnTo>
                    <a:lnTo>
                      <a:pt x="430" y="1316"/>
                    </a:lnTo>
                    <a:lnTo>
                      <a:pt x="436" y="1320"/>
                    </a:lnTo>
                    <a:lnTo>
                      <a:pt x="443" y="1330"/>
                    </a:lnTo>
                    <a:lnTo>
                      <a:pt x="445" y="1336"/>
                    </a:lnTo>
                    <a:lnTo>
                      <a:pt x="443" y="1357"/>
                    </a:lnTo>
                    <a:lnTo>
                      <a:pt x="451" y="1364"/>
                    </a:lnTo>
                    <a:lnTo>
                      <a:pt x="453" y="1387"/>
                    </a:lnTo>
                    <a:lnTo>
                      <a:pt x="459" y="1395"/>
                    </a:lnTo>
                    <a:lnTo>
                      <a:pt x="480" y="1435"/>
                    </a:lnTo>
                    <a:lnTo>
                      <a:pt x="482" y="1447"/>
                    </a:lnTo>
                    <a:lnTo>
                      <a:pt x="495" y="1449"/>
                    </a:lnTo>
                    <a:lnTo>
                      <a:pt x="511" y="1458"/>
                    </a:lnTo>
                    <a:lnTo>
                      <a:pt x="530" y="1464"/>
                    </a:lnTo>
                    <a:lnTo>
                      <a:pt x="559" y="1481"/>
                    </a:lnTo>
                    <a:lnTo>
                      <a:pt x="597" y="1485"/>
                    </a:lnTo>
                    <a:lnTo>
                      <a:pt x="605" y="1487"/>
                    </a:lnTo>
                    <a:lnTo>
                      <a:pt x="626" y="1501"/>
                    </a:lnTo>
                    <a:lnTo>
                      <a:pt x="635" y="1504"/>
                    </a:lnTo>
                    <a:lnTo>
                      <a:pt x="645" y="1493"/>
                    </a:lnTo>
                    <a:lnTo>
                      <a:pt x="655" y="1497"/>
                    </a:lnTo>
                    <a:lnTo>
                      <a:pt x="658" y="1493"/>
                    </a:lnTo>
                    <a:lnTo>
                      <a:pt x="658" y="1487"/>
                    </a:lnTo>
                    <a:lnTo>
                      <a:pt x="649" y="1483"/>
                    </a:lnTo>
                    <a:lnTo>
                      <a:pt x="651" y="1481"/>
                    </a:lnTo>
                    <a:lnTo>
                      <a:pt x="641" y="1470"/>
                    </a:lnTo>
                    <a:lnTo>
                      <a:pt x="630" y="1422"/>
                    </a:lnTo>
                    <a:lnTo>
                      <a:pt x="622" y="1405"/>
                    </a:lnTo>
                    <a:lnTo>
                      <a:pt x="632" y="1376"/>
                    </a:lnTo>
                    <a:lnTo>
                      <a:pt x="632" y="1366"/>
                    </a:lnTo>
                    <a:lnTo>
                      <a:pt x="628" y="1364"/>
                    </a:lnTo>
                    <a:lnTo>
                      <a:pt x="626" y="1362"/>
                    </a:lnTo>
                    <a:lnTo>
                      <a:pt x="624" y="1362"/>
                    </a:lnTo>
                    <a:lnTo>
                      <a:pt x="624" y="1359"/>
                    </a:lnTo>
                    <a:lnTo>
                      <a:pt x="626" y="1359"/>
                    </a:lnTo>
                    <a:lnTo>
                      <a:pt x="639" y="1349"/>
                    </a:lnTo>
                    <a:lnTo>
                      <a:pt x="647" y="1324"/>
                    </a:lnTo>
                    <a:lnTo>
                      <a:pt x="639" y="1322"/>
                    </a:lnTo>
                    <a:lnTo>
                      <a:pt x="637" y="1309"/>
                    </a:lnTo>
                    <a:lnTo>
                      <a:pt x="645" y="1301"/>
                    </a:lnTo>
                    <a:lnTo>
                      <a:pt x="653" y="1307"/>
                    </a:lnTo>
                    <a:lnTo>
                      <a:pt x="668" y="1297"/>
                    </a:lnTo>
                    <a:lnTo>
                      <a:pt x="672" y="1284"/>
                    </a:lnTo>
                    <a:lnTo>
                      <a:pt x="664" y="1278"/>
                    </a:lnTo>
                    <a:lnTo>
                      <a:pt x="668" y="1270"/>
                    </a:lnTo>
                    <a:lnTo>
                      <a:pt x="670" y="1272"/>
                    </a:lnTo>
                    <a:lnTo>
                      <a:pt x="674" y="1274"/>
                    </a:lnTo>
                    <a:lnTo>
                      <a:pt x="678" y="1270"/>
                    </a:lnTo>
                    <a:lnTo>
                      <a:pt x="681" y="1272"/>
                    </a:lnTo>
                    <a:lnTo>
                      <a:pt x="687" y="1272"/>
                    </a:lnTo>
                    <a:lnTo>
                      <a:pt x="691" y="1270"/>
                    </a:lnTo>
                    <a:lnTo>
                      <a:pt x="691" y="1266"/>
                    </a:lnTo>
                    <a:lnTo>
                      <a:pt x="691" y="1257"/>
                    </a:lnTo>
                    <a:lnTo>
                      <a:pt x="693" y="1253"/>
                    </a:lnTo>
                    <a:lnTo>
                      <a:pt x="697" y="1253"/>
                    </a:lnTo>
                    <a:lnTo>
                      <a:pt x="699" y="1253"/>
                    </a:lnTo>
                    <a:lnTo>
                      <a:pt x="703" y="1255"/>
                    </a:lnTo>
                    <a:lnTo>
                      <a:pt x="724" y="1249"/>
                    </a:lnTo>
                    <a:lnTo>
                      <a:pt x="728" y="1247"/>
                    </a:lnTo>
                    <a:lnTo>
                      <a:pt x="728" y="1243"/>
                    </a:lnTo>
                    <a:lnTo>
                      <a:pt x="726" y="1242"/>
                    </a:lnTo>
                    <a:lnTo>
                      <a:pt x="714" y="1236"/>
                    </a:lnTo>
                    <a:lnTo>
                      <a:pt x="714" y="1230"/>
                    </a:lnTo>
                    <a:lnTo>
                      <a:pt x="735" y="1224"/>
                    </a:lnTo>
                    <a:lnTo>
                      <a:pt x="737" y="1220"/>
                    </a:lnTo>
                    <a:lnTo>
                      <a:pt x="743" y="1220"/>
                    </a:lnTo>
                    <a:lnTo>
                      <a:pt x="745" y="1220"/>
                    </a:lnTo>
                    <a:lnTo>
                      <a:pt x="743" y="1224"/>
                    </a:lnTo>
                    <a:lnTo>
                      <a:pt x="747" y="1230"/>
                    </a:lnTo>
                    <a:lnTo>
                      <a:pt x="749" y="1230"/>
                    </a:lnTo>
                    <a:lnTo>
                      <a:pt x="752" y="1226"/>
                    </a:lnTo>
                    <a:lnTo>
                      <a:pt x="783" y="1217"/>
                    </a:lnTo>
                    <a:lnTo>
                      <a:pt x="835" y="1184"/>
                    </a:lnTo>
                    <a:lnTo>
                      <a:pt x="837" y="1171"/>
                    </a:lnTo>
                    <a:lnTo>
                      <a:pt x="862" y="1149"/>
                    </a:lnTo>
                    <a:lnTo>
                      <a:pt x="862" y="1146"/>
                    </a:lnTo>
                    <a:lnTo>
                      <a:pt x="852" y="1132"/>
                    </a:lnTo>
                    <a:lnTo>
                      <a:pt x="854" y="1121"/>
                    </a:lnTo>
                    <a:lnTo>
                      <a:pt x="870" y="1115"/>
                    </a:lnTo>
                    <a:lnTo>
                      <a:pt x="873" y="1115"/>
                    </a:lnTo>
                    <a:lnTo>
                      <a:pt x="871" y="1128"/>
                    </a:lnTo>
                    <a:lnTo>
                      <a:pt x="873" y="1132"/>
                    </a:lnTo>
                    <a:lnTo>
                      <a:pt x="891" y="1128"/>
                    </a:lnTo>
                    <a:lnTo>
                      <a:pt x="894" y="1134"/>
                    </a:lnTo>
                    <a:lnTo>
                      <a:pt x="931" y="1119"/>
                    </a:lnTo>
                    <a:lnTo>
                      <a:pt x="952" y="1115"/>
                    </a:lnTo>
                    <a:lnTo>
                      <a:pt x="952" y="1115"/>
                    </a:lnTo>
                    <a:lnTo>
                      <a:pt x="952" y="1113"/>
                    </a:lnTo>
                    <a:lnTo>
                      <a:pt x="1012" y="1103"/>
                    </a:lnTo>
                    <a:lnTo>
                      <a:pt x="1038" y="1115"/>
                    </a:lnTo>
                    <a:lnTo>
                      <a:pt x="1083" y="1123"/>
                    </a:lnTo>
                    <a:lnTo>
                      <a:pt x="1109" y="1121"/>
                    </a:lnTo>
                    <a:lnTo>
                      <a:pt x="1113" y="1119"/>
                    </a:lnTo>
                    <a:lnTo>
                      <a:pt x="1104" y="1109"/>
                    </a:lnTo>
                    <a:lnTo>
                      <a:pt x="1121" y="1094"/>
                    </a:lnTo>
                    <a:lnTo>
                      <a:pt x="1127" y="1094"/>
                    </a:lnTo>
                    <a:lnTo>
                      <a:pt x="1129" y="1100"/>
                    </a:lnTo>
                    <a:lnTo>
                      <a:pt x="1131" y="1101"/>
                    </a:lnTo>
                    <a:lnTo>
                      <a:pt x="1140" y="1103"/>
                    </a:lnTo>
                    <a:lnTo>
                      <a:pt x="1144" y="1101"/>
                    </a:lnTo>
                    <a:lnTo>
                      <a:pt x="1150" y="1103"/>
                    </a:lnTo>
                    <a:lnTo>
                      <a:pt x="1148" y="1109"/>
                    </a:lnTo>
                    <a:lnTo>
                      <a:pt x="1150" y="1109"/>
                    </a:lnTo>
                    <a:lnTo>
                      <a:pt x="1150" y="1111"/>
                    </a:lnTo>
                    <a:lnTo>
                      <a:pt x="1154" y="1111"/>
                    </a:lnTo>
                    <a:lnTo>
                      <a:pt x="1157" y="1119"/>
                    </a:lnTo>
                    <a:lnTo>
                      <a:pt x="1169" y="1125"/>
                    </a:lnTo>
                    <a:lnTo>
                      <a:pt x="1182" y="1128"/>
                    </a:lnTo>
                    <a:lnTo>
                      <a:pt x="1203" y="1153"/>
                    </a:lnTo>
                    <a:lnTo>
                      <a:pt x="1217" y="1157"/>
                    </a:lnTo>
                    <a:lnTo>
                      <a:pt x="1223" y="1161"/>
                    </a:lnTo>
                    <a:lnTo>
                      <a:pt x="1236" y="1159"/>
                    </a:lnTo>
                    <a:lnTo>
                      <a:pt x="1248" y="1146"/>
                    </a:lnTo>
                    <a:lnTo>
                      <a:pt x="1251" y="1146"/>
                    </a:lnTo>
                    <a:lnTo>
                      <a:pt x="1255" y="1149"/>
                    </a:lnTo>
                    <a:lnTo>
                      <a:pt x="1265" y="1146"/>
                    </a:lnTo>
                    <a:lnTo>
                      <a:pt x="1269" y="1148"/>
                    </a:lnTo>
                    <a:lnTo>
                      <a:pt x="1274" y="1157"/>
                    </a:lnTo>
                    <a:lnTo>
                      <a:pt x="1280" y="1159"/>
                    </a:lnTo>
                    <a:lnTo>
                      <a:pt x="1294" y="1149"/>
                    </a:lnTo>
                    <a:lnTo>
                      <a:pt x="1294" y="1146"/>
                    </a:lnTo>
                    <a:lnTo>
                      <a:pt x="1292" y="1144"/>
                    </a:lnTo>
                    <a:lnTo>
                      <a:pt x="1296" y="1125"/>
                    </a:lnTo>
                    <a:lnTo>
                      <a:pt x="1301" y="1121"/>
                    </a:lnTo>
                    <a:lnTo>
                      <a:pt x="1307" y="1125"/>
                    </a:lnTo>
                    <a:lnTo>
                      <a:pt x="1311" y="1132"/>
                    </a:lnTo>
                    <a:lnTo>
                      <a:pt x="1336" y="1144"/>
                    </a:lnTo>
                    <a:lnTo>
                      <a:pt x="1349" y="1149"/>
                    </a:lnTo>
                    <a:lnTo>
                      <a:pt x="1353" y="1169"/>
                    </a:lnTo>
                    <a:lnTo>
                      <a:pt x="1376" y="1159"/>
                    </a:lnTo>
                    <a:lnTo>
                      <a:pt x="1382" y="1157"/>
                    </a:lnTo>
                    <a:lnTo>
                      <a:pt x="1384" y="1149"/>
                    </a:lnTo>
                    <a:lnTo>
                      <a:pt x="1380" y="1144"/>
                    </a:lnTo>
                    <a:lnTo>
                      <a:pt x="1351" y="1132"/>
                    </a:lnTo>
                    <a:lnTo>
                      <a:pt x="1334" y="1123"/>
                    </a:lnTo>
                    <a:lnTo>
                      <a:pt x="1328" y="1115"/>
                    </a:lnTo>
                    <a:lnTo>
                      <a:pt x="1330" y="1105"/>
                    </a:lnTo>
                    <a:lnTo>
                      <a:pt x="1344" y="1096"/>
                    </a:lnTo>
                    <a:lnTo>
                      <a:pt x="1355" y="1078"/>
                    </a:lnTo>
                    <a:lnTo>
                      <a:pt x="1363" y="1073"/>
                    </a:lnTo>
                    <a:lnTo>
                      <a:pt x="1365" y="1069"/>
                    </a:lnTo>
                    <a:lnTo>
                      <a:pt x="1361" y="1063"/>
                    </a:lnTo>
                    <a:lnTo>
                      <a:pt x="1365" y="1057"/>
                    </a:lnTo>
                    <a:lnTo>
                      <a:pt x="1361" y="1052"/>
                    </a:lnTo>
                    <a:lnTo>
                      <a:pt x="1357" y="1052"/>
                    </a:lnTo>
                    <a:lnTo>
                      <a:pt x="1349" y="1054"/>
                    </a:lnTo>
                    <a:lnTo>
                      <a:pt x="1332" y="1061"/>
                    </a:lnTo>
                    <a:lnTo>
                      <a:pt x="1324" y="1075"/>
                    </a:lnTo>
                    <a:lnTo>
                      <a:pt x="1321" y="1078"/>
                    </a:lnTo>
                    <a:lnTo>
                      <a:pt x="1317" y="1077"/>
                    </a:lnTo>
                    <a:lnTo>
                      <a:pt x="1311" y="1073"/>
                    </a:lnTo>
                    <a:lnTo>
                      <a:pt x="1309" y="1067"/>
                    </a:lnTo>
                    <a:lnTo>
                      <a:pt x="1315" y="1061"/>
                    </a:lnTo>
                    <a:lnTo>
                      <a:pt x="1317" y="1057"/>
                    </a:lnTo>
                    <a:lnTo>
                      <a:pt x="1317" y="1054"/>
                    </a:lnTo>
                    <a:lnTo>
                      <a:pt x="1311" y="1054"/>
                    </a:lnTo>
                    <a:lnTo>
                      <a:pt x="1301" y="1054"/>
                    </a:lnTo>
                    <a:lnTo>
                      <a:pt x="1296" y="1057"/>
                    </a:lnTo>
                    <a:lnTo>
                      <a:pt x="1286" y="1063"/>
                    </a:lnTo>
                    <a:lnTo>
                      <a:pt x="1269" y="1065"/>
                    </a:lnTo>
                    <a:lnTo>
                      <a:pt x="1261" y="1063"/>
                    </a:lnTo>
                    <a:lnTo>
                      <a:pt x="1253" y="1055"/>
                    </a:lnTo>
                    <a:lnTo>
                      <a:pt x="1255" y="1048"/>
                    </a:lnTo>
                    <a:lnTo>
                      <a:pt x="1271" y="1034"/>
                    </a:lnTo>
                    <a:lnTo>
                      <a:pt x="1274" y="1031"/>
                    </a:lnTo>
                    <a:lnTo>
                      <a:pt x="1280" y="1032"/>
                    </a:lnTo>
                    <a:lnTo>
                      <a:pt x="1301" y="1042"/>
                    </a:lnTo>
                    <a:lnTo>
                      <a:pt x="1324" y="1046"/>
                    </a:lnTo>
                    <a:lnTo>
                      <a:pt x="1321" y="1027"/>
                    </a:lnTo>
                    <a:lnTo>
                      <a:pt x="1326" y="802"/>
                    </a:lnTo>
                    <a:lnTo>
                      <a:pt x="1230" y="574"/>
                    </a:lnTo>
                    <a:lnTo>
                      <a:pt x="1236" y="570"/>
                    </a:lnTo>
                    <a:lnTo>
                      <a:pt x="1236" y="564"/>
                    </a:lnTo>
                    <a:lnTo>
                      <a:pt x="1246" y="557"/>
                    </a:lnTo>
                    <a:lnTo>
                      <a:pt x="1248" y="555"/>
                    </a:lnTo>
                    <a:lnTo>
                      <a:pt x="1250" y="537"/>
                    </a:lnTo>
                    <a:lnTo>
                      <a:pt x="1248" y="522"/>
                    </a:lnTo>
                    <a:lnTo>
                      <a:pt x="1257" y="509"/>
                    </a:lnTo>
                    <a:lnTo>
                      <a:pt x="1261" y="488"/>
                    </a:lnTo>
                    <a:lnTo>
                      <a:pt x="1273" y="478"/>
                    </a:lnTo>
                    <a:lnTo>
                      <a:pt x="1274" y="468"/>
                    </a:lnTo>
                    <a:lnTo>
                      <a:pt x="1274" y="465"/>
                    </a:lnTo>
                    <a:lnTo>
                      <a:pt x="1276" y="459"/>
                    </a:lnTo>
                    <a:lnTo>
                      <a:pt x="1223" y="463"/>
                    </a:lnTo>
                    <a:lnTo>
                      <a:pt x="1223" y="457"/>
                    </a:lnTo>
                    <a:lnTo>
                      <a:pt x="1232" y="445"/>
                    </a:lnTo>
                    <a:lnTo>
                      <a:pt x="1244" y="436"/>
                    </a:lnTo>
                    <a:lnTo>
                      <a:pt x="1246" y="428"/>
                    </a:lnTo>
                    <a:lnTo>
                      <a:pt x="1242" y="420"/>
                    </a:lnTo>
                    <a:lnTo>
                      <a:pt x="1234" y="415"/>
                    </a:lnTo>
                    <a:lnTo>
                      <a:pt x="1236" y="411"/>
                    </a:lnTo>
                    <a:lnTo>
                      <a:pt x="1132" y="415"/>
                    </a:lnTo>
                    <a:lnTo>
                      <a:pt x="1138" y="388"/>
                    </a:lnTo>
                    <a:lnTo>
                      <a:pt x="1228" y="382"/>
                    </a:lnTo>
                    <a:lnTo>
                      <a:pt x="1211" y="326"/>
                    </a:lnTo>
                    <a:lnTo>
                      <a:pt x="1165" y="301"/>
                    </a:lnTo>
                    <a:lnTo>
                      <a:pt x="1136" y="225"/>
                    </a:lnTo>
                    <a:lnTo>
                      <a:pt x="1125" y="286"/>
                    </a:lnTo>
                    <a:lnTo>
                      <a:pt x="1048" y="336"/>
                    </a:lnTo>
                    <a:lnTo>
                      <a:pt x="1040" y="217"/>
                    </a:lnTo>
                    <a:lnTo>
                      <a:pt x="1071" y="169"/>
                    </a:lnTo>
                    <a:lnTo>
                      <a:pt x="1015" y="161"/>
                    </a:lnTo>
                    <a:lnTo>
                      <a:pt x="1006" y="119"/>
                    </a:lnTo>
                    <a:lnTo>
                      <a:pt x="1031" y="90"/>
                    </a:lnTo>
                    <a:lnTo>
                      <a:pt x="1004" y="0"/>
                    </a:lnTo>
                    <a:lnTo>
                      <a:pt x="833" y="10"/>
                    </a:lnTo>
                    <a:lnTo>
                      <a:pt x="837" y="85"/>
                    </a:lnTo>
                    <a:lnTo>
                      <a:pt x="814" y="67"/>
                    </a:lnTo>
                    <a:lnTo>
                      <a:pt x="296" y="56"/>
                    </a:lnTo>
                    <a:lnTo>
                      <a:pt x="278" y="363"/>
                    </a:lnTo>
                    <a:lnTo>
                      <a:pt x="200" y="357"/>
                    </a:lnTo>
                    <a:lnTo>
                      <a:pt x="196" y="407"/>
                    </a:lnTo>
                    <a:lnTo>
                      <a:pt x="192" y="407"/>
                    </a:lnTo>
                    <a:lnTo>
                      <a:pt x="179" y="574"/>
                    </a:lnTo>
                    <a:lnTo>
                      <a:pt x="102" y="656"/>
                    </a:lnTo>
                    <a:lnTo>
                      <a:pt x="69" y="704"/>
                    </a:lnTo>
                    <a:lnTo>
                      <a:pt x="46" y="785"/>
                    </a:lnTo>
                    <a:lnTo>
                      <a:pt x="40" y="856"/>
                    </a:lnTo>
                    <a:lnTo>
                      <a:pt x="2" y="1027"/>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4" name=""/>
              <p:cNvSpPr/>
              <p:nvPr/>
            </p:nvSpPr>
            <p:spPr>
              <a:xfrm>
                <a:off x="3639600" y="3729240"/>
                <a:ext cx="1429200" cy="1761120"/>
              </a:xfrm>
              <a:custGeom>
                <a:avLst/>
                <a:gdLst/>
                <a:ahLst/>
                <a:rect l="l" t="t" r="r" b="b"/>
                <a:pathLst>
                  <a:path w="975" h="1041">
                    <a:moveTo>
                      <a:pt x="875" y="441"/>
                    </a:moveTo>
                    <a:lnTo>
                      <a:pt x="841" y="360"/>
                    </a:lnTo>
                    <a:lnTo>
                      <a:pt x="864" y="339"/>
                    </a:lnTo>
                    <a:lnTo>
                      <a:pt x="852" y="234"/>
                    </a:lnTo>
                    <a:lnTo>
                      <a:pt x="833" y="224"/>
                    </a:lnTo>
                    <a:lnTo>
                      <a:pt x="829" y="226"/>
                    </a:lnTo>
                    <a:lnTo>
                      <a:pt x="818" y="230"/>
                    </a:lnTo>
                    <a:lnTo>
                      <a:pt x="800" y="228"/>
                    </a:lnTo>
                    <a:lnTo>
                      <a:pt x="793" y="228"/>
                    </a:lnTo>
                    <a:lnTo>
                      <a:pt x="787" y="228"/>
                    </a:lnTo>
                    <a:lnTo>
                      <a:pt x="772" y="234"/>
                    </a:lnTo>
                    <a:lnTo>
                      <a:pt x="754" y="236"/>
                    </a:lnTo>
                    <a:lnTo>
                      <a:pt x="749" y="238"/>
                    </a:lnTo>
                    <a:lnTo>
                      <a:pt x="735" y="249"/>
                    </a:lnTo>
                    <a:lnTo>
                      <a:pt x="724" y="239"/>
                    </a:lnTo>
                    <a:lnTo>
                      <a:pt x="714" y="236"/>
                    </a:lnTo>
                    <a:lnTo>
                      <a:pt x="714" y="234"/>
                    </a:lnTo>
                    <a:lnTo>
                      <a:pt x="714" y="232"/>
                    </a:lnTo>
                    <a:lnTo>
                      <a:pt x="706" y="232"/>
                    </a:lnTo>
                    <a:lnTo>
                      <a:pt x="704" y="236"/>
                    </a:lnTo>
                    <a:lnTo>
                      <a:pt x="701" y="236"/>
                    </a:lnTo>
                    <a:lnTo>
                      <a:pt x="691" y="232"/>
                    </a:lnTo>
                    <a:lnTo>
                      <a:pt x="689" y="226"/>
                    </a:lnTo>
                    <a:lnTo>
                      <a:pt x="685" y="226"/>
                    </a:lnTo>
                    <a:lnTo>
                      <a:pt x="678" y="230"/>
                    </a:lnTo>
                    <a:lnTo>
                      <a:pt x="672" y="239"/>
                    </a:lnTo>
                    <a:lnTo>
                      <a:pt x="672" y="245"/>
                    </a:lnTo>
                    <a:lnTo>
                      <a:pt x="668" y="249"/>
                    </a:lnTo>
                    <a:lnTo>
                      <a:pt x="664" y="241"/>
                    </a:lnTo>
                    <a:lnTo>
                      <a:pt x="666" y="234"/>
                    </a:lnTo>
                    <a:lnTo>
                      <a:pt x="664" y="230"/>
                    </a:lnTo>
                    <a:lnTo>
                      <a:pt x="658" y="230"/>
                    </a:lnTo>
                    <a:lnTo>
                      <a:pt x="649" y="236"/>
                    </a:lnTo>
                    <a:lnTo>
                      <a:pt x="645" y="236"/>
                    </a:lnTo>
                    <a:lnTo>
                      <a:pt x="626" y="220"/>
                    </a:lnTo>
                    <a:lnTo>
                      <a:pt x="620" y="224"/>
                    </a:lnTo>
                    <a:lnTo>
                      <a:pt x="616" y="234"/>
                    </a:lnTo>
                    <a:lnTo>
                      <a:pt x="601" y="230"/>
                    </a:lnTo>
                    <a:lnTo>
                      <a:pt x="601" y="220"/>
                    </a:lnTo>
                    <a:lnTo>
                      <a:pt x="597" y="218"/>
                    </a:lnTo>
                    <a:lnTo>
                      <a:pt x="587" y="211"/>
                    </a:lnTo>
                    <a:lnTo>
                      <a:pt x="587" y="207"/>
                    </a:lnTo>
                    <a:lnTo>
                      <a:pt x="566" y="205"/>
                    </a:lnTo>
                    <a:lnTo>
                      <a:pt x="561" y="211"/>
                    </a:lnTo>
                    <a:lnTo>
                      <a:pt x="553" y="207"/>
                    </a:lnTo>
                    <a:lnTo>
                      <a:pt x="547" y="199"/>
                    </a:lnTo>
                    <a:lnTo>
                      <a:pt x="539" y="201"/>
                    </a:lnTo>
                    <a:lnTo>
                      <a:pt x="539" y="201"/>
                    </a:lnTo>
                    <a:lnTo>
                      <a:pt x="534" y="201"/>
                    </a:lnTo>
                    <a:lnTo>
                      <a:pt x="526" y="197"/>
                    </a:lnTo>
                    <a:lnTo>
                      <a:pt x="503" y="193"/>
                    </a:lnTo>
                    <a:lnTo>
                      <a:pt x="501" y="191"/>
                    </a:lnTo>
                    <a:lnTo>
                      <a:pt x="497" y="186"/>
                    </a:lnTo>
                    <a:lnTo>
                      <a:pt x="497" y="180"/>
                    </a:lnTo>
                    <a:lnTo>
                      <a:pt x="495" y="176"/>
                    </a:lnTo>
                    <a:lnTo>
                      <a:pt x="486" y="170"/>
                    </a:lnTo>
                    <a:lnTo>
                      <a:pt x="480" y="176"/>
                    </a:lnTo>
                    <a:lnTo>
                      <a:pt x="463" y="178"/>
                    </a:lnTo>
                    <a:lnTo>
                      <a:pt x="457" y="174"/>
                    </a:lnTo>
                    <a:lnTo>
                      <a:pt x="445" y="159"/>
                    </a:lnTo>
                    <a:lnTo>
                      <a:pt x="442" y="155"/>
                    </a:lnTo>
                    <a:lnTo>
                      <a:pt x="432" y="155"/>
                    </a:lnTo>
                    <a:lnTo>
                      <a:pt x="438" y="0"/>
                    </a:lnTo>
                    <a:lnTo>
                      <a:pt x="303" y="61"/>
                    </a:lnTo>
                    <a:lnTo>
                      <a:pt x="303" y="90"/>
                    </a:lnTo>
                    <a:lnTo>
                      <a:pt x="346" y="119"/>
                    </a:lnTo>
                    <a:lnTo>
                      <a:pt x="330" y="155"/>
                    </a:lnTo>
                    <a:lnTo>
                      <a:pt x="286" y="167"/>
                    </a:lnTo>
                    <a:lnTo>
                      <a:pt x="323" y="207"/>
                    </a:lnTo>
                    <a:lnTo>
                      <a:pt x="319" y="303"/>
                    </a:lnTo>
                    <a:lnTo>
                      <a:pt x="244" y="316"/>
                    </a:lnTo>
                    <a:lnTo>
                      <a:pt x="242" y="385"/>
                    </a:lnTo>
                    <a:lnTo>
                      <a:pt x="198" y="399"/>
                    </a:lnTo>
                    <a:lnTo>
                      <a:pt x="165" y="403"/>
                    </a:lnTo>
                    <a:lnTo>
                      <a:pt x="37" y="393"/>
                    </a:lnTo>
                    <a:lnTo>
                      <a:pt x="0" y="568"/>
                    </a:lnTo>
                    <a:lnTo>
                      <a:pt x="0" y="600"/>
                    </a:lnTo>
                    <a:lnTo>
                      <a:pt x="2" y="610"/>
                    </a:lnTo>
                    <a:lnTo>
                      <a:pt x="16" y="633"/>
                    </a:lnTo>
                    <a:lnTo>
                      <a:pt x="75" y="677"/>
                    </a:lnTo>
                    <a:lnTo>
                      <a:pt x="117" y="702"/>
                    </a:lnTo>
                    <a:lnTo>
                      <a:pt x="127" y="704"/>
                    </a:lnTo>
                    <a:lnTo>
                      <a:pt x="135" y="700"/>
                    </a:lnTo>
                    <a:lnTo>
                      <a:pt x="144" y="688"/>
                    </a:lnTo>
                    <a:lnTo>
                      <a:pt x="152" y="683"/>
                    </a:lnTo>
                    <a:lnTo>
                      <a:pt x="169" y="644"/>
                    </a:lnTo>
                    <a:lnTo>
                      <a:pt x="177" y="631"/>
                    </a:lnTo>
                    <a:lnTo>
                      <a:pt x="182" y="629"/>
                    </a:lnTo>
                    <a:lnTo>
                      <a:pt x="198" y="633"/>
                    </a:lnTo>
                    <a:lnTo>
                      <a:pt x="200" y="631"/>
                    </a:lnTo>
                    <a:lnTo>
                      <a:pt x="204" y="625"/>
                    </a:lnTo>
                    <a:lnTo>
                      <a:pt x="207" y="619"/>
                    </a:lnTo>
                    <a:lnTo>
                      <a:pt x="215" y="623"/>
                    </a:lnTo>
                    <a:lnTo>
                      <a:pt x="223" y="629"/>
                    </a:lnTo>
                    <a:lnTo>
                      <a:pt x="246" y="631"/>
                    </a:lnTo>
                    <a:lnTo>
                      <a:pt x="252" y="635"/>
                    </a:lnTo>
                    <a:lnTo>
                      <a:pt x="265" y="638"/>
                    </a:lnTo>
                    <a:lnTo>
                      <a:pt x="273" y="635"/>
                    </a:lnTo>
                    <a:lnTo>
                      <a:pt x="292" y="646"/>
                    </a:lnTo>
                    <a:lnTo>
                      <a:pt x="296" y="656"/>
                    </a:lnTo>
                    <a:lnTo>
                      <a:pt x="300" y="658"/>
                    </a:lnTo>
                    <a:lnTo>
                      <a:pt x="300" y="662"/>
                    </a:lnTo>
                    <a:lnTo>
                      <a:pt x="303" y="662"/>
                    </a:lnTo>
                    <a:lnTo>
                      <a:pt x="311" y="667"/>
                    </a:lnTo>
                    <a:lnTo>
                      <a:pt x="323" y="681"/>
                    </a:lnTo>
                    <a:lnTo>
                      <a:pt x="340" y="696"/>
                    </a:lnTo>
                    <a:lnTo>
                      <a:pt x="348" y="709"/>
                    </a:lnTo>
                    <a:lnTo>
                      <a:pt x="349" y="715"/>
                    </a:lnTo>
                    <a:lnTo>
                      <a:pt x="374" y="779"/>
                    </a:lnTo>
                    <a:lnTo>
                      <a:pt x="378" y="792"/>
                    </a:lnTo>
                    <a:lnTo>
                      <a:pt x="407" y="825"/>
                    </a:lnTo>
                    <a:lnTo>
                      <a:pt x="411" y="832"/>
                    </a:lnTo>
                    <a:lnTo>
                      <a:pt x="430" y="853"/>
                    </a:lnTo>
                    <a:lnTo>
                      <a:pt x="436" y="857"/>
                    </a:lnTo>
                    <a:lnTo>
                      <a:pt x="443" y="867"/>
                    </a:lnTo>
                    <a:lnTo>
                      <a:pt x="445" y="873"/>
                    </a:lnTo>
                    <a:lnTo>
                      <a:pt x="443" y="894"/>
                    </a:lnTo>
                    <a:lnTo>
                      <a:pt x="451" y="901"/>
                    </a:lnTo>
                    <a:lnTo>
                      <a:pt x="453" y="924"/>
                    </a:lnTo>
                    <a:lnTo>
                      <a:pt x="459" y="932"/>
                    </a:lnTo>
                    <a:lnTo>
                      <a:pt x="480" y="972"/>
                    </a:lnTo>
                    <a:lnTo>
                      <a:pt x="482" y="984"/>
                    </a:lnTo>
                    <a:lnTo>
                      <a:pt x="495" y="986"/>
                    </a:lnTo>
                    <a:lnTo>
                      <a:pt x="511" y="995"/>
                    </a:lnTo>
                    <a:lnTo>
                      <a:pt x="530" y="1001"/>
                    </a:lnTo>
                    <a:lnTo>
                      <a:pt x="559" y="1018"/>
                    </a:lnTo>
                    <a:lnTo>
                      <a:pt x="597" y="1022"/>
                    </a:lnTo>
                    <a:lnTo>
                      <a:pt x="605" y="1024"/>
                    </a:lnTo>
                    <a:lnTo>
                      <a:pt x="626" y="1038"/>
                    </a:lnTo>
                    <a:lnTo>
                      <a:pt x="635" y="1041"/>
                    </a:lnTo>
                    <a:lnTo>
                      <a:pt x="645" y="1030"/>
                    </a:lnTo>
                    <a:lnTo>
                      <a:pt x="655" y="1034"/>
                    </a:lnTo>
                    <a:lnTo>
                      <a:pt x="658" y="1030"/>
                    </a:lnTo>
                    <a:lnTo>
                      <a:pt x="658" y="1024"/>
                    </a:lnTo>
                    <a:lnTo>
                      <a:pt x="649" y="1020"/>
                    </a:lnTo>
                    <a:lnTo>
                      <a:pt x="651" y="1018"/>
                    </a:lnTo>
                    <a:lnTo>
                      <a:pt x="641" y="1007"/>
                    </a:lnTo>
                    <a:lnTo>
                      <a:pt x="630" y="959"/>
                    </a:lnTo>
                    <a:lnTo>
                      <a:pt x="622" y="942"/>
                    </a:lnTo>
                    <a:lnTo>
                      <a:pt x="632" y="913"/>
                    </a:lnTo>
                    <a:lnTo>
                      <a:pt x="632" y="903"/>
                    </a:lnTo>
                    <a:lnTo>
                      <a:pt x="628" y="901"/>
                    </a:lnTo>
                    <a:lnTo>
                      <a:pt x="626" y="899"/>
                    </a:lnTo>
                    <a:lnTo>
                      <a:pt x="624" y="899"/>
                    </a:lnTo>
                    <a:lnTo>
                      <a:pt x="624" y="896"/>
                    </a:lnTo>
                    <a:lnTo>
                      <a:pt x="626" y="896"/>
                    </a:lnTo>
                    <a:lnTo>
                      <a:pt x="639" y="886"/>
                    </a:lnTo>
                    <a:lnTo>
                      <a:pt x="647" y="861"/>
                    </a:lnTo>
                    <a:lnTo>
                      <a:pt x="639" y="859"/>
                    </a:lnTo>
                    <a:lnTo>
                      <a:pt x="637" y="846"/>
                    </a:lnTo>
                    <a:lnTo>
                      <a:pt x="645" y="838"/>
                    </a:lnTo>
                    <a:lnTo>
                      <a:pt x="653" y="844"/>
                    </a:lnTo>
                    <a:lnTo>
                      <a:pt x="668" y="834"/>
                    </a:lnTo>
                    <a:lnTo>
                      <a:pt x="672" y="821"/>
                    </a:lnTo>
                    <a:lnTo>
                      <a:pt x="664" y="815"/>
                    </a:lnTo>
                    <a:lnTo>
                      <a:pt x="668" y="807"/>
                    </a:lnTo>
                    <a:lnTo>
                      <a:pt x="670" y="809"/>
                    </a:lnTo>
                    <a:lnTo>
                      <a:pt x="674" y="811"/>
                    </a:lnTo>
                    <a:lnTo>
                      <a:pt x="678" y="807"/>
                    </a:lnTo>
                    <a:lnTo>
                      <a:pt x="681" y="809"/>
                    </a:lnTo>
                    <a:lnTo>
                      <a:pt x="687" y="809"/>
                    </a:lnTo>
                    <a:lnTo>
                      <a:pt x="691" y="807"/>
                    </a:lnTo>
                    <a:lnTo>
                      <a:pt x="691" y="803"/>
                    </a:lnTo>
                    <a:lnTo>
                      <a:pt x="691" y="794"/>
                    </a:lnTo>
                    <a:lnTo>
                      <a:pt x="693" y="790"/>
                    </a:lnTo>
                    <a:lnTo>
                      <a:pt x="697" y="790"/>
                    </a:lnTo>
                    <a:lnTo>
                      <a:pt x="699" y="790"/>
                    </a:lnTo>
                    <a:lnTo>
                      <a:pt x="703" y="792"/>
                    </a:lnTo>
                    <a:lnTo>
                      <a:pt x="724" y="786"/>
                    </a:lnTo>
                    <a:lnTo>
                      <a:pt x="728" y="784"/>
                    </a:lnTo>
                    <a:lnTo>
                      <a:pt x="728" y="780"/>
                    </a:lnTo>
                    <a:lnTo>
                      <a:pt x="726" y="779"/>
                    </a:lnTo>
                    <a:lnTo>
                      <a:pt x="714" y="773"/>
                    </a:lnTo>
                    <a:lnTo>
                      <a:pt x="714" y="767"/>
                    </a:lnTo>
                    <a:lnTo>
                      <a:pt x="735" y="761"/>
                    </a:lnTo>
                    <a:lnTo>
                      <a:pt x="737" y="757"/>
                    </a:lnTo>
                    <a:lnTo>
                      <a:pt x="743" y="757"/>
                    </a:lnTo>
                    <a:lnTo>
                      <a:pt x="745" y="757"/>
                    </a:lnTo>
                    <a:lnTo>
                      <a:pt x="743" y="761"/>
                    </a:lnTo>
                    <a:lnTo>
                      <a:pt x="747" y="767"/>
                    </a:lnTo>
                    <a:lnTo>
                      <a:pt x="749" y="767"/>
                    </a:lnTo>
                    <a:lnTo>
                      <a:pt x="752" y="763"/>
                    </a:lnTo>
                    <a:lnTo>
                      <a:pt x="783" y="754"/>
                    </a:lnTo>
                    <a:lnTo>
                      <a:pt x="835" y="721"/>
                    </a:lnTo>
                    <a:lnTo>
                      <a:pt x="837" y="708"/>
                    </a:lnTo>
                    <a:lnTo>
                      <a:pt x="862" y="686"/>
                    </a:lnTo>
                    <a:lnTo>
                      <a:pt x="862" y="683"/>
                    </a:lnTo>
                    <a:lnTo>
                      <a:pt x="852" y="669"/>
                    </a:lnTo>
                    <a:lnTo>
                      <a:pt x="854" y="658"/>
                    </a:lnTo>
                    <a:lnTo>
                      <a:pt x="870" y="652"/>
                    </a:lnTo>
                    <a:lnTo>
                      <a:pt x="873" y="652"/>
                    </a:lnTo>
                    <a:lnTo>
                      <a:pt x="871" y="665"/>
                    </a:lnTo>
                    <a:lnTo>
                      <a:pt x="873" y="669"/>
                    </a:lnTo>
                    <a:lnTo>
                      <a:pt x="891" y="665"/>
                    </a:lnTo>
                    <a:lnTo>
                      <a:pt x="894" y="671"/>
                    </a:lnTo>
                    <a:lnTo>
                      <a:pt x="916" y="662"/>
                    </a:lnTo>
                    <a:lnTo>
                      <a:pt x="914" y="592"/>
                    </a:lnTo>
                    <a:lnTo>
                      <a:pt x="820" y="596"/>
                    </a:lnTo>
                    <a:lnTo>
                      <a:pt x="800" y="533"/>
                    </a:lnTo>
                    <a:lnTo>
                      <a:pt x="975" y="527"/>
                    </a:lnTo>
                    <a:lnTo>
                      <a:pt x="975" y="518"/>
                    </a:lnTo>
                    <a:lnTo>
                      <a:pt x="973" y="500"/>
                    </a:lnTo>
                    <a:lnTo>
                      <a:pt x="965" y="491"/>
                    </a:lnTo>
                    <a:lnTo>
                      <a:pt x="964" y="487"/>
                    </a:lnTo>
                    <a:lnTo>
                      <a:pt x="965" y="481"/>
                    </a:lnTo>
                    <a:lnTo>
                      <a:pt x="962" y="477"/>
                    </a:lnTo>
                    <a:lnTo>
                      <a:pt x="958" y="468"/>
                    </a:lnTo>
                    <a:lnTo>
                      <a:pt x="952" y="462"/>
                    </a:lnTo>
                    <a:lnTo>
                      <a:pt x="950" y="460"/>
                    </a:lnTo>
                    <a:lnTo>
                      <a:pt x="952" y="449"/>
                    </a:lnTo>
                    <a:lnTo>
                      <a:pt x="946" y="435"/>
                    </a:lnTo>
                    <a:lnTo>
                      <a:pt x="875" y="441"/>
                    </a:lnTo>
                    <a:close/>
                  </a:path>
                </a:pathLst>
              </a:custGeom>
              <a:solidFill>
                <a:srgbClr val="af1a12"/>
              </a:solidFill>
              <a:ln w="28440">
                <a:solidFill>
                  <a:srgbClr val="77777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sp>
        <p:nvSpPr>
          <p:cNvPr id="355" name="PlaceHolder 1"/>
          <p:cNvSpPr>
            <a:spLocks noGrp="1"/>
          </p:cNvSpPr>
          <p:nvPr>
            <p:ph type="title"/>
          </p:nvPr>
        </p:nvSpPr>
        <p:spPr>
          <a:xfrm>
            <a:off x="417600" y="247320"/>
            <a:ext cx="8061120" cy="7239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de821"/>
                </a:solidFill>
                <a:effectLst/>
                <a:uFillTx/>
                <a:latin typeface="Arial Black"/>
              </a:rPr>
              <a:t>RESERVE MARGIN BY REGION*</a:t>
            </a:r>
            <a:endParaRPr b="0" i="1" lang="en-US" sz="3200" strike="noStrike" u="none">
              <a:solidFill>
                <a:srgbClr val="fde821"/>
              </a:solidFill>
              <a:effectLst/>
              <a:uFillTx/>
              <a:latin typeface="Arial Black"/>
            </a:endParaRPr>
          </a:p>
        </p:txBody>
      </p:sp>
      <p:sp>
        <p:nvSpPr>
          <p:cNvPr id="356" name=""/>
          <p:cNvSpPr/>
          <p:nvPr/>
        </p:nvSpPr>
        <p:spPr>
          <a:xfrm>
            <a:off x="6524640" y="4924440"/>
            <a:ext cx="237960" cy="2523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close/>
              </a:path>
            </a:pathLst>
          </a:custGeom>
          <a:solidFill>
            <a:srgbClr val="dd3832"/>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7" name=""/>
          <p:cNvSpPr/>
          <p:nvPr/>
        </p:nvSpPr>
        <p:spPr>
          <a:xfrm>
            <a:off x="4416480" y="4997520"/>
            <a:ext cx="237960" cy="253800"/>
          </a:xfrm>
          <a:custGeom>
            <a:avLst/>
            <a:gdLst/>
            <a:ahLst/>
            <a:rect l="l" t="t" r="r" b="b"/>
            <a:pathLst>
              <a:path w="168" h="160">
                <a:moveTo>
                  <a:pt x="137" y="160"/>
                </a:moveTo>
                <a:lnTo>
                  <a:pt x="85" y="124"/>
                </a:lnTo>
                <a:lnTo>
                  <a:pt x="32" y="160"/>
                </a:lnTo>
                <a:lnTo>
                  <a:pt x="52" y="99"/>
                </a:lnTo>
                <a:lnTo>
                  <a:pt x="0" y="61"/>
                </a:lnTo>
                <a:lnTo>
                  <a:pt x="64" y="61"/>
                </a:lnTo>
                <a:lnTo>
                  <a:pt x="85" y="0"/>
                </a:lnTo>
                <a:lnTo>
                  <a:pt x="105" y="61"/>
                </a:lnTo>
                <a:lnTo>
                  <a:pt x="168" y="61"/>
                </a:lnTo>
                <a:lnTo>
                  <a:pt x="117" y="99"/>
                </a:lnTo>
                <a:lnTo>
                  <a:pt x="137" y="160"/>
                </a:lnTo>
                <a:lnTo>
                  <a:pt x="137" y="160"/>
                </a:lnTo>
                <a:lnTo>
                  <a:pt x="137" y="160"/>
                </a:lnTo>
              </a:path>
            </a:pathLst>
          </a:custGeom>
          <a:solidFill>
            <a:srgbClr val="808080"/>
          </a:solidFill>
          <a:ln w="9360">
            <a:solidFill>
              <a:srgbClr val="1f1a1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8" name=""/>
          <p:cNvSpPr/>
          <p:nvPr/>
        </p:nvSpPr>
        <p:spPr>
          <a:xfrm>
            <a:off x="6524640" y="4924440"/>
            <a:ext cx="237960" cy="252360"/>
          </a:xfrm>
          <a:custGeom>
            <a:avLst/>
            <a:gdLst/>
            <a:ahLst/>
            <a:rect l="l" t="t" r="r" b="b"/>
            <a:pathLst>
              <a:path w="170" h="159">
                <a:moveTo>
                  <a:pt x="138" y="159"/>
                </a:moveTo>
                <a:lnTo>
                  <a:pt x="85" y="123"/>
                </a:lnTo>
                <a:lnTo>
                  <a:pt x="33" y="159"/>
                </a:lnTo>
                <a:lnTo>
                  <a:pt x="53" y="99"/>
                </a:lnTo>
                <a:lnTo>
                  <a:pt x="0" y="60"/>
                </a:lnTo>
                <a:lnTo>
                  <a:pt x="65" y="60"/>
                </a:lnTo>
                <a:lnTo>
                  <a:pt x="85" y="0"/>
                </a:lnTo>
                <a:lnTo>
                  <a:pt x="105" y="60"/>
                </a:lnTo>
                <a:lnTo>
                  <a:pt x="170" y="60"/>
                </a:lnTo>
                <a:lnTo>
                  <a:pt x="118" y="99"/>
                </a:lnTo>
                <a:lnTo>
                  <a:pt x="138" y="159"/>
                </a:lnTo>
                <a:lnTo>
                  <a:pt x="138" y="159"/>
                </a:lnTo>
                <a:lnTo>
                  <a:pt x="138" y="159"/>
                </a:lnTo>
              </a:path>
            </a:pathLst>
          </a:custGeom>
          <a:solidFill>
            <a:srgbClr val="808080"/>
          </a:solidFill>
          <a:ln w="9360">
            <a:solidFill>
              <a:srgbClr val="1f1a1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59" name=""/>
          <p:cNvSpPr/>
          <p:nvPr/>
        </p:nvSpPr>
        <p:spPr>
          <a:xfrm>
            <a:off x="4921200" y="4740120"/>
            <a:ext cx="101520" cy="119160"/>
          </a:xfrm>
          <a:custGeom>
            <a:avLst/>
            <a:gdLst/>
            <a:ahLst/>
            <a:rect l="l" t="t" r="r" b="b"/>
            <a:pathLst>
              <a:path w="73" h="75">
                <a:moveTo>
                  <a:pt x="36" y="75"/>
                </a:moveTo>
                <a:lnTo>
                  <a:pt x="44" y="73"/>
                </a:lnTo>
                <a:lnTo>
                  <a:pt x="50" y="71"/>
                </a:lnTo>
                <a:lnTo>
                  <a:pt x="56" y="67"/>
                </a:lnTo>
                <a:lnTo>
                  <a:pt x="62" y="63"/>
                </a:lnTo>
                <a:lnTo>
                  <a:pt x="66" y="59"/>
                </a:lnTo>
                <a:lnTo>
                  <a:pt x="70" y="51"/>
                </a:lnTo>
                <a:lnTo>
                  <a:pt x="73" y="45"/>
                </a:lnTo>
                <a:lnTo>
                  <a:pt x="73" y="37"/>
                </a:lnTo>
                <a:lnTo>
                  <a:pt x="73" y="31"/>
                </a:lnTo>
                <a:lnTo>
                  <a:pt x="70" y="23"/>
                </a:lnTo>
                <a:lnTo>
                  <a:pt x="66" y="17"/>
                </a:lnTo>
                <a:lnTo>
                  <a:pt x="62" y="10"/>
                </a:lnTo>
                <a:lnTo>
                  <a:pt x="56" y="6"/>
                </a:lnTo>
                <a:lnTo>
                  <a:pt x="50" y="2"/>
                </a:lnTo>
                <a:lnTo>
                  <a:pt x="44" y="0"/>
                </a:lnTo>
                <a:lnTo>
                  <a:pt x="36" y="0"/>
                </a:lnTo>
                <a:lnTo>
                  <a:pt x="28" y="0"/>
                </a:lnTo>
                <a:lnTo>
                  <a:pt x="22" y="2"/>
                </a:lnTo>
                <a:lnTo>
                  <a:pt x="16" y="6"/>
                </a:lnTo>
                <a:lnTo>
                  <a:pt x="10" y="10"/>
                </a:lnTo>
                <a:lnTo>
                  <a:pt x="6" y="17"/>
                </a:lnTo>
                <a:lnTo>
                  <a:pt x="2" y="23"/>
                </a:lnTo>
                <a:lnTo>
                  <a:pt x="0" y="31"/>
                </a:lnTo>
                <a:lnTo>
                  <a:pt x="0" y="37"/>
                </a:lnTo>
                <a:lnTo>
                  <a:pt x="0" y="45"/>
                </a:lnTo>
                <a:lnTo>
                  <a:pt x="2" y="51"/>
                </a:lnTo>
                <a:lnTo>
                  <a:pt x="6" y="59"/>
                </a:lnTo>
                <a:lnTo>
                  <a:pt x="10" y="63"/>
                </a:lnTo>
                <a:lnTo>
                  <a:pt x="16" y="67"/>
                </a:lnTo>
                <a:lnTo>
                  <a:pt x="22" y="71"/>
                </a:lnTo>
                <a:lnTo>
                  <a:pt x="28" y="73"/>
                </a:lnTo>
                <a:lnTo>
                  <a:pt x="36" y="75"/>
                </a:lnTo>
                <a:lnTo>
                  <a:pt x="36" y="75"/>
                </a:lnTo>
                <a:lnTo>
                  <a:pt x="36" y="75"/>
                </a:lnTo>
              </a:path>
            </a:pathLst>
          </a:custGeom>
          <a:solidFill>
            <a:srgbClr val="808080"/>
          </a:solidFill>
          <a:ln w="9360">
            <a:solidFill>
              <a:srgbClr val="121415"/>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60" name=""/>
          <p:cNvSpPr/>
          <p:nvPr/>
        </p:nvSpPr>
        <p:spPr>
          <a:xfrm>
            <a:off x="6124680" y="4086360"/>
            <a:ext cx="122040" cy="141120"/>
          </a:xfrm>
          <a:custGeom>
            <a:avLst/>
            <a:gdLst/>
            <a:ahLst/>
            <a:rect l="l" t="t" r="r" b="b"/>
            <a:pathLst>
              <a:path w="87" h="89">
                <a:moveTo>
                  <a:pt x="87" y="89"/>
                </a:moveTo>
                <a:lnTo>
                  <a:pt x="87" y="0"/>
                </a:lnTo>
                <a:lnTo>
                  <a:pt x="0" y="0"/>
                </a:lnTo>
                <a:lnTo>
                  <a:pt x="0" y="89"/>
                </a:lnTo>
                <a:lnTo>
                  <a:pt x="87" y="89"/>
                </a:lnTo>
                <a:lnTo>
                  <a:pt x="87" y="89"/>
                </a:lnTo>
              </a:path>
            </a:pathLst>
          </a:custGeom>
          <a:solidFill>
            <a:srgbClr val="808080"/>
          </a:solidFill>
          <a:ln w="9360">
            <a:solidFill>
              <a:srgbClr val="121415"/>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61" name=""/>
          <p:cNvSpPr/>
          <p:nvPr/>
        </p:nvSpPr>
        <p:spPr>
          <a:xfrm>
            <a:off x="4267080" y="4743360"/>
            <a:ext cx="122400" cy="138240"/>
          </a:xfrm>
          <a:custGeom>
            <a:avLst/>
            <a:gdLst/>
            <a:ahLst/>
            <a:rect l="l" t="t" r="r" b="b"/>
            <a:pathLst>
              <a:path w="87" h="87">
                <a:moveTo>
                  <a:pt x="87" y="87"/>
                </a:moveTo>
                <a:lnTo>
                  <a:pt x="87" y="0"/>
                </a:lnTo>
                <a:lnTo>
                  <a:pt x="0" y="0"/>
                </a:lnTo>
                <a:lnTo>
                  <a:pt x="0" y="87"/>
                </a:lnTo>
                <a:lnTo>
                  <a:pt x="87" y="87"/>
                </a:lnTo>
                <a:lnTo>
                  <a:pt x="87" y="87"/>
                </a:lnTo>
              </a:path>
            </a:pathLst>
          </a:custGeom>
          <a:solidFill>
            <a:srgbClr val="808080"/>
          </a:solidFill>
          <a:ln w="9360">
            <a:solidFill>
              <a:srgbClr val="121415"/>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62" name=""/>
          <p:cNvSpPr/>
          <p:nvPr/>
        </p:nvSpPr>
        <p:spPr>
          <a:xfrm>
            <a:off x="4680000" y="4897440"/>
            <a:ext cx="104760" cy="115920"/>
          </a:xfrm>
          <a:custGeom>
            <a:avLst/>
            <a:gdLst/>
            <a:ahLst/>
            <a:rect l="l" t="t" r="r" b="b"/>
            <a:pathLst>
              <a:path w="75" h="73">
                <a:moveTo>
                  <a:pt x="38" y="73"/>
                </a:moveTo>
                <a:lnTo>
                  <a:pt x="46" y="73"/>
                </a:lnTo>
                <a:lnTo>
                  <a:pt x="53" y="71"/>
                </a:lnTo>
                <a:lnTo>
                  <a:pt x="59" y="67"/>
                </a:lnTo>
                <a:lnTo>
                  <a:pt x="65" y="63"/>
                </a:lnTo>
                <a:lnTo>
                  <a:pt x="69" y="57"/>
                </a:lnTo>
                <a:lnTo>
                  <a:pt x="73" y="51"/>
                </a:lnTo>
                <a:lnTo>
                  <a:pt x="75" y="45"/>
                </a:lnTo>
                <a:lnTo>
                  <a:pt x="75" y="37"/>
                </a:lnTo>
                <a:lnTo>
                  <a:pt x="75" y="29"/>
                </a:lnTo>
                <a:lnTo>
                  <a:pt x="73" y="23"/>
                </a:lnTo>
                <a:lnTo>
                  <a:pt x="69" y="17"/>
                </a:lnTo>
                <a:lnTo>
                  <a:pt x="65" y="11"/>
                </a:lnTo>
                <a:lnTo>
                  <a:pt x="59" y="7"/>
                </a:lnTo>
                <a:lnTo>
                  <a:pt x="53" y="2"/>
                </a:lnTo>
                <a:lnTo>
                  <a:pt x="46" y="0"/>
                </a:lnTo>
                <a:lnTo>
                  <a:pt x="38" y="0"/>
                </a:lnTo>
                <a:lnTo>
                  <a:pt x="30" y="0"/>
                </a:lnTo>
                <a:lnTo>
                  <a:pt x="24" y="2"/>
                </a:lnTo>
                <a:lnTo>
                  <a:pt x="18" y="7"/>
                </a:lnTo>
                <a:lnTo>
                  <a:pt x="12" y="11"/>
                </a:lnTo>
                <a:lnTo>
                  <a:pt x="8" y="17"/>
                </a:lnTo>
                <a:lnTo>
                  <a:pt x="4" y="23"/>
                </a:lnTo>
                <a:lnTo>
                  <a:pt x="2" y="29"/>
                </a:lnTo>
                <a:lnTo>
                  <a:pt x="0" y="37"/>
                </a:lnTo>
                <a:lnTo>
                  <a:pt x="2" y="45"/>
                </a:lnTo>
                <a:lnTo>
                  <a:pt x="4" y="51"/>
                </a:lnTo>
                <a:lnTo>
                  <a:pt x="8" y="57"/>
                </a:lnTo>
                <a:lnTo>
                  <a:pt x="12" y="63"/>
                </a:lnTo>
                <a:lnTo>
                  <a:pt x="18" y="67"/>
                </a:lnTo>
                <a:lnTo>
                  <a:pt x="24" y="71"/>
                </a:lnTo>
                <a:lnTo>
                  <a:pt x="30" y="73"/>
                </a:lnTo>
                <a:lnTo>
                  <a:pt x="38" y="73"/>
                </a:lnTo>
                <a:close/>
              </a:path>
            </a:pathLst>
          </a:custGeom>
          <a:solidFill>
            <a:srgbClr val="8080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63" name=""/>
          <p:cNvSpPr/>
          <p:nvPr/>
        </p:nvSpPr>
        <p:spPr>
          <a:xfrm>
            <a:off x="1641600" y="2798640"/>
            <a:ext cx="997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4" name=""/>
          <p:cNvSpPr/>
          <p:nvPr/>
        </p:nvSpPr>
        <p:spPr>
          <a:xfrm>
            <a:off x="1784520" y="2887560"/>
            <a:ext cx="1015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5" name=""/>
          <p:cNvSpPr/>
          <p:nvPr/>
        </p:nvSpPr>
        <p:spPr>
          <a:xfrm>
            <a:off x="1895400" y="3325680"/>
            <a:ext cx="1000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6" name=""/>
          <p:cNvSpPr/>
          <p:nvPr/>
        </p:nvSpPr>
        <p:spPr>
          <a:xfrm>
            <a:off x="1987560" y="3367080"/>
            <a:ext cx="1015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7" name=""/>
          <p:cNvSpPr/>
          <p:nvPr/>
        </p:nvSpPr>
        <p:spPr>
          <a:xfrm>
            <a:off x="1978200" y="3254400"/>
            <a:ext cx="982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8" name=""/>
          <p:cNvSpPr/>
          <p:nvPr/>
        </p:nvSpPr>
        <p:spPr>
          <a:xfrm>
            <a:off x="2079720" y="3290760"/>
            <a:ext cx="982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69" name=""/>
          <p:cNvSpPr/>
          <p:nvPr/>
        </p:nvSpPr>
        <p:spPr>
          <a:xfrm>
            <a:off x="2081160" y="3402000"/>
            <a:ext cx="1000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70" name=""/>
          <p:cNvSpPr/>
          <p:nvPr/>
        </p:nvSpPr>
        <p:spPr>
          <a:xfrm>
            <a:off x="2008080" y="3481560"/>
            <a:ext cx="9864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71" name=""/>
          <p:cNvSpPr/>
          <p:nvPr/>
        </p:nvSpPr>
        <p:spPr>
          <a:xfrm>
            <a:off x="1906560" y="3446640"/>
            <a:ext cx="9828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72" name=""/>
          <p:cNvSpPr/>
          <p:nvPr/>
        </p:nvSpPr>
        <p:spPr>
          <a:xfrm>
            <a:off x="1789200" y="3411360"/>
            <a:ext cx="1000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73" name=""/>
          <p:cNvSpPr/>
          <p:nvPr/>
        </p:nvSpPr>
        <p:spPr>
          <a:xfrm>
            <a:off x="2165400" y="3584520"/>
            <a:ext cx="982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74" name=""/>
          <p:cNvSpPr/>
          <p:nvPr/>
        </p:nvSpPr>
        <p:spPr>
          <a:xfrm>
            <a:off x="2025720" y="3718080"/>
            <a:ext cx="9828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75" name=""/>
          <p:cNvSpPr/>
          <p:nvPr/>
        </p:nvSpPr>
        <p:spPr>
          <a:xfrm>
            <a:off x="2066760" y="3821040"/>
            <a:ext cx="9864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grpSp>
        <p:nvGrpSpPr>
          <p:cNvPr id="376" name=""/>
          <p:cNvGrpSpPr/>
          <p:nvPr/>
        </p:nvGrpSpPr>
        <p:grpSpPr>
          <a:xfrm>
            <a:off x="2139840" y="3697200"/>
            <a:ext cx="282240" cy="338400"/>
            <a:chOff x="2139840" y="3697200"/>
            <a:chExt cx="282240" cy="338400"/>
          </a:xfrm>
        </p:grpSpPr>
        <p:sp>
          <p:nvSpPr>
            <p:cNvPr id="377" name=""/>
            <p:cNvSpPr/>
            <p:nvPr/>
          </p:nvSpPr>
          <p:spPr>
            <a:xfrm>
              <a:off x="2139840" y="3768840"/>
              <a:ext cx="9756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78" name=""/>
            <p:cNvSpPr/>
            <p:nvPr/>
          </p:nvSpPr>
          <p:spPr>
            <a:xfrm>
              <a:off x="2232000" y="3810240"/>
              <a:ext cx="9756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79" name=""/>
            <p:cNvSpPr/>
            <p:nvPr/>
          </p:nvSpPr>
          <p:spPr>
            <a:xfrm>
              <a:off x="2220840" y="3697200"/>
              <a:ext cx="9756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80" name=""/>
            <p:cNvSpPr/>
            <p:nvPr/>
          </p:nvSpPr>
          <p:spPr>
            <a:xfrm>
              <a:off x="2321280" y="3733920"/>
              <a:ext cx="979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81" name=""/>
            <p:cNvSpPr/>
            <p:nvPr/>
          </p:nvSpPr>
          <p:spPr>
            <a:xfrm>
              <a:off x="2324160" y="3845160"/>
              <a:ext cx="9792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82" name=""/>
            <p:cNvSpPr/>
            <p:nvPr/>
          </p:nvSpPr>
          <p:spPr>
            <a:xfrm>
              <a:off x="2251800" y="3924360"/>
              <a:ext cx="9756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83" name=""/>
            <p:cNvSpPr/>
            <p:nvPr/>
          </p:nvSpPr>
          <p:spPr>
            <a:xfrm>
              <a:off x="2150640" y="3889440"/>
              <a:ext cx="979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grpSp>
      <p:sp>
        <p:nvSpPr>
          <p:cNvPr id="384" name=""/>
          <p:cNvSpPr/>
          <p:nvPr/>
        </p:nvSpPr>
        <p:spPr>
          <a:xfrm>
            <a:off x="4683240" y="4792680"/>
            <a:ext cx="106200" cy="115920"/>
          </a:xfrm>
          <a:custGeom>
            <a:avLst/>
            <a:gdLst/>
            <a:ahLst/>
            <a:rect l="l" t="t" r="r" b="b"/>
            <a:pathLst>
              <a:path w="75" h="73">
                <a:moveTo>
                  <a:pt x="38" y="73"/>
                </a:moveTo>
                <a:lnTo>
                  <a:pt x="46" y="73"/>
                </a:lnTo>
                <a:lnTo>
                  <a:pt x="53" y="71"/>
                </a:lnTo>
                <a:lnTo>
                  <a:pt x="59" y="67"/>
                </a:lnTo>
                <a:lnTo>
                  <a:pt x="65" y="63"/>
                </a:lnTo>
                <a:lnTo>
                  <a:pt x="69" y="57"/>
                </a:lnTo>
                <a:lnTo>
                  <a:pt x="73" y="51"/>
                </a:lnTo>
                <a:lnTo>
                  <a:pt x="75" y="45"/>
                </a:lnTo>
                <a:lnTo>
                  <a:pt x="75" y="37"/>
                </a:lnTo>
                <a:lnTo>
                  <a:pt x="75" y="29"/>
                </a:lnTo>
                <a:lnTo>
                  <a:pt x="73" y="23"/>
                </a:lnTo>
                <a:lnTo>
                  <a:pt x="69" y="17"/>
                </a:lnTo>
                <a:lnTo>
                  <a:pt x="65" y="11"/>
                </a:lnTo>
                <a:lnTo>
                  <a:pt x="59" y="7"/>
                </a:lnTo>
                <a:lnTo>
                  <a:pt x="53" y="2"/>
                </a:lnTo>
                <a:lnTo>
                  <a:pt x="46" y="0"/>
                </a:lnTo>
                <a:lnTo>
                  <a:pt x="38" y="0"/>
                </a:lnTo>
                <a:lnTo>
                  <a:pt x="30" y="0"/>
                </a:lnTo>
                <a:lnTo>
                  <a:pt x="24" y="2"/>
                </a:lnTo>
                <a:lnTo>
                  <a:pt x="18" y="7"/>
                </a:lnTo>
                <a:lnTo>
                  <a:pt x="12" y="11"/>
                </a:lnTo>
                <a:lnTo>
                  <a:pt x="8" y="17"/>
                </a:lnTo>
                <a:lnTo>
                  <a:pt x="4" y="23"/>
                </a:lnTo>
                <a:lnTo>
                  <a:pt x="2" y="29"/>
                </a:lnTo>
                <a:lnTo>
                  <a:pt x="0" y="37"/>
                </a:lnTo>
                <a:lnTo>
                  <a:pt x="2" y="45"/>
                </a:lnTo>
                <a:lnTo>
                  <a:pt x="4" y="51"/>
                </a:lnTo>
                <a:lnTo>
                  <a:pt x="8" y="57"/>
                </a:lnTo>
                <a:lnTo>
                  <a:pt x="12" y="63"/>
                </a:lnTo>
                <a:lnTo>
                  <a:pt x="18" y="67"/>
                </a:lnTo>
                <a:lnTo>
                  <a:pt x="24" y="71"/>
                </a:lnTo>
                <a:lnTo>
                  <a:pt x="30" y="73"/>
                </a:lnTo>
                <a:lnTo>
                  <a:pt x="38" y="73"/>
                </a:lnTo>
                <a:close/>
              </a:path>
            </a:pathLst>
          </a:custGeom>
          <a:solidFill>
            <a:srgbClr val="8080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85" name=""/>
          <p:cNvSpPr/>
          <p:nvPr/>
        </p:nvSpPr>
        <p:spPr>
          <a:xfrm>
            <a:off x="2373480" y="3340080"/>
            <a:ext cx="997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86" name=""/>
          <p:cNvSpPr/>
          <p:nvPr/>
        </p:nvSpPr>
        <p:spPr>
          <a:xfrm>
            <a:off x="6923160" y="3241800"/>
            <a:ext cx="9828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87" name=""/>
          <p:cNvSpPr/>
          <p:nvPr/>
        </p:nvSpPr>
        <p:spPr>
          <a:xfrm>
            <a:off x="6262560" y="3846600"/>
            <a:ext cx="9864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88" name=""/>
          <p:cNvSpPr/>
          <p:nvPr/>
        </p:nvSpPr>
        <p:spPr>
          <a:xfrm>
            <a:off x="5759280" y="2246400"/>
            <a:ext cx="9864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89" name=""/>
          <p:cNvSpPr/>
          <p:nvPr/>
        </p:nvSpPr>
        <p:spPr>
          <a:xfrm>
            <a:off x="5716440" y="3084480"/>
            <a:ext cx="9864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90" name=""/>
          <p:cNvSpPr/>
          <p:nvPr/>
        </p:nvSpPr>
        <p:spPr>
          <a:xfrm>
            <a:off x="5495760" y="2598840"/>
            <a:ext cx="98640" cy="1108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ffffff"/>
              </a:solidFill>
              <a:effectLst/>
              <a:uFillTx/>
              <a:latin typeface="Arial"/>
            </a:endParaRPr>
          </a:p>
        </p:txBody>
      </p:sp>
      <p:sp>
        <p:nvSpPr>
          <p:cNvPr id="391" name=""/>
          <p:cNvSpPr/>
          <p:nvPr/>
        </p:nvSpPr>
        <p:spPr>
          <a:xfrm>
            <a:off x="6656400" y="3467160"/>
            <a:ext cx="9828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392" name=""/>
          <p:cNvSpPr/>
          <p:nvPr/>
        </p:nvSpPr>
        <p:spPr>
          <a:xfrm>
            <a:off x="5991120" y="3130560"/>
            <a:ext cx="123840" cy="141120"/>
          </a:xfrm>
          <a:custGeom>
            <a:avLst/>
            <a:gdLst/>
            <a:ahLst/>
            <a:rect l="l" t="t" r="r" b="b"/>
            <a:pathLst>
              <a:path w="87" h="89">
                <a:moveTo>
                  <a:pt x="87" y="89"/>
                </a:moveTo>
                <a:lnTo>
                  <a:pt x="87" y="0"/>
                </a:lnTo>
                <a:lnTo>
                  <a:pt x="0" y="0"/>
                </a:lnTo>
                <a:lnTo>
                  <a:pt x="0" y="89"/>
                </a:lnTo>
                <a:lnTo>
                  <a:pt x="87" y="89"/>
                </a:lnTo>
                <a:lnTo>
                  <a:pt x="87" y="89"/>
                </a:lnTo>
              </a:path>
            </a:pathLst>
          </a:custGeom>
          <a:solidFill>
            <a:srgbClr val="808080"/>
          </a:solidFill>
          <a:ln w="9360">
            <a:solidFill>
              <a:srgbClr val="121415"/>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93" name=""/>
          <p:cNvSpPr/>
          <p:nvPr/>
        </p:nvSpPr>
        <p:spPr>
          <a:xfrm>
            <a:off x="334800" y="4202280"/>
            <a:ext cx="114480" cy="125280"/>
          </a:xfrm>
          <a:prstGeom prst="ellipse">
            <a:avLst/>
          </a:prstGeom>
          <a:solidFill>
            <a:srgbClr val="808080"/>
          </a:solidFill>
          <a:ln w="9360">
            <a:solidFill>
              <a:srgbClr val="000000"/>
            </a:solidFill>
            <a:miter/>
          </a:ln>
        </p:spPr>
        <p:style>
          <a:lnRef idx="0"/>
          <a:fillRef idx="0"/>
          <a:effectRef idx="0"/>
          <a:fontRef idx="minor"/>
        </p:style>
        <p:txBody>
          <a:bodyPr wrap="none" lIns="90000" rIns="90000" tIns="41760" bIns="41760" anchor="ctr">
            <a:noAutofit/>
          </a:bodyPr>
          <a:p>
            <a:endParaRPr b="0" lang="en-US" sz="2400" strike="noStrike" u="none">
              <a:solidFill>
                <a:srgbClr val="ffffff"/>
              </a:solidFill>
              <a:effectLst/>
              <a:uFillTx/>
              <a:latin typeface="Arial"/>
            </a:endParaRPr>
          </a:p>
        </p:txBody>
      </p:sp>
      <p:sp>
        <p:nvSpPr>
          <p:cNvPr id="394" name=""/>
          <p:cNvSpPr/>
          <p:nvPr/>
        </p:nvSpPr>
        <p:spPr>
          <a:xfrm>
            <a:off x="585720" y="4108320"/>
            <a:ext cx="1984320" cy="814680"/>
          </a:xfrm>
          <a:prstGeom prst="rect">
            <a:avLst/>
          </a:prstGeom>
          <a:noFill/>
          <a:ln w="0">
            <a:noFill/>
          </a:ln>
        </p:spPr>
        <p:style>
          <a:lnRef idx="0"/>
          <a:fillRef idx="0"/>
          <a:effectRef idx="0"/>
          <a:fontRef idx="minor"/>
        </p:style>
        <p:txBody>
          <a:bodyPr lIns="90000" rIns="90000" tIns="46800" bIns="46800" anchor="t">
            <a:noAutofit/>
          </a:bodyPr>
          <a:p>
            <a:pPr>
              <a:spcBef>
                <a:spcPts val="876"/>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Owned / In construction </a:t>
            </a:r>
            <a:endParaRPr b="0" lang="en-US" sz="1400" strike="noStrike" u="none">
              <a:solidFill>
                <a:srgbClr val="ffffff"/>
              </a:solidFill>
              <a:effectLst/>
              <a:uFillTx/>
              <a:latin typeface="Arial"/>
            </a:endParaRPr>
          </a:p>
          <a:p>
            <a:pPr>
              <a:spcBef>
                <a:spcPts val="876"/>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Controlled</a:t>
            </a:r>
            <a:endParaRPr b="0" lang="en-US" sz="1400" strike="noStrike" u="none">
              <a:solidFill>
                <a:srgbClr val="ffffff"/>
              </a:solidFill>
              <a:effectLst/>
              <a:uFillTx/>
              <a:latin typeface="Arial"/>
            </a:endParaRPr>
          </a:p>
          <a:p>
            <a:pPr>
              <a:spcBef>
                <a:spcPts val="876"/>
              </a:spcBef>
              <a:tabLst>
                <a:tab algn="l" pos="0"/>
                <a:tab algn="l" pos="1486080"/>
                <a:tab algn="l" pos="325764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Final development</a:t>
            </a:r>
            <a:endParaRPr b="0" lang="en-US" sz="1400" strike="noStrike" u="none">
              <a:solidFill>
                <a:srgbClr val="ffffff"/>
              </a:solidFill>
              <a:effectLst/>
              <a:uFillTx/>
              <a:latin typeface="Arial"/>
            </a:endParaRPr>
          </a:p>
        </p:txBody>
      </p:sp>
      <p:sp>
        <p:nvSpPr>
          <p:cNvPr id="395" name=""/>
          <p:cNvSpPr/>
          <p:nvPr/>
        </p:nvSpPr>
        <p:spPr>
          <a:xfrm>
            <a:off x="277920" y="4494240"/>
            <a:ext cx="225360" cy="214200"/>
          </a:xfrm>
          <a:prstGeom prst="star5">
            <a:avLst/>
          </a:prstGeom>
          <a:solidFill>
            <a:srgbClr val="808080"/>
          </a:solidFill>
          <a:ln w="9360">
            <a:solidFill>
              <a:srgbClr val="000000"/>
            </a:solidFill>
            <a:miter/>
          </a:ln>
        </p:spPr>
        <p:style>
          <a:lnRef idx="0"/>
          <a:fillRef idx="0"/>
          <a:effectRef idx="0"/>
          <a:fontRef idx="minor"/>
        </p:style>
        <p:txBody>
          <a:bodyPr wrap="none" lIns="90000" rIns="90000" tIns="24840" bIns="24840" anchor="ctr">
            <a:noAutofit/>
          </a:bodyPr>
          <a:p>
            <a:endParaRPr b="0" lang="en-US" sz="2400" strike="noStrike" u="none">
              <a:solidFill>
                <a:srgbClr val="ffffff"/>
              </a:solidFill>
              <a:effectLst/>
              <a:uFillTx/>
              <a:latin typeface="Arial"/>
            </a:endParaRPr>
          </a:p>
        </p:txBody>
      </p:sp>
      <p:sp>
        <p:nvSpPr>
          <p:cNvPr id="396" name=""/>
          <p:cNvSpPr/>
          <p:nvPr/>
        </p:nvSpPr>
        <p:spPr>
          <a:xfrm>
            <a:off x="331920" y="4875120"/>
            <a:ext cx="118800" cy="122400"/>
          </a:xfrm>
          <a:prstGeom prst="rect">
            <a:avLst/>
          </a:prstGeom>
          <a:solidFill>
            <a:srgbClr val="80808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97" name=""/>
          <p:cNvSpPr/>
          <p:nvPr/>
        </p:nvSpPr>
        <p:spPr>
          <a:xfrm flipV="1">
            <a:off x="7194600" y="1985760"/>
            <a:ext cx="458640" cy="88920"/>
          </a:xfrm>
          <a:prstGeom prst="line">
            <a:avLst/>
          </a:prstGeom>
          <a:ln w="15840">
            <a:solidFill>
              <a:srgbClr val="ffffff"/>
            </a:solidFill>
            <a:miter/>
          </a:ln>
        </p:spPr>
        <p:style>
          <a:lnRef idx="0"/>
          <a:fillRef idx="0"/>
          <a:effectRef idx="0"/>
          <a:fontRef idx="minor"/>
        </p:style>
        <p:txBody>
          <a:bodyPr lIns="90000" rIns="90000" tIns="42120" bIns="42120" anchor="ctr">
            <a:noAutofit/>
          </a:bodyPr>
          <a:p>
            <a:endParaRPr b="0" lang="en-US" sz="2400" strike="noStrike" u="none">
              <a:solidFill>
                <a:srgbClr val="ffffff"/>
              </a:solidFill>
              <a:effectLst/>
              <a:uFillTx/>
              <a:latin typeface="Arial"/>
            </a:endParaRPr>
          </a:p>
        </p:txBody>
      </p:sp>
      <p:sp>
        <p:nvSpPr>
          <p:cNvPr id="398" name=""/>
          <p:cNvSpPr/>
          <p:nvPr/>
        </p:nvSpPr>
        <p:spPr>
          <a:xfrm>
            <a:off x="7226280" y="2754360"/>
            <a:ext cx="357120" cy="29052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399" name=""/>
          <p:cNvSpPr/>
          <p:nvPr/>
        </p:nvSpPr>
        <p:spPr>
          <a:xfrm>
            <a:off x="6276960" y="4030560"/>
            <a:ext cx="961920" cy="32544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00" name=""/>
          <p:cNvSpPr/>
          <p:nvPr/>
        </p:nvSpPr>
        <p:spPr>
          <a:xfrm>
            <a:off x="6647040" y="4815000"/>
            <a:ext cx="474480" cy="37764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01" name=""/>
          <p:cNvSpPr/>
          <p:nvPr/>
        </p:nvSpPr>
        <p:spPr>
          <a:xfrm>
            <a:off x="195120" y="5222880"/>
            <a:ext cx="3848400" cy="857160"/>
          </a:xfrm>
          <a:prstGeom prst="rect">
            <a:avLst/>
          </a:prstGeom>
          <a:noFill/>
          <a:ln w="0">
            <a:noFill/>
          </a:ln>
        </p:spPr>
        <p:style>
          <a:lnRef idx="0"/>
          <a:fillRef idx="0"/>
          <a:effectRef idx="0"/>
          <a:fontRef idx="minor"/>
        </p:style>
        <p:txBody>
          <a:bodyPr lIns="90000" rIns="90000" tIns="46800" bIns="46800" anchor="ctr">
            <a:spAutoFit/>
          </a:bodyPr>
          <a:p>
            <a:pPr>
              <a:tabLst>
                <a:tab algn="l" pos="0"/>
                <a:tab algn="l" pos="11736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a8524"/>
                </a:solidFill>
                <a:effectLst/>
                <a:uFillTx/>
                <a:latin typeface="Arial"/>
              </a:rPr>
              <a:t>Sources: Merchant plant data by </a:t>
            </a:r>
            <a:r>
              <a:rPr b="1" i="1" lang="en-US" sz="1000" strike="noStrike" u="none">
                <a:solidFill>
                  <a:srgbClr val="fa8524"/>
                </a:solidFill>
                <a:effectLst/>
                <a:uFillTx/>
                <a:latin typeface="Arial"/>
              </a:rPr>
              <a:t>RDI.  </a:t>
            </a:r>
            <a:r>
              <a:rPr b="1" lang="en-US" sz="1000" strike="noStrike" u="none">
                <a:solidFill>
                  <a:srgbClr val="fa8524"/>
                </a:solidFill>
                <a:effectLst/>
                <a:uFillTx/>
                <a:latin typeface="Arial"/>
              </a:rPr>
              <a:t>Demand and capacity by </a:t>
            </a:r>
            <a:r>
              <a:rPr b="1" i="1" lang="en-US" sz="1000" strike="noStrike" u="none">
                <a:solidFill>
                  <a:srgbClr val="fa8524"/>
                </a:solidFill>
                <a:effectLst/>
                <a:uFillTx/>
                <a:latin typeface="Arial"/>
              </a:rPr>
              <a:t>NERC Reliability Assessment 1998–2007.</a:t>
            </a:r>
            <a:r>
              <a:rPr b="1" lang="en-US" sz="1000" strike="noStrike" u="none">
                <a:solidFill>
                  <a:srgbClr val="fa8524"/>
                </a:solidFill>
                <a:effectLst/>
                <a:uFillTx/>
                <a:latin typeface="Arial"/>
              </a:rPr>
              <a:t> </a:t>
            </a:r>
            <a:endParaRPr b="0" lang="en-US" sz="1000" strike="noStrike" u="none">
              <a:solidFill>
                <a:srgbClr val="ffffff"/>
              </a:solidFill>
              <a:effectLst/>
              <a:uFillTx/>
              <a:latin typeface="Arial"/>
            </a:endParaRPr>
          </a:p>
          <a:p>
            <a:pPr>
              <a:tabLst>
                <a:tab algn="l" pos="0"/>
                <a:tab algn="l" pos="11736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a8524"/>
                </a:solidFill>
                <a:effectLst/>
                <a:uFillTx/>
                <a:latin typeface="Arial"/>
              </a:rPr>
              <a:t>*</a:t>
            </a:r>
            <a:r>
              <a:rPr b="1" lang="en-US" sz="1000" strike="noStrike" u="none">
                <a:solidFill>
                  <a:srgbClr val="fa8524"/>
                </a:solidFill>
                <a:effectLst/>
                <a:uFillTx/>
                <a:latin typeface="Arial"/>
              </a:rPr>
              <a:t>	</a:t>
            </a:r>
            <a:r>
              <a:rPr b="1" lang="en-US" sz="1000" strike="noStrike" u="none">
                <a:solidFill>
                  <a:srgbClr val="fa8524"/>
                </a:solidFill>
                <a:effectLst/>
                <a:uFillTx/>
                <a:latin typeface="Arial"/>
              </a:rPr>
              <a:t>Reserve margin assumes 15%</a:t>
            </a:r>
            <a:r>
              <a:rPr b="1" i="1" lang="en-US" sz="1000" strike="noStrike" u="none">
                <a:solidFill>
                  <a:srgbClr val="fa8524"/>
                </a:solidFill>
                <a:effectLst/>
                <a:uFillTx/>
                <a:latin typeface="Arial"/>
              </a:rPr>
              <a:t>. </a:t>
            </a:r>
            <a:endParaRPr b="0" lang="en-US" sz="1000" strike="noStrike" u="none">
              <a:solidFill>
                <a:srgbClr val="ffffff"/>
              </a:solidFill>
              <a:effectLst/>
              <a:uFillTx/>
              <a:latin typeface="Arial"/>
            </a:endParaRPr>
          </a:p>
          <a:p>
            <a:pPr>
              <a:tabLst>
                <a:tab algn="l" pos="0"/>
                <a:tab algn="l" pos="117360"/>
                <a:tab algn="l" pos="57456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fa8524"/>
                </a:solidFill>
                <a:effectLst/>
                <a:uFillTx/>
                <a:latin typeface="Arial"/>
              </a:rPr>
              <a:t>	</a:t>
            </a:r>
            <a:r>
              <a:rPr b="1" lang="en-US" sz="1000" strike="noStrike" u="none">
                <a:solidFill>
                  <a:srgbClr val="fa8524"/>
                </a:solidFill>
                <a:effectLst/>
                <a:uFillTx/>
                <a:latin typeface="Arial"/>
              </a:rPr>
              <a:t>Forecasted demand assumes 3% annual growth.</a:t>
            </a:r>
            <a:endParaRPr b="0" lang="en-US" sz="1000" strike="noStrike" u="none">
              <a:solidFill>
                <a:srgbClr val="ffffff"/>
              </a:solidFill>
              <a:effectLst/>
              <a:uFillTx/>
              <a:latin typeface="Arial"/>
            </a:endParaRPr>
          </a:p>
          <a:p>
            <a:pPr>
              <a:tabLst>
                <a:tab algn="l" pos="0"/>
                <a:tab algn="l" pos="117360"/>
                <a:tab algn="l" pos="5745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p:txBody>
      </p:sp>
      <p:sp>
        <p:nvSpPr>
          <p:cNvPr id="402" name=""/>
          <p:cNvSpPr/>
          <p:nvPr/>
        </p:nvSpPr>
        <p:spPr>
          <a:xfrm>
            <a:off x="2317680" y="2036160"/>
            <a:ext cx="863640" cy="61236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WSCC</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03" name=""/>
          <p:cNvSpPr/>
          <p:nvPr/>
        </p:nvSpPr>
        <p:spPr>
          <a:xfrm>
            <a:off x="3990240" y="4207320"/>
            <a:ext cx="93816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ERCOT</a:t>
            </a:r>
            <a:endParaRPr b="0" lang="en-US" sz="1700" strike="noStrike" u="none">
              <a:solidFill>
                <a:srgbClr val="ffffff"/>
              </a:solidFill>
              <a:effectLst/>
              <a:uFillTx/>
              <a:latin typeface="Arial"/>
            </a:endParaRPr>
          </a:p>
        </p:txBody>
      </p:sp>
      <p:sp>
        <p:nvSpPr>
          <p:cNvPr id="404" name=""/>
          <p:cNvSpPr/>
          <p:nvPr/>
        </p:nvSpPr>
        <p:spPr>
          <a:xfrm>
            <a:off x="6210000" y="4551840"/>
            <a:ext cx="78192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FRCC</a:t>
            </a:r>
            <a:endParaRPr b="0" lang="en-US" sz="1700" strike="noStrike" u="none">
              <a:solidFill>
                <a:srgbClr val="ffffff"/>
              </a:solidFill>
              <a:effectLst/>
              <a:uFillTx/>
              <a:latin typeface="Arial"/>
            </a:endParaRPr>
          </a:p>
        </p:txBody>
      </p:sp>
      <p:sp>
        <p:nvSpPr>
          <p:cNvPr id="405" name=""/>
          <p:cNvSpPr/>
          <p:nvPr/>
        </p:nvSpPr>
        <p:spPr>
          <a:xfrm>
            <a:off x="5601240" y="3819960"/>
            <a:ext cx="78192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SERC</a:t>
            </a:r>
            <a:endParaRPr b="0" lang="en-US" sz="1700" strike="noStrike" u="none">
              <a:solidFill>
                <a:srgbClr val="ffffff"/>
              </a:solidFill>
              <a:effectLst/>
              <a:uFillTx/>
              <a:latin typeface="Arial"/>
            </a:endParaRPr>
          </a:p>
        </p:txBody>
      </p:sp>
      <p:sp>
        <p:nvSpPr>
          <p:cNvPr id="406" name=""/>
          <p:cNvSpPr/>
          <p:nvPr/>
        </p:nvSpPr>
        <p:spPr>
          <a:xfrm>
            <a:off x="4900680" y="4007880"/>
            <a:ext cx="758880" cy="612360"/>
          </a:xfrm>
          <a:prstGeom prst="rect">
            <a:avLst/>
          </a:prstGeom>
          <a:noFill/>
          <a:ln w="0">
            <a:noFill/>
          </a:ln>
        </p:spPr>
        <p:style>
          <a:lnRef idx="0"/>
          <a:fillRef idx="0"/>
          <a:effectRef idx="0"/>
          <a:fontRef idx="minor"/>
        </p:style>
        <p:txBody>
          <a:bodyPr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SPP</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07" name=""/>
          <p:cNvSpPr/>
          <p:nvPr/>
        </p:nvSpPr>
        <p:spPr>
          <a:xfrm>
            <a:off x="5168880" y="4286160"/>
            <a:ext cx="419040" cy="77004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08" name=""/>
          <p:cNvSpPr/>
          <p:nvPr/>
        </p:nvSpPr>
        <p:spPr>
          <a:xfrm>
            <a:off x="5080680" y="3007800"/>
            <a:ext cx="733680" cy="6123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MAIN</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09" name=""/>
          <p:cNvSpPr/>
          <p:nvPr/>
        </p:nvSpPr>
        <p:spPr>
          <a:xfrm flipV="1">
            <a:off x="5470560" y="1405080"/>
            <a:ext cx="1440" cy="160488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10" name=""/>
          <p:cNvSpPr/>
          <p:nvPr/>
        </p:nvSpPr>
        <p:spPr>
          <a:xfrm>
            <a:off x="4687920" y="849600"/>
            <a:ext cx="142704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7%</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3%</a:t>
            </a:r>
            <a:endParaRPr b="0" lang="en-US" sz="1700" strike="noStrike" u="none">
              <a:solidFill>
                <a:srgbClr val="ffffff"/>
              </a:solidFill>
              <a:effectLst/>
              <a:uFillTx/>
              <a:latin typeface="Arial"/>
            </a:endParaRPr>
          </a:p>
        </p:txBody>
      </p:sp>
      <p:sp>
        <p:nvSpPr>
          <p:cNvPr id="411" name=""/>
          <p:cNvSpPr/>
          <p:nvPr/>
        </p:nvSpPr>
        <p:spPr>
          <a:xfrm>
            <a:off x="4204080" y="1791720"/>
            <a:ext cx="806040" cy="6123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MAPP</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12" name=""/>
          <p:cNvSpPr/>
          <p:nvPr/>
        </p:nvSpPr>
        <p:spPr>
          <a:xfrm>
            <a:off x="5728680" y="2810520"/>
            <a:ext cx="793800" cy="3531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ECAR</a:t>
            </a:r>
            <a:endParaRPr b="0" lang="en-US" sz="1700" strike="noStrike" u="none">
              <a:solidFill>
                <a:srgbClr val="ffffff"/>
              </a:solidFill>
              <a:effectLst/>
              <a:uFillTx/>
              <a:latin typeface="Arial"/>
            </a:endParaRPr>
          </a:p>
        </p:txBody>
      </p:sp>
      <p:sp>
        <p:nvSpPr>
          <p:cNvPr id="413" name=""/>
          <p:cNvSpPr/>
          <p:nvPr/>
        </p:nvSpPr>
        <p:spPr>
          <a:xfrm flipV="1">
            <a:off x="6130800" y="1571400"/>
            <a:ext cx="604800" cy="1189080"/>
          </a:xfrm>
          <a:prstGeom prst="line">
            <a:avLst/>
          </a:prstGeom>
          <a:ln w="1584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414" name=""/>
          <p:cNvSpPr/>
          <p:nvPr/>
        </p:nvSpPr>
        <p:spPr>
          <a:xfrm>
            <a:off x="6499440" y="2615400"/>
            <a:ext cx="829800" cy="6123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MAAC</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15" name=""/>
          <p:cNvSpPr/>
          <p:nvPr/>
        </p:nvSpPr>
        <p:spPr>
          <a:xfrm>
            <a:off x="6770880" y="2088360"/>
            <a:ext cx="793800" cy="6123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NPCC</a:t>
            </a:r>
            <a:endParaRPr b="0" lang="en-US" sz="17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ffffff"/>
              </a:solidFill>
              <a:effectLst/>
              <a:uFillTx/>
              <a:latin typeface="Arial"/>
            </a:endParaRPr>
          </a:p>
        </p:txBody>
      </p:sp>
      <p:sp>
        <p:nvSpPr>
          <p:cNvPr id="416" name=""/>
          <p:cNvSpPr/>
          <p:nvPr/>
        </p:nvSpPr>
        <p:spPr>
          <a:xfrm>
            <a:off x="376200" y="1225440"/>
            <a:ext cx="1263240" cy="979560"/>
          </a:xfrm>
          <a:prstGeom prst="rect">
            <a:avLst/>
          </a:prstGeom>
          <a:solidFill>
            <a:srgbClr val="0b3d90"/>
          </a:solidFill>
          <a:ln w="12600">
            <a:solidFill>
              <a:srgbClr val="fa8524"/>
            </a:solidFill>
            <a:miter/>
          </a:ln>
        </p:spPr>
        <p:style>
          <a:lnRef idx="0"/>
          <a:fillRef idx="0"/>
          <a:effectRef idx="0"/>
          <a:fontRef idx="minor"/>
        </p:style>
        <p:txBody>
          <a:bodyPr wrap="none" lIns="90000" rIns="90000" tIns="46800" bIns="46800" anchor="ctr">
            <a:spAutoFit/>
          </a:bodyPr>
          <a:p>
            <a:pPr>
              <a:spcBef>
                <a:spcPts val="425"/>
              </a:spcBef>
              <a:tabLst>
                <a:tab algn="l" pos="0"/>
                <a:tab algn="ctr" pos="519120"/>
                <a:tab algn="r" pos="108252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Total</a:t>
            </a:r>
            <a:endParaRPr b="0" lang="en-US" sz="1700" strike="noStrike" u="none">
              <a:solidFill>
                <a:srgbClr val="ffffff"/>
              </a:solidFill>
              <a:effectLst/>
              <a:uFillTx/>
              <a:latin typeface="Arial"/>
            </a:endParaRPr>
          </a:p>
          <a:p>
            <a:pPr>
              <a:spcBef>
                <a:spcPts val="425"/>
              </a:spcBef>
              <a:tabLst>
                <a:tab algn="l" pos="0"/>
                <a:tab algn="ctr" pos="519120"/>
                <a:tab algn="r" pos="108252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11%</a:t>
            </a:r>
            <a:endParaRPr b="0" lang="en-US" sz="1700" strike="noStrike" u="none">
              <a:solidFill>
                <a:srgbClr val="ffffff"/>
              </a:solidFill>
              <a:effectLst/>
              <a:uFillTx/>
              <a:latin typeface="Arial"/>
            </a:endParaRPr>
          </a:p>
          <a:p>
            <a:pPr>
              <a:spcBef>
                <a:spcPts val="425"/>
              </a:spcBef>
              <a:tabLst>
                <a:tab algn="l" pos="0"/>
                <a:tab algn="ctr" pos="519120"/>
                <a:tab algn="r" pos="108252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2002</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8%</a:t>
            </a:r>
            <a:endParaRPr b="0" lang="en-US" sz="1700" strike="noStrike" u="none">
              <a:solidFill>
                <a:srgbClr val="ffffff"/>
              </a:solidFill>
              <a:effectLst/>
              <a:uFillTx/>
              <a:latin typeface="Arial"/>
            </a:endParaRPr>
          </a:p>
        </p:txBody>
      </p:sp>
      <p:sp>
        <p:nvSpPr>
          <p:cNvPr id="417" name=""/>
          <p:cNvSpPr/>
          <p:nvPr/>
        </p:nvSpPr>
        <p:spPr>
          <a:xfrm>
            <a:off x="1951200" y="3571920"/>
            <a:ext cx="237960" cy="252360"/>
          </a:xfrm>
          <a:custGeom>
            <a:avLst/>
            <a:gdLst/>
            <a:ahLst/>
            <a:rect l="l" t="t" r="r" b="b"/>
            <a:pathLst>
              <a:path w="168" h="159">
                <a:moveTo>
                  <a:pt x="136" y="159"/>
                </a:moveTo>
                <a:lnTo>
                  <a:pt x="85" y="121"/>
                </a:lnTo>
                <a:lnTo>
                  <a:pt x="32" y="159"/>
                </a:lnTo>
                <a:lnTo>
                  <a:pt x="53" y="99"/>
                </a:lnTo>
                <a:lnTo>
                  <a:pt x="0" y="60"/>
                </a:lnTo>
                <a:lnTo>
                  <a:pt x="65" y="60"/>
                </a:lnTo>
                <a:lnTo>
                  <a:pt x="85" y="0"/>
                </a:lnTo>
                <a:lnTo>
                  <a:pt x="105" y="60"/>
                </a:lnTo>
                <a:lnTo>
                  <a:pt x="168" y="60"/>
                </a:lnTo>
                <a:lnTo>
                  <a:pt x="117" y="99"/>
                </a:lnTo>
                <a:lnTo>
                  <a:pt x="136" y="159"/>
                </a:lnTo>
                <a:lnTo>
                  <a:pt x="136" y="159"/>
                </a:lnTo>
                <a:lnTo>
                  <a:pt x="136" y="159"/>
                </a:lnTo>
              </a:path>
            </a:pathLst>
          </a:custGeom>
          <a:solidFill>
            <a:srgbClr val="808080"/>
          </a:solidFill>
          <a:ln w="9360">
            <a:solidFill>
              <a:srgbClr val="1f1a1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18" name=""/>
          <p:cNvSpPr/>
          <p:nvPr/>
        </p:nvSpPr>
        <p:spPr>
          <a:xfrm>
            <a:off x="1951200" y="3652920"/>
            <a:ext cx="237960" cy="252360"/>
          </a:xfrm>
          <a:custGeom>
            <a:avLst/>
            <a:gdLst/>
            <a:ahLst/>
            <a:rect l="l" t="t" r="r" b="b"/>
            <a:pathLst>
              <a:path w="168" h="159">
                <a:moveTo>
                  <a:pt x="136" y="159"/>
                </a:moveTo>
                <a:lnTo>
                  <a:pt x="85" y="121"/>
                </a:lnTo>
                <a:lnTo>
                  <a:pt x="32" y="159"/>
                </a:lnTo>
                <a:lnTo>
                  <a:pt x="53" y="99"/>
                </a:lnTo>
                <a:lnTo>
                  <a:pt x="0" y="60"/>
                </a:lnTo>
                <a:lnTo>
                  <a:pt x="65" y="60"/>
                </a:lnTo>
                <a:lnTo>
                  <a:pt x="85" y="0"/>
                </a:lnTo>
                <a:lnTo>
                  <a:pt x="105" y="60"/>
                </a:lnTo>
                <a:lnTo>
                  <a:pt x="168" y="60"/>
                </a:lnTo>
                <a:lnTo>
                  <a:pt x="117" y="99"/>
                </a:lnTo>
                <a:lnTo>
                  <a:pt x="136" y="159"/>
                </a:lnTo>
                <a:lnTo>
                  <a:pt x="136" y="159"/>
                </a:lnTo>
                <a:lnTo>
                  <a:pt x="136" y="159"/>
                </a:lnTo>
              </a:path>
            </a:pathLst>
          </a:custGeom>
          <a:solidFill>
            <a:srgbClr val="808080"/>
          </a:solidFill>
          <a:ln w="9360">
            <a:solidFill>
              <a:srgbClr val="1f1a1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19" name=""/>
          <p:cNvSpPr/>
          <p:nvPr/>
        </p:nvSpPr>
        <p:spPr>
          <a:xfrm>
            <a:off x="1959120" y="3630600"/>
            <a:ext cx="99720" cy="111240"/>
          </a:xfrm>
          <a:prstGeom prst="ellipse">
            <a:avLst/>
          </a:prstGeom>
          <a:solidFill>
            <a:srgbClr val="808080"/>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ffffff"/>
              </a:solidFill>
              <a:effectLst/>
              <a:uFillTx/>
              <a:latin typeface="Arial"/>
            </a:endParaRPr>
          </a:p>
        </p:txBody>
      </p:sp>
      <p:sp>
        <p:nvSpPr>
          <p:cNvPr id="420" name=""/>
          <p:cNvSpPr/>
          <p:nvPr/>
        </p:nvSpPr>
        <p:spPr>
          <a:xfrm>
            <a:off x="2913120" y="4038480"/>
            <a:ext cx="122040" cy="138240"/>
          </a:xfrm>
          <a:custGeom>
            <a:avLst/>
            <a:gdLst/>
            <a:ahLst/>
            <a:rect l="l" t="t" r="r" b="b"/>
            <a:pathLst>
              <a:path w="87" h="87">
                <a:moveTo>
                  <a:pt x="87" y="87"/>
                </a:moveTo>
                <a:lnTo>
                  <a:pt x="87" y="0"/>
                </a:lnTo>
                <a:lnTo>
                  <a:pt x="0" y="0"/>
                </a:lnTo>
                <a:lnTo>
                  <a:pt x="0" y="87"/>
                </a:lnTo>
                <a:lnTo>
                  <a:pt x="87" y="87"/>
                </a:lnTo>
                <a:lnTo>
                  <a:pt x="87" y="87"/>
                </a:lnTo>
              </a:path>
            </a:pathLst>
          </a:custGeom>
          <a:solidFill>
            <a:srgbClr val="808080"/>
          </a:solidFill>
          <a:ln w="9360">
            <a:solidFill>
              <a:srgbClr val="121415"/>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21" name=""/>
          <p:cNvSpPr/>
          <p:nvPr/>
        </p:nvSpPr>
        <p:spPr>
          <a:xfrm>
            <a:off x="4362480" y="4578480"/>
            <a:ext cx="237960" cy="253800"/>
          </a:xfrm>
          <a:custGeom>
            <a:avLst/>
            <a:gdLst/>
            <a:ahLst/>
            <a:rect l="l" t="t" r="r" b="b"/>
            <a:pathLst>
              <a:path w="168" h="160">
                <a:moveTo>
                  <a:pt x="137" y="160"/>
                </a:moveTo>
                <a:lnTo>
                  <a:pt x="85" y="124"/>
                </a:lnTo>
                <a:lnTo>
                  <a:pt x="32" y="160"/>
                </a:lnTo>
                <a:lnTo>
                  <a:pt x="52" y="99"/>
                </a:lnTo>
                <a:lnTo>
                  <a:pt x="0" y="61"/>
                </a:lnTo>
                <a:lnTo>
                  <a:pt x="64" y="61"/>
                </a:lnTo>
                <a:lnTo>
                  <a:pt x="85" y="0"/>
                </a:lnTo>
                <a:lnTo>
                  <a:pt x="105" y="61"/>
                </a:lnTo>
                <a:lnTo>
                  <a:pt x="168" y="61"/>
                </a:lnTo>
                <a:lnTo>
                  <a:pt x="117" y="99"/>
                </a:lnTo>
                <a:lnTo>
                  <a:pt x="137" y="160"/>
                </a:lnTo>
                <a:lnTo>
                  <a:pt x="137" y="160"/>
                </a:lnTo>
                <a:lnTo>
                  <a:pt x="137" y="160"/>
                </a:lnTo>
              </a:path>
            </a:pathLst>
          </a:custGeom>
          <a:solidFill>
            <a:srgbClr val="808080"/>
          </a:solidFill>
          <a:ln w="9360">
            <a:solidFill>
              <a:srgbClr val="1f1a17"/>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22" name=""/>
          <p:cNvSpPr/>
          <p:nvPr/>
        </p:nvSpPr>
        <p:spPr>
          <a:xfrm>
            <a:off x="2108160" y="2287800"/>
            <a:ext cx="146376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18%</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17%</a:t>
            </a:r>
            <a:endParaRPr b="0" lang="en-US" sz="1700" strike="noStrike" u="none">
              <a:solidFill>
                <a:srgbClr val="ffffff"/>
              </a:solidFill>
              <a:effectLst/>
              <a:uFillTx/>
              <a:latin typeface="Arial"/>
            </a:endParaRPr>
          </a:p>
        </p:txBody>
      </p:sp>
      <p:sp>
        <p:nvSpPr>
          <p:cNvPr id="423" name=""/>
          <p:cNvSpPr/>
          <p:nvPr/>
        </p:nvSpPr>
        <p:spPr>
          <a:xfrm>
            <a:off x="4086360" y="2068560"/>
            <a:ext cx="140796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8%</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1%</a:t>
            </a:r>
            <a:endParaRPr b="0" lang="en-US" sz="1700" strike="noStrike" u="none">
              <a:solidFill>
                <a:srgbClr val="ffffff"/>
              </a:solidFill>
              <a:effectLst/>
              <a:uFillTx/>
              <a:latin typeface="Arial"/>
            </a:endParaRPr>
          </a:p>
        </p:txBody>
      </p:sp>
      <p:sp>
        <p:nvSpPr>
          <p:cNvPr id="424" name=""/>
          <p:cNvSpPr/>
          <p:nvPr/>
        </p:nvSpPr>
        <p:spPr>
          <a:xfrm>
            <a:off x="2801880" y="4535640"/>
            <a:ext cx="138924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7%</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9%</a:t>
            </a:r>
            <a:endParaRPr b="0" lang="en-US" sz="1700" strike="noStrike" u="none">
              <a:solidFill>
                <a:srgbClr val="ffffff"/>
              </a:solidFill>
              <a:effectLst/>
              <a:uFillTx/>
              <a:latin typeface="Arial"/>
            </a:endParaRPr>
          </a:p>
        </p:txBody>
      </p:sp>
      <p:sp>
        <p:nvSpPr>
          <p:cNvPr id="425" name=""/>
          <p:cNvSpPr/>
          <p:nvPr/>
        </p:nvSpPr>
        <p:spPr>
          <a:xfrm>
            <a:off x="5000760" y="5011920"/>
            <a:ext cx="146520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9%</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1%</a:t>
            </a:r>
            <a:endParaRPr b="0" lang="en-US" sz="1700" strike="noStrike" u="none">
              <a:solidFill>
                <a:srgbClr val="ffffff"/>
              </a:solidFill>
              <a:effectLst/>
              <a:uFillTx/>
              <a:latin typeface="Arial"/>
            </a:endParaRPr>
          </a:p>
        </p:txBody>
      </p:sp>
      <p:sp>
        <p:nvSpPr>
          <p:cNvPr id="426" name=""/>
          <p:cNvSpPr/>
          <p:nvPr/>
        </p:nvSpPr>
        <p:spPr>
          <a:xfrm>
            <a:off x="7050240" y="5135760"/>
            <a:ext cx="150336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7%</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2%</a:t>
            </a:r>
            <a:endParaRPr b="0" lang="en-US" sz="1700" strike="noStrike" u="none">
              <a:solidFill>
                <a:srgbClr val="ffffff"/>
              </a:solidFill>
              <a:effectLst/>
              <a:uFillTx/>
              <a:latin typeface="Arial"/>
            </a:endParaRPr>
          </a:p>
        </p:txBody>
      </p:sp>
      <p:sp>
        <p:nvSpPr>
          <p:cNvPr id="427" name=""/>
          <p:cNvSpPr/>
          <p:nvPr/>
        </p:nvSpPr>
        <p:spPr>
          <a:xfrm>
            <a:off x="7151760" y="4183200"/>
            <a:ext cx="144612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6%</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(2%)</a:t>
            </a:r>
            <a:endParaRPr b="0" lang="en-US" sz="1700" strike="noStrike" u="none">
              <a:solidFill>
                <a:srgbClr val="ffffff"/>
              </a:solidFill>
              <a:effectLst/>
              <a:uFillTx/>
              <a:latin typeface="Arial"/>
            </a:endParaRPr>
          </a:p>
        </p:txBody>
      </p:sp>
      <p:sp>
        <p:nvSpPr>
          <p:cNvPr id="428" name=""/>
          <p:cNvSpPr/>
          <p:nvPr/>
        </p:nvSpPr>
        <p:spPr>
          <a:xfrm>
            <a:off x="7489800" y="3002040"/>
            <a:ext cx="137016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10%</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7%</a:t>
            </a:r>
            <a:endParaRPr b="0" lang="en-US" sz="1700" strike="noStrike" u="none">
              <a:solidFill>
                <a:srgbClr val="ffffff"/>
              </a:solidFill>
              <a:effectLst/>
              <a:uFillTx/>
              <a:latin typeface="Arial"/>
            </a:endParaRPr>
          </a:p>
        </p:txBody>
      </p:sp>
      <p:sp>
        <p:nvSpPr>
          <p:cNvPr id="429" name=""/>
          <p:cNvSpPr/>
          <p:nvPr/>
        </p:nvSpPr>
        <p:spPr>
          <a:xfrm>
            <a:off x="7626240" y="2011680"/>
            <a:ext cx="151776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17%</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000000"/>
                </a:solidFill>
                <a:effectLst/>
                <a:uFillTx/>
                <a:latin typeface="Arial"/>
              </a:rPr>
              <a:t>	</a:t>
            </a:r>
            <a:r>
              <a:rPr b="1" lang="en-US" sz="1700" strike="noStrike" u="none">
                <a:solidFill>
                  <a:srgbClr val="fa8524"/>
                </a:solidFill>
                <a:effectLst/>
                <a:uFillTx/>
                <a:latin typeface="Arial"/>
              </a:rPr>
              <a:t>31%</a:t>
            </a:r>
            <a:endParaRPr b="0" lang="en-US" sz="1700" strike="noStrike" u="none">
              <a:solidFill>
                <a:srgbClr val="ffffff"/>
              </a:solidFill>
              <a:effectLst/>
              <a:uFillTx/>
              <a:latin typeface="Arial"/>
            </a:endParaRPr>
          </a:p>
        </p:txBody>
      </p:sp>
      <p:sp>
        <p:nvSpPr>
          <p:cNvPr id="430" name=""/>
          <p:cNvSpPr/>
          <p:nvPr/>
        </p:nvSpPr>
        <p:spPr>
          <a:xfrm>
            <a:off x="6237360" y="916200"/>
            <a:ext cx="1332000" cy="612360"/>
          </a:xfrm>
          <a:prstGeom prst="rect">
            <a:avLst/>
          </a:prstGeom>
          <a:solidFill>
            <a:srgbClr val="0b3d90"/>
          </a:solidFill>
          <a:ln w="12600">
            <a:solidFill>
              <a:srgbClr val="fa8524"/>
            </a:solidFill>
            <a:miter/>
          </a:ln>
        </p:spPr>
        <p:style>
          <a:lnRef idx="0"/>
          <a:fillRef idx="0"/>
          <a:effectRef idx="0"/>
          <a:fontRef idx="minor"/>
        </p:style>
        <p:txBody>
          <a:bodyPr lIns="90000" rIns="90000" tIns="46800" bIns="46800" anchor="ctr">
            <a:spAutoFit/>
          </a:bodyPr>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1999</a:t>
            </a:r>
            <a:r>
              <a:rPr b="1" lang="en-US" sz="1700" strike="noStrike" u="none">
                <a:solidFill>
                  <a:srgbClr val="ffffff"/>
                </a:solidFill>
                <a:effectLst/>
                <a:uFillTx/>
                <a:latin typeface="Arial"/>
              </a:rPr>
              <a:t>	</a:t>
            </a:r>
            <a:r>
              <a:rPr b="1" lang="en-US" sz="1700" strike="noStrike" u="none">
                <a:solidFill>
                  <a:srgbClr val="ffffff"/>
                </a:solidFill>
                <a:effectLst/>
                <a:uFillTx/>
                <a:latin typeface="Arial"/>
              </a:rPr>
              <a:t>7%</a:t>
            </a:r>
            <a:endParaRPr b="0" lang="en-US" sz="1700" strike="noStrike" u="none">
              <a:solidFill>
                <a:srgbClr val="ffffff"/>
              </a:solidFill>
              <a:effectLst/>
              <a:uFillTx/>
              <a:latin typeface="Arial"/>
            </a:endParaRPr>
          </a:p>
          <a:p>
            <a:pPr algn="ctr">
              <a:tabLst>
                <a:tab algn="l" pos="0"/>
                <a:tab algn="r" pos="108576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a8524"/>
                </a:solidFill>
                <a:effectLst/>
                <a:uFillTx/>
                <a:latin typeface="Arial"/>
              </a:rPr>
              <a:t>2002</a:t>
            </a:r>
            <a:r>
              <a:rPr b="1" lang="en-US" sz="1700" strike="noStrike" u="none">
                <a:solidFill>
                  <a:srgbClr val="fa8524"/>
                </a:solidFill>
                <a:effectLst/>
                <a:uFillTx/>
                <a:latin typeface="Arial"/>
              </a:rPr>
              <a:t>	</a:t>
            </a:r>
            <a:r>
              <a:rPr b="1" lang="en-US" sz="1700" strike="noStrike" u="none">
                <a:solidFill>
                  <a:srgbClr val="fa8524"/>
                </a:solidFill>
                <a:effectLst/>
                <a:uFillTx/>
                <a:latin typeface="Arial"/>
              </a:rPr>
              <a:t>0%</a:t>
            </a:r>
            <a:endParaRPr b="0" lang="en-US" sz="1700" strike="noStrike" u="none">
              <a:solidFill>
                <a:srgbClr val="ffffff"/>
              </a:solidFill>
              <a:effectLst/>
              <a:uFillTx/>
              <a:latin typeface="Arial"/>
            </a:endParaRPr>
          </a:p>
        </p:txBody>
      </p:sp>
    </p:spTree>
  </p:cSld>
  <p:transition>
    <p:zoom dir="in"/>
  </p:transition>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431" name=""/>
          <p:cNvSpPr txBox="1"/>
          <p:nvPr/>
        </p:nvSpPr>
        <p:spPr>
          <a:xfrm>
            <a:off x="685800" y="6248520"/>
            <a:ext cx="1905120" cy="457200"/>
          </a:xfrm>
          <a:prstGeom prst="rect">
            <a:avLst/>
          </a:prstGeom>
          <a:noFill/>
          <a:ln w="0">
            <a:noFill/>
          </a:ln>
        </p:spPr>
        <p:txBody>
          <a:bodyPr lIns="90000" rIns="90000" tIns="46800" bIns="46800" anchor="t">
            <a:noAutofit/>
          </a:bodyPr>
          <a:p>
            <a:pPr marL="216000" indent="-216000">
              <a:buClr>
                <a:srgbClr val="ffffff"/>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&lt;date/time&gt;</a:t>
            </a:r>
            <a:endParaRPr b="0" lang="en-US" sz="1400" strike="noStrike" u="none">
              <a:solidFill>
                <a:srgbClr val="ffffff"/>
              </a:solidFill>
              <a:effectLst/>
              <a:uFillTx/>
              <a:latin typeface="Times New Roman"/>
            </a:endParaRPr>
          </a:p>
        </p:txBody>
      </p:sp>
      <p:graphicFrame>
        <p:nvGraphicFramePr>
          <p:cNvPr id="432" name=""/>
          <p:cNvGraphicFramePr/>
          <p:nvPr/>
        </p:nvGraphicFramePr>
        <p:xfrm>
          <a:off x="382680" y="1262160"/>
          <a:ext cx="8604000" cy="3597120"/>
        </p:xfrm>
        <a:graphic>
          <a:graphicData uri="http://schemas.openxmlformats.org/presentationml/2006/ole">
            <p:oleObj r:id="rId1" spid="">
              <p:embed/>
              <p:pic>
                <p:nvPicPr>
                  <p:cNvPr id="433" name="" descr=""/>
                  <p:cNvPicPr/>
                  <p:nvPr/>
                </p:nvPicPr>
                <p:blipFill>
                  <a:blip r:embed="rId2"/>
                  <a:stretch/>
                </p:blipFill>
                <p:spPr>
                  <a:xfrm>
                    <a:off x="382680" y="1262160"/>
                    <a:ext cx="8604000" cy="3597120"/>
                  </a:xfrm>
                  <a:prstGeom prst="rect">
                    <a:avLst/>
                  </a:prstGeom>
                  <a:noFill/>
                  <a:ln w="0">
                    <a:noFill/>
                  </a:ln>
                </p:spPr>
              </p:pic>
            </p:oleObj>
          </a:graphicData>
        </a:graphic>
      </p:graphicFrame>
      <p:sp>
        <p:nvSpPr>
          <p:cNvPr id="434" name=""/>
          <p:cNvSpPr/>
          <p:nvPr/>
        </p:nvSpPr>
        <p:spPr>
          <a:xfrm>
            <a:off x="439560" y="1405080"/>
            <a:ext cx="8421840" cy="2660400"/>
          </a:xfrm>
          <a:prstGeom prst="rect">
            <a:avLst/>
          </a:prstGeom>
          <a:solidFill>
            <a:srgbClr val="0b3d90"/>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ffffff"/>
              </a:solidFill>
              <a:effectLst/>
              <a:uFillTx/>
              <a:latin typeface="Arial"/>
            </a:endParaRPr>
          </a:p>
        </p:txBody>
      </p:sp>
      <p:graphicFrame>
        <p:nvGraphicFramePr>
          <p:cNvPr id="435" name=""/>
          <p:cNvGraphicFramePr/>
          <p:nvPr/>
        </p:nvGraphicFramePr>
        <p:xfrm>
          <a:off x="187200" y="1352520"/>
          <a:ext cx="8871120" cy="3627360"/>
        </p:xfrm>
        <a:graphic>
          <a:graphicData uri="http://schemas.openxmlformats.org/presentationml/2006/ole">
            <p:oleObj r:id="rId3" spid="">
              <p:embed/>
              <p:pic>
                <p:nvPicPr>
                  <p:cNvPr id="436" name="" descr=""/>
                  <p:cNvPicPr/>
                  <p:nvPr/>
                </p:nvPicPr>
                <p:blipFill>
                  <a:blip r:embed="rId4"/>
                  <a:stretch/>
                </p:blipFill>
                <p:spPr>
                  <a:xfrm>
                    <a:off x="187200" y="1352520"/>
                    <a:ext cx="8871120" cy="3627360"/>
                  </a:xfrm>
                  <a:prstGeom prst="rect">
                    <a:avLst/>
                  </a:prstGeom>
                  <a:noFill/>
                  <a:ln w="0">
                    <a:noFill/>
                  </a:ln>
                </p:spPr>
              </p:pic>
            </p:oleObj>
          </a:graphicData>
        </a:graphic>
      </p:graphicFrame>
      <p:sp>
        <p:nvSpPr>
          <p:cNvPr id="437" name="PlaceHolder 1"/>
          <p:cNvSpPr>
            <a:spLocks noGrp="1"/>
          </p:cNvSpPr>
          <p:nvPr>
            <p:ph type="title"/>
          </p:nvPr>
        </p:nvSpPr>
        <p:spPr>
          <a:xfrm>
            <a:off x="633240" y="247320"/>
            <a:ext cx="7772400" cy="7239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de821"/>
                </a:solidFill>
                <a:effectLst/>
                <a:uFillTx/>
                <a:latin typeface="Arial Black"/>
              </a:rPr>
              <a:t>NEW GENERATION GAS DEMAND</a:t>
            </a:r>
            <a:endParaRPr b="0" i="1" lang="en-US" sz="3200" strike="noStrike" u="none">
              <a:solidFill>
                <a:srgbClr val="fde821"/>
              </a:solidFill>
              <a:effectLst/>
              <a:uFillTx/>
              <a:latin typeface="Arial Black"/>
            </a:endParaRPr>
          </a:p>
        </p:txBody>
      </p:sp>
      <p:sp>
        <p:nvSpPr>
          <p:cNvPr id="438" name=""/>
          <p:cNvSpPr/>
          <p:nvPr/>
        </p:nvSpPr>
        <p:spPr>
          <a:xfrm>
            <a:off x="801720" y="5533920"/>
            <a:ext cx="3757680" cy="304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439" name=""/>
          <p:cNvSpPr/>
          <p:nvPr/>
        </p:nvSpPr>
        <p:spPr>
          <a:xfrm>
            <a:off x="727200" y="5140800"/>
            <a:ext cx="8140680" cy="429120"/>
          </a:xfrm>
          <a:prstGeom prst="rect">
            <a:avLst/>
          </a:prstGeom>
          <a:noFill/>
          <a:ln w="0">
            <a:noFill/>
          </a:ln>
        </p:spPr>
        <p:style>
          <a:lnRef idx="0"/>
          <a:fillRef idx="0"/>
          <a:effectRef idx="0"/>
          <a:fontRef idx="minor"/>
        </p:style>
        <p:txBody>
          <a:bodyPr lIns="90000" rIns="90000" tIns="46800" bIns="46800" anchor="ctr">
            <a:spAutoFit/>
          </a:bodyPr>
          <a:p>
            <a:pPr marL="339840" indent="-339840">
              <a:spcBef>
                <a:spcPts val="1375"/>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ffffff"/>
                </a:solidFill>
                <a:effectLst/>
                <a:uFillTx/>
                <a:latin typeface="Arial"/>
              </a:rPr>
              <a:t>Gas demand will increase with new gas-fired generation</a:t>
            </a:r>
            <a:endParaRPr b="0" lang="en-US" sz="2200" strike="noStrike" u="none">
              <a:solidFill>
                <a:srgbClr val="ffffff"/>
              </a:solidFill>
              <a:effectLst/>
              <a:uFillTx/>
              <a:latin typeface="Arial"/>
            </a:endParaRPr>
          </a:p>
        </p:txBody>
      </p:sp>
      <p:sp>
        <p:nvSpPr>
          <p:cNvPr id="440" name=""/>
          <p:cNvSpPr/>
          <p:nvPr/>
        </p:nvSpPr>
        <p:spPr>
          <a:xfrm>
            <a:off x="1903320" y="4282920"/>
            <a:ext cx="138240" cy="155880"/>
          </a:xfrm>
          <a:prstGeom prst="rect">
            <a:avLst/>
          </a:prstGeom>
          <a:solidFill>
            <a:srgbClr val="80008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1" name=""/>
          <p:cNvSpPr/>
          <p:nvPr/>
        </p:nvSpPr>
        <p:spPr>
          <a:xfrm>
            <a:off x="2090160" y="4267080"/>
            <a:ext cx="314280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Announced Generation Capacity</a:t>
            </a:r>
            <a:endParaRPr b="0" lang="en-US" sz="1600" strike="noStrike" u="none">
              <a:solidFill>
                <a:srgbClr val="ffffff"/>
              </a:solidFill>
              <a:effectLst/>
              <a:uFillTx/>
              <a:latin typeface="Arial"/>
            </a:endParaRPr>
          </a:p>
        </p:txBody>
      </p:sp>
      <p:sp>
        <p:nvSpPr>
          <p:cNvPr id="442" name=""/>
          <p:cNvSpPr/>
          <p:nvPr/>
        </p:nvSpPr>
        <p:spPr>
          <a:xfrm>
            <a:off x="776520" y="1035720"/>
            <a:ext cx="1609200" cy="3225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(Thousand MW)</a:t>
            </a:r>
            <a:endParaRPr b="0" lang="en-US" sz="1500" strike="noStrike" u="none">
              <a:solidFill>
                <a:srgbClr val="ffffff"/>
              </a:solidFill>
              <a:effectLst/>
              <a:uFillTx/>
              <a:latin typeface="Arial"/>
            </a:endParaRPr>
          </a:p>
        </p:txBody>
      </p:sp>
      <p:sp>
        <p:nvSpPr>
          <p:cNvPr id="443" name=""/>
          <p:cNvSpPr/>
          <p:nvPr/>
        </p:nvSpPr>
        <p:spPr>
          <a:xfrm>
            <a:off x="1787400" y="3535200"/>
            <a:ext cx="9396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4" name=""/>
          <p:cNvSpPr/>
          <p:nvPr/>
        </p:nvSpPr>
        <p:spPr>
          <a:xfrm>
            <a:off x="3591000" y="2516040"/>
            <a:ext cx="9360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5" name=""/>
          <p:cNvSpPr/>
          <p:nvPr/>
        </p:nvSpPr>
        <p:spPr>
          <a:xfrm>
            <a:off x="5403960" y="1801800"/>
            <a:ext cx="9180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6" name=""/>
          <p:cNvSpPr/>
          <p:nvPr/>
        </p:nvSpPr>
        <p:spPr>
          <a:xfrm>
            <a:off x="7207200" y="1440000"/>
            <a:ext cx="9216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7" name=""/>
          <p:cNvSpPr/>
          <p:nvPr/>
        </p:nvSpPr>
        <p:spPr>
          <a:xfrm>
            <a:off x="7349760" y="1015200"/>
            <a:ext cx="1111680" cy="32256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ff"/>
                </a:solidFill>
                <a:effectLst/>
                <a:uFillTx/>
                <a:latin typeface="Arial"/>
              </a:rPr>
              <a:t>(MMBtu/d)</a:t>
            </a:r>
            <a:endParaRPr b="0" lang="en-US" sz="1500" strike="noStrike" u="none">
              <a:solidFill>
                <a:srgbClr val="ffffff"/>
              </a:solidFill>
              <a:effectLst/>
              <a:uFillTx/>
              <a:latin typeface="Arial"/>
            </a:endParaRPr>
          </a:p>
        </p:txBody>
      </p:sp>
      <p:sp>
        <p:nvSpPr>
          <p:cNvPr id="448" name=""/>
          <p:cNvSpPr/>
          <p:nvPr/>
        </p:nvSpPr>
        <p:spPr>
          <a:xfrm>
            <a:off x="7781760" y="1306440"/>
            <a:ext cx="92412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5,000</a:t>
            </a:r>
            <a:endParaRPr b="0" lang="en-US" sz="1400" strike="noStrike" u="none">
              <a:solidFill>
                <a:srgbClr val="ffffff"/>
              </a:solidFill>
              <a:effectLst/>
              <a:uFillTx/>
              <a:latin typeface="Arial"/>
            </a:endParaRPr>
          </a:p>
        </p:txBody>
      </p:sp>
      <p:sp>
        <p:nvSpPr>
          <p:cNvPr id="449" name=""/>
          <p:cNvSpPr/>
          <p:nvPr/>
        </p:nvSpPr>
        <p:spPr>
          <a:xfrm>
            <a:off x="7786800" y="3386160"/>
            <a:ext cx="92376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0</a:t>
            </a:r>
            <a:endParaRPr b="0" lang="en-US" sz="1400" strike="noStrike" u="none">
              <a:solidFill>
                <a:srgbClr val="ffffff"/>
              </a:solidFill>
              <a:effectLst/>
              <a:uFillTx/>
              <a:latin typeface="Arial"/>
            </a:endParaRPr>
          </a:p>
        </p:txBody>
      </p:sp>
      <p:sp>
        <p:nvSpPr>
          <p:cNvPr id="450" name=""/>
          <p:cNvSpPr/>
          <p:nvPr/>
        </p:nvSpPr>
        <p:spPr>
          <a:xfrm>
            <a:off x="7786800" y="2919240"/>
            <a:ext cx="92376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1,000</a:t>
            </a:r>
            <a:endParaRPr b="0" lang="en-US" sz="1400" strike="noStrike" u="none">
              <a:solidFill>
                <a:srgbClr val="ffffff"/>
              </a:solidFill>
              <a:effectLst/>
              <a:uFillTx/>
              <a:latin typeface="Arial"/>
            </a:endParaRPr>
          </a:p>
        </p:txBody>
      </p:sp>
      <p:sp>
        <p:nvSpPr>
          <p:cNvPr id="451" name=""/>
          <p:cNvSpPr/>
          <p:nvPr/>
        </p:nvSpPr>
        <p:spPr>
          <a:xfrm>
            <a:off x="7786800" y="2538360"/>
            <a:ext cx="92376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2,000</a:t>
            </a:r>
            <a:endParaRPr b="0" lang="en-US" sz="1400" strike="noStrike" u="none">
              <a:solidFill>
                <a:srgbClr val="ffffff"/>
              </a:solidFill>
              <a:effectLst/>
              <a:uFillTx/>
              <a:latin typeface="Arial"/>
            </a:endParaRPr>
          </a:p>
        </p:txBody>
      </p:sp>
      <p:sp>
        <p:nvSpPr>
          <p:cNvPr id="452" name=""/>
          <p:cNvSpPr/>
          <p:nvPr/>
        </p:nvSpPr>
        <p:spPr>
          <a:xfrm>
            <a:off x="7786800" y="2157480"/>
            <a:ext cx="92376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3,000</a:t>
            </a:r>
            <a:endParaRPr b="0" lang="en-US" sz="1400" strike="noStrike" u="none">
              <a:solidFill>
                <a:srgbClr val="ffffff"/>
              </a:solidFill>
              <a:effectLst/>
              <a:uFillTx/>
              <a:latin typeface="Arial"/>
            </a:endParaRPr>
          </a:p>
        </p:txBody>
      </p:sp>
      <p:sp>
        <p:nvSpPr>
          <p:cNvPr id="453" name=""/>
          <p:cNvSpPr/>
          <p:nvPr/>
        </p:nvSpPr>
        <p:spPr>
          <a:xfrm>
            <a:off x="7786800" y="1700280"/>
            <a:ext cx="923760" cy="2862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4,000</a:t>
            </a:r>
            <a:endParaRPr b="0" lang="en-US" sz="1400" strike="noStrike" u="none">
              <a:solidFill>
                <a:srgbClr val="ffffff"/>
              </a:solidFill>
              <a:effectLst/>
              <a:uFillTx/>
              <a:latin typeface="Arial"/>
            </a:endParaRPr>
          </a:p>
        </p:txBody>
      </p:sp>
      <p:sp>
        <p:nvSpPr>
          <p:cNvPr id="454" name=""/>
          <p:cNvSpPr/>
          <p:nvPr/>
        </p:nvSpPr>
        <p:spPr>
          <a:xfrm>
            <a:off x="1843200" y="2629080"/>
            <a:ext cx="1803240" cy="903240"/>
          </a:xfrm>
          <a:custGeom>
            <a:avLst/>
            <a:gdLst/>
            <a:ahLst/>
            <a:rect l="l" t="t" r="r" b="b"/>
            <a:pathLst>
              <a:path w="1278" h="569">
                <a:moveTo>
                  <a:pt x="0" y="569"/>
                </a:moveTo>
                <a:lnTo>
                  <a:pt x="318" y="425"/>
                </a:lnTo>
                <a:lnTo>
                  <a:pt x="636" y="275"/>
                </a:lnTo>
                <a:lnTo>
                  <a:pt x="960" y="132"/>
                </a:lnTo>
                <a:lnTo>
                  <a:pt x="1116" y="66"/>
                </a:lnTo>
                <a:lnTo>
                  <a:pt x="1278" y="0"/>
                </a:lnTo>
              </a:path>
            </a:pathLst>
          </a:custGeom>
          <a:noFill/>
          <a:ln w="88920">
            <a:solidFill>
              <a:srgbClr val="3399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5" name=""/>
          <p:cNvSpPr/>
          <p:nvPr/>
        </p:nvSpPr>
        <p:spPr>
          <a:xfrm>
            <a:off x="3646440" y="1990800"/>
            <a:ext cx="1809720" cy="638280"/>
          </a:xfrm>
          <a:custGeom>
            <a:avLst/>
            <a:gdLst/>
            <a:ahLst/>
            <a:rect l="l" t="t" r="r" b="b"/>
            <a:pathLst>
              <a:path w="1283" h="402">
                <a:moveTo>
                  <a:pt x="0" y="402"/>
                </a:moveTo>
                <a:lnTo>
                  <a:pt x="318" y="288"/>
                </a:lnTo>
                <a:lnTo>
                  <a:pt x="642" y="180"/>
                </a:lnTo>
                <a:lnTo>
                  <a:pt x="965" y="84"/>
                </a:lnTo>
                <a:lnTo>
                  <a:pt x="1283" y="0"/>
                </a:lnTo>
              </a:path>
            </a:pathLst>
          </a:custGeom>
          <a:noFill/>
          <a:ln w="88920">
            <a:solidFill>
              <a:srgbClr val="3399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6" name=""/>
          <p:cNvSpPr/>
          <p:nvPr/>
        </p:nvSpPr>
        <p:spPr>
          <a:xfrm>
            <a:off x="5456160" y="1666800"/>
            <a:ext cx="1803600" cy="324000"/>
          </a:xfrm>
          <a:custGeom>
            <a:avLst/>
            <a:gdLst/>
            <a:ahLst/>
            <a:rect l="l" t="t" r="r" b="b"/>
            <a:pathLst>
              <a:path w="1278" h="204">
                <a:moveTo>
                  <a:pt x="0" y="204"/>
                </a:moveTo>
                <a:lnTo>
                  <a:pt x="162" y="168"/>
                </a:lnTo>
                <a:lnTo>
                  <a:pt x="318" y="138"/>
                </a:lnTo>
                <a:lnTo>
                  <a:pt x="642" y="90"/>
                </a:lnTo>
                <a:lnTo>
                  <a:pt x="960" y="48"/>
                </a:lnTo>
                <a:lnTo>
                  <a:pt x="1278" y="0"/>
                </a:lnTo>
              </a:path>
            </a:pathLst>
          </a:custGeom>
          <a:noFill/>
          <a:ln w="88920">
            <a:solidFill>
              <a:srgbClr val="339966"/>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7" name=""/>
          <p:cNvSpPr/>
          <p:nvPr/>
        </p:nvSpPr>
        <p:spPr>
          <a:xfrm>
            <a:off x="1746360" y="3475080"/>
            <a:ext cx="9360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8" name=""/>
          <p:cNvSpPr/>
          <p:nvPr/>
        </p:nvSpPr>
        <p:spPr>
          <a:xfrm>
            <a:off x="3549600" y="2571840"/>
            <a:ext cx="9360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9" name=""/>
          <p:cNvSpPr/>
          <p:nvPr/>
        </p:nvSpPr>
        <p:spPr>
          <a:xfrm>
            <a:off x="5361120" y="1933560"/>
            <a:ext cx="93600" cy="104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0" name=""/>
          <p:cNvSpPr/>
          <p:nvPr/>
        </p:nvSpPr>
        <p:spPr>
          <a:xfrm>
            <a:off x="7164360" y="1609560"/>
            <a:ext cx="93600" cy="105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1" name=""/>
          <p:cNvSpPr/>
          <p:nvPr/>
        </p:nvSpPr>
        <p:spPr>
          <a:xfrm>
            <a:off x="5828760" y="4267080"/>
            <a:ext cx="13186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Gas Demand*</a:t>
            </a:r>
            <a:endParaRPr b="0" lang="en-US" sz="1600" strike="noStrike" u="none">
              <a:solidFill>
                <a:srgbClr val="ffffff"/>
              </a:solidFill>
              <a:effectLst/>
              <a:uFillTx/>
              <a:latin typeface="Arial"/>
            </a:endParaRPr>
          </a:p>
        </p:txBody>
      </p:sp>
      <p:sp>
        <p:nvSpPr>
          <p:cNvPr id="462" name=""/>
          <p:cNvSpPr/>
          <p:nvPr/>
        </p:nvSpPr>
        <p:spPr>
          <a:xfrm>
            <a:off x="5403960" y="4338720"/>
            <a:ext cx="285480" cy="74520"/>
          </a:xfrm>
          <a:prstGeom prst="rect">
            <a:avLst/>
          </a:prstGeom>
          <a:solidFill>
            <a:srgbClr val="339966"/>
          </a:solidFill>
          <a:ln w="936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Arial"/>
            </a:endParaRPr>
          </a:p>
        </p:txBody>
      </p:sp>
      <p:sp>
        <p:nvSpPr>
          <p:cNvPr id="463" name=""/>
          <p:cNvSpPr/>
          <p:nvPr/>
        </p:nvSpPr>
        <p:spPr>
          <a:xfrm>
            <a:off x="1569240" y="4710240"/>
            <a:ext cx="6515280" cy="258480"/>
          </a:xfrm>
          <a:prstGeom prst="rect">
            <a:avLst/>
          </a:prstGeom>
          <a:noFill/>
          <a:ln w="0">
            <a:noFill/>
          </a:ln>
        </p:spPr>
        <p:style>
          <a:lnRef idx="0"/>
          <a:fillRef idx="0"/>
          <a:effectRef idx="0"/>
          <a:fontRef idx="minor"/>
        </p:style>
        <p:txBody>
          <a:bodyPr wrap="none" lIns="90000" rIns="90000" tIns="46800" bIns="4680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 Assumes new generation is 95 percent gas fired and the NPCC region is not overbuilt.</a:t>
            </a:r>
            <a:endParaRPr b="0" lang="en-US" sz="1200" strike="noStrike" u="none">
              <a:solidFill>
                <a:srgbClr val="ffffff"/>
              </a:solidFill>
              <a:effectLst/>
              <a:uFillTx/>
              <a:latin typeface="Arial"/>
            </a:endParaRPr>
          </a:p>
        </p:txBody>
      </p:sp>
    </p:spTree>
  </p:cSld>
  <p:transition>
    <p:zoom dir="in"/>
  </p:transition>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464" name=""/>
          <p:cNvSpPr/>
          <p:nvPr/>
        </p:nvSpPr>
        <p:spPr>
          <a:xfrm>
            <a:off x="7618320" y="2473200"/>
            <a:ext cx="108000" cy="135000"/>
          </a:xfrm>
          <a:custGeom>
            <a:avLst/>
            <a:gdLst/>
            <a:ahLst/>
            <a:rect l="l" t="t" r="r" b="b"/>
            <a:pathLst>
              <a:path w="42" h="52">
                <a:moveTo>
                  <a:pt x="34" y="18"/>
                </a:moveTo>
                <a:lnTo>
                  <a:pt x="37" y="19"/>
                </a:lnTo>
                <a:lnTo>
                  <a:pt x="39" y="24"/>
                </a:lnTo>
                <a:lnTo>
                  <a:pt x="42" y="30"/>
                </a:lnTo>
                <a:lnTo>
                  <a:pt x="39" y="33"/>
                </a:lnTo>
                <a:lnTo>
                  <a:pt x="37" y="31"/>
                </a:lnTo>
                <a:lnTo>
                  <a:pt x="36" y="31"/>
                </a:lnTo>
                <a:lnTo>
                  <a:pt x="33" y="36"/>
                </a:lnTo>
                <a:lnTo>
                  <a:pt x="28" y="36"/>
                </a:lnTo>
                <a:lnTo>
                  <a:pt x="25" y="43"/>
                </a:lnTo>
                <a:lnTo>
                  <a:pt x="19" y="45"/>
                </a:lnTo>
                <a:lnTo>
                  <a:pt x="9" y="52"/>
                </a:lnTo>
                <a:lnTo>
                  <a:pt x="7" y="51"/>
                </a:lnTo>
                <a:lnTo>
                  <a:pt x="9" y="51"/>
                </a:lnTo>
                <a:lnTo>
                  <a:pt x="10" y="43"/>
                </a:lnTo>
                <a:lnTo>
                  <a:pt x="7" y="31"/>
                </a:lnTo>
                <a:lnTo>
                  <a:pt x="7" y="30"/>
                </a:lnTo>
                <a:lnTo>
                  <a:pt x="7" y="28"/>
                </a:lnTo>
                <a:lnTo>
                  <a:pt x="7" y="27"/>
                </a:lnTo>
                <a:lnTo>
                  <a:pt x="6" y="24"/>
                </a:lnTo>
                <a:lnTo>
                  <a:pt x="6" y="22"/>
                </a:lnTo>
                <a:lnTo>
                  <a:pt x="1" y="10"/>
                </a:lnTo>
                <a:lnTo>
                  <a:pt x="0" y="6"/>
                </a:lnTo>
                <a:lnTo>
                  <a:pt x="3" y="4"/>
                </a:lnTo>
                <a:lnTo>
                  <a:pt x="13" y="1"/>
                </a:lnTo>
                <a:lnTo>
                  <a:pt x="15" y="1"/>
                </a:lnTo>
                <a:lnTo>
                  <a:pt x="16" y="0"/>
                </a:lnTo>
                <a:lnTo>
                  <a:pt x="19" y="0"/>
                </a:lnTo>
                <a:lnTo>
                  <a:pt x="21" y="1"/>
                </a:lnTo>
                <a:lnTo>
                  <a:pt x="22" y="7"/>
                </a:lnTo>
                <a:lnTo>
                  <a:pt x="24" y="7"/>
                </a:lnTo>
                <a:lnTo>
                  <a:pt x="27" y="15"/>
                </a:lnTo>
                <a:lnTo>
                  <a:pt x="30" y="15"/>
                </a:lnTo>
                <a:lnTo>
                  <a:pt x="31" y="16"/>
                </a:lnTo>
                <a:lnTo>
                  <a:pt x="34" y="18"/>
                </a:lnTo>
                <a:close/>
              </a:path>
            </a:pathLst>
          </a:custGeom>
          <a:blipFill rotWithShape="0">
            <a:blip r:embed="rId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5" name=""/>
          <p:cNvSpPr/>
          <p:nvPr/>
        </p:nvSpPr>
        <p:spPr>
          <a:xfrm>
            <a:off x="6229440" y="3537000"/>
            <a:ext cx="1190520" cy="531720"/>
          </a:xfrm>
          <a:custGeom>
            <a:avLst/>
            <a:gdLst/>
            <a:ahLst/>
            <a:rect l="l" t="t" r="r" b="b"/>
            <a:pathLst>
              <a:path w="462" h="206">
                <a:moveTo>
                  <a:pt x="90" y="95"/>
                </a:moveTo>
                <a:lnTo>
                  <a:pt x="93" y="92"/>
                </a:lnTo>
                <a:lnTo>
                  <a:pt x="99" y="90"/>
                </a:lnTo>
                <a:lnTo>
                  <a:pt x="100" y="87"/>
                </a:lnTo>
                <a:lnTo>
                  <a:pt x="105" y="89"/>
                </a:lnTo>
                <a:lnTo>
                  <a:pt x="105" y="90"/>
                </a:lnTo>
                <a:lnTo>
                  <a:pt x="108" y="90"/>
                </a:lnTo>
                <a:lnTo>
                  <a:pt x="110" y="89"/>
                </a:lnTo>
                <a:lnTo>
                  <a:pt x="111" y="89"/>
                </a:lnTo>
                <a:lnTo>
                  <a:pt x="114" y="78"/>
                </a:lnTo>
                <a:lnTo>
                  <a:pt x="114" y="76"/>
                </a:lnTo>
                <a:lnTo>
                  <a:pt x="116" y="73"/>
                </a:lnTo>
                <a:lnTo>
                  <a:pt x="123" y="72"/>
                </a:lnTo>
                <a:lnTo>
                  <a:pt x="123" y="67"/>
                </a:lnTo>
                <a:lnTo>
                  <a:pt x="123" y="60"/>
                </a:lnTo>
                <a:lnTo>
                  <a:pt x="123" y="54"/>
                </a:lnTo>
                <a:lnTo>
                  <a:pt x="126" y="54"/>
                </a:lnTo>
                <a:lnTo>
                  <a:pt x="134" y="54"/>
                </a:lnTo>
                <a:lnTo>
                  <a:pt x="137" y="52"/>
                </a:lnTo>
                <a:lnTo>
                  <a:pt x="141" y="52"/>
                </a:lnTo>
                <a:lnTo>
                  <a:pt x="143" y="52"/>
                </a:lnTo>
                <a:lnTo>
                  <a:pt x="156" y="51"/>
                </a:lnTo>
                <a:lnTo>
                  <a:pt x="164" y="49"/>
                </a:lnTo>
                <a:lnTo>
                  <a:pt x="165" y="49"/>
                </a:lnTo>
                <a:lnTo>
                  <a:pt x="167" y="49"/>
                </a:lnTo>
                <a:lnTo>
                  <a:pt x="168" y="49"/>
                </a:lnTo>
                <a:lnTo>
                  <a:pt x="171" y="48"/>
                </a:lnTo>
                <a:lnTo>
                  <a:pt x="174" y="48"/>
                </a:lnTo>
                <a:lnTo>
                  <a:pt x="179" y="46"/>
                </a:lnTo>
                <a:lnTo>
                  <a:pt x="182" y="46"/>
                </a:lnTo>
                <a:lnTo>
                  <a:pt x="185" y="46"/>
                </a:lnTo>
                <a:lnTo>
                  <a:pt x="188" y="46"/>
                </a:lnTo>
                <a:lnTo>
                  <a:pt x="195" y="45"/>
                </a:lnTo>
                <a:lnTo>
                  <a:pt x="204" y="43"/>
                </a:lnTo>
                <a:lnTo>
                  <a:pt x="209" y="43"/>
                </a:lnTo>
                <a:lnTo>
                  <a:pt x="210" y="43"/>
                </a:lnTo>
                <a:lnTo>
                  <a:pt x="212" y="42"/>
                </a:lnTo>
                <a:lnTo>
                  <a:pt x="218" y="42"/>
                </a:lnTo>
                <a:lnTo>
                  <a:pt x="225" y="40"/>
                </a:lnTo>
                <a:lnTo>
                  <a:pt x="231" y="39"/>
                </a:lnTo>
                <a:lnTo>
                  <a:pt x="234" y="39"/>
                </a:lnTo>
                <a:lnTo>
                  <a:pt x="236" y="37"/>
                </a:lnTo>
                <a:lnTo>
                  <a:pt x="244" y="37"/>
                </a:lnTo>
                <a:lnTo>
                  <a:pt x="250" y="36"/>
                </a:lnTo>
                <a:lnTo>
                  <a:pt x="251" y="36"/>
                </a:lnTo>
                <a:lnTo>
                  <a:pt x="256" y="34"/>
                </a:lnTo>
                <a:lnTo>
                  <a:pt x="272" y="31"/>
                </a:lnTo>
                <a:lnTo>
                  <a:pt x="274" y="31"/>
                </a:lnTo>
                <a:lnTo>
                  <a:pt x="275" y="31"/>
                </a:lnTo>
                <a:lnTo>
                  <a:pt x="277" y="30"/>
                </a:lnTo>
                <a:lnTo>
                  <a:pt x="283" y="30"/>
                </a:lnTo>
                <a:lnTo>
                  <a:pt x="289" y="28"/>
                </a:lnTo>
                <a:lnTo>
                  <a:pt x="292" y="28"/>
                </a:lnTo>
                <a:lnTo>
                  <a:pt x="293" y="27"/>
                </a:lnTo>
                <a:lnTo>
                  <a:pt x="295" y="27"/>
                </a:lnTo>
                <a:lnTo>
                  <a:pt x="298" y="27"/>
                </a:lnTo>
                <a:lnTo>
                  <a:pt x="302" y="25"/>
                </a:lnTo>
                <a:lnTo>
                  <a:pt x="304" y="25"/>
                </a:lnTo>
                <a:lnTo>
                  <a:pt x="313" y="24"/>
                </a:lnTo>
                <a:lnTo>
                  <a:pt x="314" y="22"/>
                </a:lnTo>
                <a:lnTo>
                  <a:pt x="317" y="22"/>
                </a:lnTo>
                <a:lnTo>
                  <a:pt x="320" y="22"/>
                </a:lnTo>
                <a:lnTo>
                  <a:pt x="323" y="21"/>
                </a:lnTo>
                <a:lnTo>
                  <a:pt x="325" y="21"/>
                </a:lnTo>
                <a:lnTo>
                  <a:pt x="326" y="21"/>
                </a:lnTo>
                <a:lnTo>
                  <a:pt x="337" y="18"/>
                </a:lnTo>
                <a:lnTo>
                  <a:pt x="338" y="18"/>
                </a:lnTo>
                <a:lnTo>
                  <a:pt x="350" y="15"/>
                </a:lnTo>
                <a:lnTo>
                  <a:pt x="353" y="15"/>
                </a:lnTo>
                <a:lnTo>
                  <a:pt x="358" y="13"/>
                </a:lnTo>
                <a:lnTo>
                  <a:pt x="359" y="13"/>
                </a:lnTo>
                <a:lnTo>
                  <a:pt x="361" y="13"/>
                </a:lnTo>
                <a:lnTo>
                  <a:pt x="370" y="12"/>
                </a:lnTo>
                <a:lnTo>
                  <a:pt x="370" y="10"/>
                </a:lnTo>
                <a:lnTo>
                  <a:pt x="373" y="10"/>
                </a:lnTo>
                <a:lnTo>
                  <a:pt x="379" y="9"/>
                </a:lnTo>
                <a:lnTo>
                  <a:pt x="390" y="7"/>
                </a:lnTo>
                <a:lnTo>
                  <a:pt x="393" y="6"/>
                </a:lnTo>
                <a:lnTo>
                  <a:pt x="399" y="4"/>
                </a:lnTo>
                <a:lnTo>
                  <a:pt x="400" y="4"/>
                </a:lnTo>
                <a:lnTo>
                  <a:pt x="402" y="4"/>
                </a:lnTo>
                <a:lnTo>
                  <a:pt x="403" y="4"/>
                </a:lnTo>
                <a:lnTo>
                  <a:pt x="405" y="4"/>
                </a:lnTo>
                <a:lnTo>
                  <a:pt x="412" y="3"/>
                </a:lnTo>
                <a:lnTo>
                  <a:pt x="418" y="1"/>
                </a:lnTo>
                <a:lnTo>
                  <a:pt x="424" y="0"/>
                </a:lnTo>
                <a:lnTo>
                  <a:pt x="426" y="3"/>
                </a:lnTo>
                <a:lnTo>
                  <a:pt x="435" y="19"/>
                </a:lnTo>
                <a:lnTo>
                  <a:pt x="459" y="55"/>
                </a:lnTo>
                <a:lnTo>
                  <a:pt x="462" y="81"/>
                </a:lnTo>
                <a:lnTo>
                  <a:pt x="450" y="87"/>
                </a:lnTo>
                <a:lnTo>
                  <a:pt x="439" y="99"/>
                </a:lnTo>
                <a:lnTo>
                  <a:pt x="427" y="114"/>
                </a:lnTo>
                <a:lnTo>
                  <a:pt x="417" y="134"/>
                </a:lnTo>
                <a:lnTo>
                  <a:pt x="412" y="131"/>
                </a:lnTo>
                <a:lnTo>
                  <a:pt x="405" y="131"/>
                </a:lnTo>
                <a:lnTo>
                  <a:pt x="387" y="138"/>
                </a:lnTo>
                <a:lnTo>
                  <a:pt x="381" y="144"/>
                </a:lnTo>
                <a:lnTo>
                  <a:pt x="368" y="156"/>
                </a:lnTo>
                <a:lnTo>
                  <a:pt x="359" y="168"/>
                </a:lnTo>
                <a:lnTo>
                  <a:pt x="358" y="171"/>
                </a:lnTo>
                <a:lnTo>
                  <a:pt x="352" y="195"/>
                </a:lnTo>
                <a:lnTo>
                  <a:pt x="352" y="198"/>
                </a:lnTo>
                <a:lnTo>
                  <a:pt x="343" y="198"/>
                </a:lnTo>
                <a:lnTo>
                  <a:pt x="329" y="201"/>
                </a:lnTo>
                <a:lnTo>
                  <a:pt x="322" y="206"/>
                </a:lnTo>
                <a:lnTo>
                  <a:pt x="319" y="204"/>
                </a:lnTo>
                <a:lnTo>
                  <a:pt x="314" y="201"/>
                </a:lnTo>
                <a:lnTo>
                  <a:pt x="299" y="191"/>
                </a:lnTo>
                <a:lnTo>
                  <a:pt x="292" y="185"/>
                </a:lnTo>
                <a:lnTo>
                  <a:pt x="287" y="182"/>
                </a:lnTo>
                <a:lnTo>
                  <a:pt x="275" y="173"/>
                </a:lnTo>
                <a:lnTo>
                  <a:pt x="271" y="170"/>
                </a:lnTo>
                <a:lnTo>
                  <a:pt x="263" y="164"/>
                </a:lnTo>
                <a:lnTo>
                  <a:pt x="253" y="158"/>
                </a:lnTo>
                <a:lnTo>
                  <a:pt x="250" y="155"/>
                </a:lnTo>
                <a:lnTo>
                  <a:pt x="248" y="155"/>
                </a:lnTo>
                <a:lnTo>
                  <a:pt x="245" y="155"/>
                </a:lnTo>
                <a:lnTo>
                  <a:pt x="239" y="156"/>
                </a:lnTo>
                <a:lnTo>
                  <a:pt x="236" y="156"/>
                </a:lnTo>
                <a:lnTo>
                  <a:pt x="231" y="158"/>
                </a:lnTo>
                <a:lnTo>
                  <a:pt x="218" y="159"/>
                </a:lnTo>
                <a:lnTo>
                  <a:pt x="215" y="159"/>
                </a:lnTo>
                <a:lnTo>
                  <a:pt x="215" y="161"/>
                </a:lnTo>
                <a:lnTo>
                  <a:pt x="207" y="161"/>
                </a:lnTo>
                <a:lnTo>
                  <a:pt x="201" y="162"/>
                </a:lnTo>
                <a:lnTo>
                  <a:pt x="189" y="164"/>
                </a:lnTo>
                <a:lnTo>
                  <a:pt x="189" y="156"/>
                </a:lnTo>
                <a:lnTo>
                  <a:pt x="185" y="152"/>
                </a:lnTo>
                <a:lnTo>
                  <a:pt x="183" y="150"/>
                </a:lnTo>
                <a:lnTo>
                  <a:pt x="180" y="147"/>
                </a:lnTo>
                <a:lnTo>
                  <a:pt x="176" y="149"/>
                </a:lnTo>
                <a:lnTo>
                  <a:pt x="173" y="146"/>
                </a:lnTo>
                <a:lnTo>
                  <a:pt x="173" y="144"/>
                </a:lnTo>
                <a:lnTo>
                  <a:pt x="167" y="144"/>
                </a:lnTo>
                <a:lnTo>
                  <a:pt x="162" y="146"/>
                </a:lnTo>
                <a:lnTo>
                  <a:pt x="158" y="146"/>
                </a:lnTo>
                <a:lnTo>
                  <a:pt x="155" y="146"/>
                </a:lnTo>
                <a:lnTo>
                  <a:pt x="149" y="147"/>
                </a:lnTo>
                <a:lnTo>
                  <a:pt x="135" y="149"/>
                </a:lnTo>
                <a:lnTo>
                  <a:pt x="134" y="149"/>
                </a:lnTo>
                <a:lnTo>
                  <a:pt x="129" y="149"/>
                </a:lnTo>
                <a:lnTo>
                  <a:pt x="123" y="150"/>
                </a:lnTo>
                <a:lnTo>
                  <a:pt x="119" y="150"/>
                </a:lnTo>
                <a:lnTo>
                  <a:pt x="114" y="150"/>
                </a:lnTo>
                <a:lnTo>
                  <a:pt x="110" y="152"/>
                </a:lnTo>
                <a:lnTo>
                  <a:pt x="108" y="152"/>
                </a:lnTo>
                <a:lnTo>
                  <a:pt x="104" y="153"/>
                </a:lnTo>
                <a:lnTo>
                  <a:pt x="96" y="156"/>
                </a:lnTo>
                <a:lnTo>
                  <a:pt x="91" y="158"/>
                </a:lnTo>
                <a:lnTo>
                  <a:pt x="88" y="159"/>
                </a:lnTo>
                <a:lnTo>
                  <a:pt x="85" y="159"/>
                </a:lnTo>
                <a:lnTo>
                  <a:pt x="82" y="164"/>
                </a:lnTo>
                <a:lnTo>
                  <a:pt x="76" y="165"/>
                </a:lnTo>
                <a:lnTo>
                  <a:pt x="75" y="167"/>
                </a:lnTo>
                <a:lnTo>
                  <a:pt x="70" y="168"/>
                </a:lnTo>
                <a:lnTo>
                  <a:pt x="64" y="171"/>
                </a:lnTo>
                <a:lnTo>
                  <a:pt x="61" y="173"/>
                </a:lnTo>
                <a:lnTo>
                  <a:pt x="54" y="173"/>
                </a:lnTo>
                <a:lnTo>
                  <a:pt x="45" y="174"/>
                </a:lnTo>
                <a:lnTo>
                  <a:pt x="45" y="176"/>
                </a:lnTo>
                <a:lnTo>
                  <a:pt x="42" y="176"/>
                </a:lnTo>
                <a:lnTo>
                  <a:pt x="37" y="176"/>
                </a:lnTo>
                <a:lnTo>
                  <a:pt x="21" y="179"/>
                </a:lnTo>
                <a:lnTo>
                  <a:pt x="18" y="179"/>
                </a:lnTo>
                <a:lnTo>
                  <a:pt x="12" y="180"/>
                </a:lnTo>
                <a:lnTo>
                  <a:pt x="10" y="180"/>
                </a:lnTo>
                <a:lnTo>
                  <a:pt x="4" y="180"/>
                </a:lnTo>
                <a:lnTo>
                  <a:pt x="1" y="182"/>
                </a:lnTo>
                <a:lnTo>
                  <a:pt x="1" y="180"/>
                </a:lnTo>
                <a:lnTo>
                  <a:pt x="0" y="173"/>
                </a:lnTo>
                <a:lnTo>
                  <a:pt x="0" y="167"/>
                </a:lnTo>
                <a:lnTo>
                  <a:pt x="3" y="164"/>
                </a:lnTo>
                <a:lnTo>
                  <a:pt x="10" y="162"/>
                </a:lnTo>
                <a:lnTo>
                  <a:pt x="13" y="159"/>
                </a:lnTo>
                <a:lnTo>
                  <a:pt x="13" y="153"/>
                </a:lnTo>
                <a:lnTo>
                  <a:pt x="13" y="150"/>
                </a:lnTo>
                <a:lnTo>
                  <a:pt x="15" y="147"/>
                </a:lnTo>
                <a:lnTo>
                  <a:pt x="16" y="147"/>
                </a:lnTo>
                <a:lnTo>
                  <a:pt x="19" y="143"/>
                </a:lnTo>
                <a:lnTo>
                  <a:pt x="25" y="140"/>
                </a:lnTo>
                <a:lnTo>
                  <a:pt x="30" y="138"/>
                </a:lnTo>
                <a:lnTo>
                  <a:pt x="31" y="138"/>
                </a:lnTo>
                <a:lnTo>
                  <a:pt x="39" y="137"/>
                </a:lnTo>
                <a:lnTo>
                  <a:pt x="51" y="126"/>
                </a:lnTo>
                <a:lnTo>
                  <a:pt x="51" y="125"/>
                </a:lnTo>
                <a:lnTo>
                  <a:pt x="57" y="120"/>
                </a:lnTo>
                <a:lnTo>
                  <a:pt x="63" y="119"/>
                </a:lnTo>
                <a:lnTo>
                  <a:pt x="64" y="117"/>
                </a:lnTo>
                <a:lnTo>
                  <a:pt x="67" y="111"/>
                </a:lnTo>
                <a:lnTo>
                  <a:pt x="67" y="107"/>
                </a:lnTo>
                <a:lnTo>
                  <a:pt x="72" y="102"/>
                </a:lnTo>
                <a:lnTo>
                  <a:pt x="79" y="98"/>
                </a:lnTo>
                <a:lnTo>
                  <a:pt x="81" y="99"/>
                </a:lnTo>
                <a:lnTo>
                  <a:pt x="81" y="101"/>
                </a:lnTo>
                <a:lnTo>
                  <a:pt x="87" y="102"/>
                </a:lnTo>
                <a:lnTo>
                  <a:pt x="88" y="99"/>
                </a:lnTo>
                <a:lnTo>
                  <a:pt x="90" y="95"/>
                </a:lnTo>
                <a:close/>
              </a:path>
            </a:pathLst>
          </a:custGeom>
          <a:blipFill rotWithShape="0">
            <a:blip r:embed="rId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6" name=""/>
          <p:cNvSpPr/>
          <p:nvPr/>
        </p:nvSpPr>
        <p:spPr>
          <a:xfrm>
            <a:off x="7213680" y="2967120"/>
            <a:ext cx="144360" cy="237960"/>
          </a:xfrm>
          <a:custGeom>
            <a:avLst/>
            <a:gdLst/>
            <a:ahLst/>
            <a:rect l="l" t="t" r="r" b="b"/>
            <a:pathLst>
              <a:path w="56" h="92">
                <a:moveTo>
                  <a:pt x="20" y="30"/>
                </a:moveTo>
                <a:lnTo>
                  <a:pt x="15" y="23"/>
                </a:lnTo>
                <a:lnTo>
                  <a:pt x="14" y="16"/>
                </a:lnTo>
                <a:lnTo>
                  <a:pt x="14" y="13"/>
                </a:lnTo>
                <a:lnTo>
                  <a:pt x="15" y="9"/>
                </a:lnTo>
                <a:lnTo>
                  <a:pt x="17" y="3"/>
                </a:lnTo>
                <a:lnTo>
                  <a:pt x="18" y="1"/>
                </a:lnTo>
                <a:lnTo>
                  <a:pt x="14" y="0"/>
                </a:lnTo>
                <a:lnTo>
                  <a:pt x="9" y="0"/>
                </a:lnTo>
                <a:lnTo>
                  <a:pt x="8" y="0"/>
                </a:lnTo>
                <a:lnTo>
                  <a:pt x="2" y="7"/>
                </a:lnTo>
                <a:lnTo>
                  <a:pt x="2" y="10"/>
                </a:lnTo>
                <a:lnTo>
                  <a:pt x="0" y="10"/>
                </a:lnTo>
                <a:lnTo>
                  <a:pt x="2" y="13"/>
                </a:lnTo>
                <a:lnTo>
                  <a:pt x="2" y="15"/>
                </a:lnTo>
                <a:lnTo>
                  <a:pt x="6" y="33"/>
                </a:lnTo>
                <a:lnTo>
                  <a:pt x="8" y="35"/>
                </a:lnTo>
                <a:lnTo>
                  <a:pt x="8" y="38"/>
                </a:lnTo>
                <a:lnTo>
                  <a:pt x="9" y="39"/>
                </a:lnTo>
                <a:lnTo>
                  <a:pt x="9" y="41"/>
                </a:lnTo>
                <a:lnTo>
                  <a:pt x="11" y="47"/>
                </a:lnTo>
                <a:lnTo>
                  <a:pt x="11" y="48"/>
                </a:lnTo>
                <a:lnTo>
                  <a:pt x="14" y="57"/>
                </a:lnTo>
                <a:lnTo>
                  <a:pt x="17" y="68"/>
                </a:lnTo>
                <a:lnTo>
                  <a:pt x="18" y="72"/>
                </a:lnTo>
                <a:lnTo>
                  <a:pt x="20" y="78"/>
                </a:lnTo>
                <a:lnTo>
                  <a:pt x="20" y="81"/>
                </a:lnTo>
                <a:lnTo>
                  <a:pt x="21" y="81"/>
                </a:lnTo>
                <a:lnTo>
                  <a:pt x="21" y="84"/>
                </a:lnTo>
                <a:lnTo>
                  <a:pt x="21" y="86"/>
                </a:lnTo>
                <a:lnTo>
                  <a:pt x="24" y="92"/>
                </a:lnTo>
                <a:lnTo>
                  <a:pt x="33" y="90"/>
                </a:lnTo>
                <a:lnTo>
                  <a:pt x="41" y="89"/>
                </a:lnTo>
                <a:lnTo>
                  <a:pt x="47" y="87"/>
                </a:lnTo>
                <a:lnTo>
                  <a:pt x="53" y="86"/>
                </a:lnTo>
                <a:lnTo>
                  <a:pt x="56" y="86"/>
                </a:lnTo>
                <a:lnTo>
                  <a:pt x="48" y="63"/>
                </a:lnTo>
                <a:lnTo>
                  <a:pt x="47" y="65"/>
                </a:lnTo>
                <a:lnTo>
                  <a:pt x="35" y="56"/>
                </a:lnTo>
                <a:lnTo>
                  <a:pt x="30" y="50"/>
                </a:lnTo>
                <a:lnTo>
                  <a:pt x="26" y="38"/>
                </a:lnTo>
                <a:lnTo>
                  <a:pt x="20" y="30"/>
                </a:lnTo>
                <a:close/>
              </a:path>
            </a:pathLst>
          </a:custGeom>
          <a:blipFill rotWithShape="0">
            <a:blip r:embed="rId3"/>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7" name=""/>
          <p:cNvSpPr/>
          <p:nvPr/>
        </p:nvSpPr>
        <p:spPr>
          <a:xfrm>
            <a:off x="7074000" y="3154320"/>
            <a:ext cx="27000" cy="30240"/>
          </a:xfrm>
          <a:custGeom>
            <a:avLst/>
            <a:gdLst/>
            <a:ahLst/>
            <a:rect l="l" t="t" r="r" b="b"/>
            <a:pathLst>
              <a:path w="10" h="12">
                <a:moveTo>
                  <a:pt x="0" y="5"/>
                </a:moveTo>
                <a:lnTo>
                  <a:pt x="3" y="8"/>
                </a:lnTo>
                <a:lnTo>
                  <a:pt x="4" y="8"/>
                </a:lnTo>
                <a:lnTo>
                  <a:pt x="4" y="9"/>
                </a:lnTo>
                <a:lnTo>
                  <a:pt x="6" y="12"/>
                </a:lnTo>
                <a:lnTo>
                  <a:pt x="9" y="8"/>
                </a:lnTo>
                <a:lnTo>
                  <a:pt x="10" y="5"/>
                </a:lnTo>
                <a:lnTo>
                  <a:pt x="4" y="0"/>
                </a:lnTo>
                <a:lnTo>
                  <a:pt x="1" y="2"/>
                </a:lnTo>
                <a:lnTo>
                  <a:pt x="0" y="3"/>
                </a:lnTo>
                <a:lnTo>
                  <a:pt x="0" y="5"/>
                </a:lnTo>
                <a:close/>
              </a:path>
            </a:pathLst>
          </a:custGeom>
          <a:blipFill rotWithShape="0">
            <a:blip r:embed="rId4"/>
            <a:srcRect/>
            <a:tile tx="0" ty="0" sx="100000" sy="100000" algn="ctr"/>
          </a:blipFill>
          <a:ln w="3240">
            <a:solidFill>
              <a:srgbClr val="000000"/>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Arial"/>
            </a:endParaRPr>
          </a:p>
        </p:txBody>
      </p:sp>
      <p:sp>
        <p:nvSpPr>
          <p:cNvPr id="468" name=""/>
          <p:cNvSpPr/>
          <p:nvPr/>
        </p:nvSpPr>
        <p:spPr>
          <a:xfrm>
            <a:off x="6745320" y="2994120"/>
            <a:ext cx="612720" cy="312480"/>
          </a:xfrm>
          <a:custGeom>
            <a:avLst/>
            <a:gdLst/>
            <a:ahLst/>
            <a:rect l="l" t="t" r="r" b="b"/>
            <a:pathLst>
              <a:path w="238" h="121">
                <a:moveTo>
                  <a:pt x="56" y="26"/>
                </a:moveTo>
                <a:lnTo>
                  <a:pt x="60" y="26"/>
                </a:lnTo>
                <a:lnTo>
                  <a:pt x="68" y="25"/>
                </a:lnTo>
                <a:lnTo>
                  <a:pt x="74" y="23"/>
                </a:lnTo>
                <a:lnTo>
                  <a:pt x="98" y="19"/>
                </a:lnTo>
                <a:lnTo>
                  <a:pt x="99" y="19"/>
                </a:lnTo>
                <a:lnTo>
                  <a:pt x="101" y="17"/>
                </a:lnTo>
                <a:lnTo>
                  <a:pt x="107" y="17"/>
                </a:lnTo>
                <a:lnTo>
                  <a:pt x="111" y="16"/>
                </a:lnTo>
                <a:lnTo>
                  <a:pt x="120" y="14"/>
                </a:lnTo>
                <a:lnTo>
                  <a:pt x="122" y="14"/>
                </a:lnTo>
                <a:lnTo>
                  <a:pt x="126" y="13"/>
                </a:lnTo>
                <a:lnTo>
                  <a:pt x="128" y="13"/>
                </a:lnTo>
                <a:lnTo>
                  <a:pt x="132" y="11"/>
                </a:lnTo>
                <a:lnTo>
                  <a:pt x="135" y="11"/>
                </a:lnTo>
                <a:lnTo>
                  <a:pt x="141" y="9"/>
                </a:lnTo>
                <a:lnTo>
                  <a:pt x="144" y="9"/>
                </a:lnTo>
                <a:lnTo>
                  <a:pt x="146" y="8"/>
                </a:lnTo>
                <a:lnTo>
                  <a:pt x="147" y="8"/>
                </a:lnTo>
                <a:lnTo>
                  <a:pt x="159" y="5"/>
                </a:lnTo>
                <a:lnTo>
                  <a:pt x="161" y="5"/>
                </a:lnTo>
                <a:lnTo>
                  <a:pt x="165" y="3"/>
                </a:lnTo>
                <a:lnTo>
                  <a:pt x="173" y="2"/>
                </a:lnTo>
                <a:lnTo>
                  <a:pt x="178" y="0"/>
                </a:lnTo>
                <a:lnTo>
                  <a:pt x="182" y="0"/>
                </a:lnTo>
                <a:lnTo>
                  <a:pt x="184" y="3"/>
                </a:lnTo>
                <a:lnTo>
                  <a:pt x="184" y="5"/>
                </a:lnTo>
                <a:lnTo>
                  <a:pt x="188" y="23"/>
                </a:lnTo>
                <a:lnTo>
                  <a:pt x="190" y="25"/>
                </a:lnTo>
                <a:lnTo>
                  <a:pt x="190" y="28"/>
                </a:lnTo>
                <a:lnTo>
                  <a:pt x="191" y="29"/>
                </a:lnTo>
                <a:lnTo>
                  <a:pt x="191" y="31"/>
                </a:lnTo>
                <a:lnTo>
                  <a:pt x="193" y="37"/>
                </a:lnTo>
                <a:lnTo>
                  <a:pt x="193" y="38"/>
                </a:lnTo>
                <a:lnTo>
                  <a:pt x="196" y="47"/>
                </a:lnTo>
                <a:lnTo>
                  <a:pt x="199" y="58"/>
                </a:lnTo>
                <a:lnTo>
                  <a:pt x="200" y="62"/>
                </a:lnTo>
                <a:lnTo>
                  <a:pt x="202" y="68"/>
                </a:lnTo>
                <a:lnTo>
                  <a:pt x="202" y="71"/>
                </a:lnTo>
                <a:lnTo>
                  <a:pt x="203" y="71"/>
                </a:lnTo>
                <a:lnTo>
                  <a:pt x="203" y="74"/>
                </a:lnTo>
                <a:lnTo>
                  <a:pt x="203" y="76"/>
                </a:lnTo>
                <a:lnTo>
                  <a:pt x="206" y="82"/>
                </a:lnTo>
                <a:lnTo>
                  <a:pt x="215" y="80"/>
                </a:lnTo>
                <a:lnTo>
                  <a:pt x="223" y="79"/>
                </a:lnTo>
                <a:lnTo>
                  <a:pt x="229" y="77"/>
                </a:lnTo>
                <a:lnTo>
                  <a:pt x="235" y="76"/>
                </a:lnTo>
                <a:lnTo>
                  <a:pt x="238" y="76"/>
                </a:lnTo>
                <a:lnTo>
                  <a:pt x="238" y="80"/>
                </a:lnTo>
                <a:lnTo>
                  <a:pt x="235" y="106"/>
                </a:lnTo>
                <a:lnTo>
                  <a:pt x="227" y="107"/>
                </a:lnTo>
                <a:lnTo>
                  <a:pt x="223" y="109"/>
                </a:lnTo>
                <a:lnTo>
                  <a:pt x="215" y="112"/>
                </a:lnTo>
                <a:lnTo>
                  <a:pt x="215" y="115"/>
                </a:lnTo>
                <a:lnTo>
                  <a:pt x="209" y="115"/>
                </a:lnTo>
                <a:lnTo>
                  <a:pt x="203" y="121"/>
                </a:lnTo>
                <a:lnTo>
                  <a:pt x="203" y="106"/>
                </a:lnTo>
                <a:lnTo>
                  <a:pt x="197" y="107"/>
                </a:lnTo>
                <a:lnTo>
                  <a:pt x="200" y="100"/>
                </a:lnTo>
                <a:lnTo>
                  <a:pt x="197" y="97"/>
                </a:lnTo>
                <a:lnTo>
                  <a:pt x="196" y="98"/>
                </a:lnTo>
                <a:lnTo>
                  <a:pt x="193" y="97"/>
                </a:lnTo>
                <a:lnTo>
                  <a:pt x="191" y="92"/>
                </a:lnTo>
                <a:lnTo>
                  <a:pt x="191" y="100"/>
                </a:lnTo>
                <a:lnTo>
                  <a:pt x="185" y="101"/>
                </a:lnTo>
                <a:lnTo>
                  <a:pt x="179" y="98"/>
                </a:lnTo>
                <a:lnTo>
                  <a:pt x="173" y="86"/>
                </a:lnTo>
                <a:lnTo>
                  <a:pt x="178" y="83"/>
                </a:lnTo>
                <a:lnTo>
                  <a:pt x="173" y="77"/>
                </a:lnTo>
                <a:lnTo>
                  <a:pt x="181" y="76"/>
                </a:lnTo>
                <a:lnTo>
                  <a:pt x="173" y="70"/>
                </a:lnTo>
                <a:lnTo>
                  <a:pt x="170" y="76"/>
                </a:lnTo>
                <a:lnTo>
                  <a:pt x="168" y="70"/>
                </a:lnTo>
                <a:lnTo>
                  <a:pt x="175" y="62"/>
                </a:lnTo>
                <a:lnTo>
                  <a:pt x="170" y="56"/>
                </a:lnTo>
                <a:lnTo>
                  <a:pt x="172" y="59"/>
                </a:lnTo>
                <a:lnTo>
                  <a:pt x="167" y="62"/>
                </a:lnTo>
                <a:lnTo>
                  <a:pt x="167" y="50"/>
                </a:lnTo>
                <a:lnTo>
                  <a:pt x="170" y="53"/>
                </a:lnTo>
                <a:lnTo>
                  <a:pt x="175" y="52"/>
                </a:lnTo>
                <a:lnTo>
                  <a:pt x="173" y="46"/>
                </a:lnTo>
                <a:lnTo>
                  <a:pt x="168" y="44"/>
                </a:lnTo>
                <a:lnTo>
                  <a:pt x="167" y="40"/>
                </a:lnTo>
                <a:lnTo>
                  <a:pt x="172" y="28"/>
                </a:lnTo>
                <a:lnTo>
                  <a:pt x="178" y="25"/>
                </a:lnTo>
                <a:lnTo>
                  <a:pt x="175" y="13"/>
                </a:lnTo>
                <a:lnTo>
                  <a:pt x="170" y="16"/>
                </a:lnTo>
                <a:lnTo>
                  <a:pt x="170" y="25"/>
                </a:lnTo>
                <a:lnTo>
                  <a:pt x="164" y="29"/>
                </a:lnTo>
                <a:lnTo>
                  <a:pt x="164" y="34"/>
                </a:lnTo>
                <a:lnTo>
                  <a:pt x="161" y="31"/>
                </a:lnTo>
                <a:lnTo>
                  <a:pt x="159" y="34"/>
                </a:lnTo>
                <a:lnTo>
                  <a:pt x="159" y="38"/>
                </a:lnTo>
                <a:lnTo>
                  <a:pt x="153" y="41"/>
                </a:lnTo>
                <a:lnTo>
                  <a:pt x="153" y="43"/>
                </a:lnTo>
                <a:lnTo>
                  <a:pt x="159" y="47"/>
                </a:lnTo>
                <a:lnTo>
                  <a:pt x="161" y="55"/>
                </a:lnTo>
                <a:lnTo>
                  <a:pt x="158" y="71"/>
                </a:lnTo>
                <a:lnTo>
                  <a:pt x="159" y="74"/>
                </a:lnTo>
                <a:lnTo>
                  <a:pt x="164" y="88"/>
                </a:lnTo>
                <a:lnTo>
                  <a:pt x="172" y="95"/>
                </a:lnTo>
                <a:lnTo>
                  <a:pt x="172" y="100"/>
                </a:lnTo>
                <a:lnTo>
                  <a:pt x="173" y="100"/>
                </a:lnTo>
                <a:lnTo>
                  <a:pt x="173" y="103"/>
                </a:lnTo>
                <a:lnTo>
                  <a:pt x="178" y="110"/>
                </a:lnTo>
                <a:lnTo>
                  <a:pt x="181" y="116"/>
                </a:lnTo>
                <a:lnTo>
                  <a:pt x="173" y="112"/>
                </a:lnTo>
                <a:lnTo>
                  <a:pt x="172" y="113"/>
                </a:lnTo>
                <a:lnTo>
                  <a:pt x="162" y="107"/>
                </a:lnTo>
                <a:lnTo>
                  <a:pt x="153" y="109"/>
                </a:lnTo>
                <a:lnTo>
                  <a:pt x="150" y="104"/>
                </a:lnTo>
                <a:lnTo>
                  <a:pt x="149" y="107"/>
                </a:lnTo>
                <a:lnTo>
                  <a:pt x="146" y="106"/>
                </a:lnTo>
                <a:lnTo>
                  <a:pt x="140" y="100"/>
                </a:lnTo>
                <a:lnTo>
                  <a:pt x="134" y="101"/>
                </a:lnTo>
                <a:lnTo>
                  <a:pt x="132" y="103"/>
                </a:lnTo>
                <a:lnTo>
                  <a:pt x="128" y="104"/>
                </a:lnTo>
                <a:lnTo>
                  <a:pt x="126" y="94"/>
                </a:lnTo>
                <a:lnTo>
                  <a:pt x="131" y="86"/>
                </a:lnTo>
                <a:lnTo>
                  <a:pt x="131" y="83"/>
                </a:lnTo>
                <a:lnTo>
                  <a:pt x="132" y="80"/>
                </a:lnTo>
                <a:lnTo>
                  <a:pt x="134" y="77"/>
                </a:lnTo>
                <a:lnTo>
                  <a:pt x="134" y="76"/>
                </a:lnTo>
                <a:lnTo>
                  <a:pt x="134" y="74"/>
                </a:lnTo>
                <a:lnTo>
                  <a:pt x="137" y="70"/>
                </a:lnTo>
                <a:lnTo>
                  <a:pt x="138" y="67"/>
                </a:lnTo>
                <a:lnTo>
                  <a:pt x="132" y="62"/>
                </a:lnTo>
                <a:lnTo>
                  <a:pt x="129" y="64"/>
                </a:lnTo>
                <a:lnTo>
                  <a:pt x="128" y="65"/>
                </a:lnTo>
                <a:lnTo>
                  <a:pt x="128" y="67"/>
                </a:lnTo>
                <a:lnTo>
                  <a:pt x="125" y="65"/>
                </a:lnTo>
                <a:lnTo>
                  <a:pt x="120" y="64"/>
                </a:lnTo>
                <a:lnTo>
                  <a:pt x="119" y="62"/>
                </a:lnTo>
                <a:lnTo>
                  <a:pt x="116" y="61"/>
                </a:lnTo>
                <a:lnTo>
                  <a:pt x="113" y="61"/>
                </a:lnTo>
                <a:lnTo>
                  <a:pt x="105" y="58"/>
                </a:lnTo>
                <a:lnTo>
                  <a:pt x="107" y="52"/>
                </a:lnTo>
                <a:lnTo>
                  <a:pt x="104" y="49"/>
                </a:lnTo>
                <a:lnTo>
                  <a:pt x="96" y="47"/>
                </a:lnTo>
                <a:lnTo>
                  <a:pt x="95" y="46"/>
                </a:lnTo>
                <a:lnTo>
                  <a:pt x="92" y="47"/>
                </a:lnTo>
                <a:lnTo>
                  <a:pt x="90" y="47"/>
                </a:lnTo>
                <a:lnTo>
                  <a:pt x="89" y="41"/>
                </a:lnTo>
                <a:lnTo>
                  <a:pt x="84" y="37"/>
                </a:lnTo>
                <a:lnTo>
                  <a:pt x="81" y="29"/>
                </a:lnTo>
                <a:lnTo>
                  <a:pt x="75" y="32"/>
                </a:lnTo>
                <a:lnTo>
                  <a:pt x="74" y="31"/>
                </a:lnTo>
                <a:lnTo>
                  <a:pt x="68" y="28"/>
                </a:lnTo>
                <a:lnTo>
                  <a:pt x="62" y="32"/>
                </a:lnTo>
                <a:lnTo>
                  <a:pt x="57" y="32"/>
                </a:lnTo>
                <a:lnTo>
                  <a:pt x="56" y="34"/>
                </a:lnTo>
                <a:lnTo>
                  <a:pt x="56" y="35"/>
                </a:lnTo>
                <a:lnTo>
                  <a:pt x="53" y="41"/>
                </a:lnTo>
                <a:lnTo>
                  <a:pt x="51" y="41"/>
                </a:lnTo>
                <a:lnTo>
                  <a:pt x="44" y="41"/>
                </a:lnTo>
                <a:lnTo>
                  <a:pt x="42" y="43"/>
                </a:lnTo>
                <a:lnTo>
                  <a:pt x="34" y="37"/>
                </a:lnTo>
                <a:lnTo>
                  <a:pt x="27" y="50"/>
                </a:lnTo>
                <a:lnTo>
                  <a:pt x="22" y="50"/>
                </a:lnTo>
                <a:lnTo>
                  <a:pt x="18" y="58"/>
                </a:lnTo>
                <a:lnTo>
                  <a:pt x="15" y="59"/>
                </a:lnTo>
                <a:lnTo>
                  <a:pt x="15" y="62"/>
                </a:lnTo>
                <a:lnTo>
                  <a:pt x="10" y="67"/>
                </a:lnTo>
                <a:lnTo>
                  <a:pt x="6" y="71"/>
                </a:lnTo>
                <a:lnTo>
                  <a:pt x="1" y="50"/>
                </a:lnTo>
                <a:lnTo>
                  <a:pt x="0" y="38"/>
                </a:lnTo>
                <a:lnTo>
                  <a:pt x="1" y="37"/>
                </a:lnTo>
                <a:lnTo>
                  <a:pt x="3" y="37"/>
                </a:lnTo>
                <a:lnTo>
                  <a:pt x="4" y="37"/>
                </a:lnTo>
                <a:lnTo>
                  <a:pt x="19" y="34"/>
                </a:lnTo>
                <a:lnTo>
                  <a:pt x="21" y="34"/>
                </a:lnTo>
                <a:lnTo>
                  <a:pt x="27" y="32"/>
                </a:lnTo>
                <a:lnTo>
                  <a:pt x="30" y="32"/>
                </a:lnTo>
                <a:lnTo>
                  <a:pt x="31" y="32"/>
                </a:lnTo>
                <a:lnTo>
                  <a:pt x="33" y="31"/>
                </a:lnTo>
                <a:lnTo>
                  <a:pt x="47" y="29"/>
                </a:lnTo>
                <a:lnTo>
                  <a:pt x="48" y="28"/>
                </a:lnTo>
                <a:lnTo>
                  <a:pt x="54" y="28"/>
                </a:lnTo>
                <a:lnTo>
                  <a:pt x="56" y="26"/>
                </a:lnTo>
                <a:close/>
              </a:path>
            </a:pathLst>
          </a:custGeom>
          <a:blipFill rotWithShape="0">
            <a:blip r:embed="rId5"/>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69" name=""/>
          <p:cNvSpPr/>
          <p:nvPr/>
        </p:nvSpPr>
        <p:spPr>
          <a:xfrm>
            <a:off x="7250040" y="2687760"/>
            <a:ext cx="177840" cy="417240"/>
          </a:xfrm>
          <a:custGeom>
            <a:avLst/>
            <a:gdLst/>
            <a:ahLst/>
            <a:rect l="l" t="t" r="r" b="b"/>
            <a:pathLst>
              <a:path w="69" h="161">
                <a:moveTo>
                  <a:pt x="61" y="115"/>
                </a:moveTo>
                <a:lnTo>
                  <a:pt x="63" y="115"/>
                </a:lnTo>
                <a:lnTo>
                  <a:pt x="69" y="96"/>
                </a:lnTo>
                <a:lnTo>
                  <a:pt x="67" y="73"/>
                </a:lnTo>
                <a:lnTo>
                  <a:pt x="66" y="55"/>
                </a:lnTo>
                <a:lnTo>
                  <a:pt x="63" y="49"/>
                </a:lnTo>
                <a:lnTo>
                  <a:pt x="63" y="52"/>
                </a:lnTo>
                <a:lnTo>
                  <a:pt x="54" y="52"/>
                </a:lnTo>
                <a:lnTo>
                  <a:pt x="54" y="54"/>
                </a:lnTo>
                <a:lnTo>
                  <a:pt x="51" y="52"/>
                </a:lnTo>
                <a:lnTo>
                  <a:pt x="49" y="51"/>
                </a:lnTo>
                <a:lnTo>
                  <a:pt x="49" y="49"/>
                </a:lnTo>
                <a:lnTo>
                  <a:pt x="49" y="48"/>
                </a:lnTo>
                <a:lnTo>
                  <a:pt x="51" y="43"/>
                </a:lnTo>
                <a:lnTo>
                  <a:pt x="51" y="42"/>
                </a:lnTo>
                <a:lnTo>
                  <a:pt x="52" y="40"/>
                </a:lnTo>
                <a:lnTo>
                  <a:pt x="55" y="39"/>
                </a:lnTo>
                <a:lnTo>
                  <a:pt x="57" y="37"/>
                </a:lnTo>
                <a:lnTo>
                  <a:pt x="57" y="36"/>
                </a:lnTo>
                <a:lnTo>
                  <a:pt x="58" y="33"/>
                </a:lnTo>
                <a:lnTo>
                  <a:pt x="57" y="31"/>
                </a:lnTo>
                <a:lnTo>
                  <a:pt x="58" y="28"/>
                </a:lnTo>
                <a:lnTo>
                  <a:pt x="60" y="22"/>
                </a:lnTo>
                <a:lnTo>
                  <a:pt x="60" y="21"/>
                </a:lnTo>
                <a:lnTo>
                  <a:pt x="60" y="19"/>
                </a:lnTo>
                <a:lnTo>
                  <a:pt x="60" y="15"/>
                </a:lnTo>
                <a:lnTo>
                  <a:pt x="60" y="13"/>
                </a:lnTo>
                <a:lnTo>
                  <a:pt x="58" y="13"/>
                </a:lnTo>
                <a:lnTo>
                  <a:pt x="46" y="10"/>
                </a:lnTo>
                <a:lnTo>
                  <a:pt x="42" y="9"/>
                </a:lnTo>
                <a:lnTo>
                  <a:pt x="40" y="9"/>
                </a:lnTo>
                <a:lnTo>
                  <a:pt x="39" y="7"/>
                </a:lnTo>
                <a:lnTo>
                  <a:pt x="36" y="6"/>
                </a:lnTo>
                <a:lnTo>
                  <a:pt x="33" y="6"/>
                </a:lnTo>
                <a:lnTo>
                  <a:pt x="28" y="4"/>
                </a:lnTo>
                <a:lnTo>
                  <a:pt x="24" y="3"/>
                </a:lnTo>
                <a:lnTo>
                  <a:pt x="15" y="0"/>
                </a:lnTo>
                <a:lnTo>
                  <a:pt x="13" y="1"/>
                </a:lnTo>
                <a:lnTo>
                  <a:pt x="9" y="9"/>
                </a:lnTo>
                <a:lnTo>
                  <a:pt x="9" y="13"/>
                </a:lnTo>
                <a:lnTo>
                  <a:pt x="6" y="19"/>
                </a:lnTo>
                <a:lnTo>
                  <a:pt x="4" y="21"/>
                </a:lnTo>
                <a:lnTo>
                  <a:pt x="0" y="28"/>
                </a:lnTo>
                <a:lnTo>
                  <a:pt x="1" y="30"/>
                </a:lnTo>
                <a:lnTo>
                  <a:pt x="6" y="34"/>
                </a:lnTo>
                <a:lnTo>
                  <a:pt x="0" y="45"/>
                </a:lnTo>
                <a:lnTo>
                  <a:pt x="3" y="54"/>
                </a:lnTo>
                <a:lnTo>
                  <a:pt x="3" y="55"/>
                </a:lnTo>
                <a:lnTo>
                  <a:pt x="6" y="55"/>
                </a:lnTo>
                <a:lnTo>
                  <a:pt x="18" y="66"/>
                </a:lnTo>
                <a:lnTo>
                  <a:pt x="19" y="69"/>
                </a:lnTo>
                <a:lnTo>
                  <a:pt x="22" y="70"/>
                </a:lnTo>
                <a:lnTo>
                  <a:pt x="25" y="73"/>
                </a:lnTo>
                <a:lnTo>
                  <a:pt x="33" y="78"/>
                </a:lnTo>
                <a:lnTo>
                  <a:pt x="28" y="81"/>
                </a:lnTo>
                <a:lnTo>
                  <a:pt x="25" y="84"/>
                </a:lnTo>
                <a:lnTo>
                  <a:pt x="22" y="88"/>
                </a:lnTo>
                <a:lnTo>
                  <a:pt x="21" y="90"/>
                </a:lnTo>
                <a:lnTo>
                  <a:pt x="18" y="91"/>
                </a:lnTo>
                <a:lnTo>
                  <a:pt x="18" y="93"/>
                </a:lnTo>
                <a:lnTo>
                  <a:pt x="16" y="94"/>
                </a:lnTo>
                <a:lnTo>
                  <a:pt x="16" y="99"/>
                </a:lnTo>
                <a:lnTo>
                  <a:pt x="16" y="100"/>
                </a:lnTo>
                <a:lnTo>
                  <a:pt x="13" y="102"/>
                </a:lnTo>
                <a:lnTo>
                  <a:pt x="12" y="103"/>
                </a:lnTo>
                <a:lnTo>
                  <a:pt x="6" y="106"/>
                </a:lnTo>
                <a:lnTo>
                  <a:pt x="4" y="109"/>
                </a:lnTo>
                <a:lnTo>
                  <a:pt x="3" y="111"/>
                </a:lnTo>
                <a:lnTo>
                  <a:pt x="1" y="117"/>
                </a:lnTo>
                <a:lnTo>
                  <a:pt x="0" y="121"/>
                </a:lnTo>
                <a:lnTo>
                  <a:pt x="0" y="124"/>
                </a:lnTo>
                <a:lnTo>
                  <a:pt x="1" y="131"/>
                </a:lnTo>
                <a:lnTo>
                  <a:pt x="10" y="137"/>
                </a:lnTo>
                <a:lnTo>
                  <a:pt x="18" y="141"/>
                </a:lnTo>
                <a:lnTo>
                  <a:pt x="19" y="141"/>
                </a:lnTo>
                <a:lnTo>
                  <a:pt x="27" y="146"/>
                </a:lnTo>
                <a:lnTo>
                  <a:pt x="27" y="144"/>
                </a:lnTo>
                <a:lnTo>
                  <a:pt x="37" y="144"/>
                </a:lnTo>
                <a:lnTo>
                  <a:pt x="39" y="161"/>
                </a:lnTo>
                <a:lnTo>
                  <a:pt x="43" y="159"/>
                </a:lnTo>
                <a:lnTo>
                  <a:pt x="46" y="155"/>
                </a:lnTo>
                <a:lnTo>
                  <a:pt x="54" y="132"/>
                </a:lnTo>
                <a:lnTo>
                  <a:pt x="63" y="117"/>
                </a:lnTo>
                <a:lnTo>
                  <a:pt x="61" y="115"/>
                </a:lnTo>
                <a:close/>
              </a:path>
            </a:pathLst>
          </a:custGeom>
          <a:blipFill rotWithShape="0">
            <a:blip r:embed="rId6"/>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0" name=""/>
          <p:cNvSpPr/>
          <p:nvPr/>
        </p:nvSpPr>
        <p:spPr>
          <a:xfrm>
            <a:off x="6543720" y="2597040"/>
            <a:ext cx="790560" cy="517680"/>
          </a:xfrm>
          <a:custGeom>
            <a:avLst/>
            <a:gdLst/>
            <a:ahLst/>
            <a:rect l="l" t="t" r="r" b="b"/>
            <a:pathLst>
              <a:path w="307" h="200">
                <a:moveTo>
                  <a:pt x="200" y="167"/>
                </a:moveTo>
                <a:lnTo>
                  <a:pt x="204" y="166"/>
                </a:lnTo>
                <a:lnTo>
                  <a:pt x="206" y="166"/>
                </a:lnTo>
                <a:lnTo>
                  <a:pt x="210" y="164"/>
                </a:lnTo>
                <a:lnTo>
                  <a:pt x="213" y="164"/>
                </a:lnTo>
                <a:lnTo>
                  <a:pt x="219" y="162"/>
                </a:lnTo>
                <a:lnTo>
                  <a:pt x="222" y="162"/>
                </a:lnTo>
                <a:lnTo>
                  <a:pt x="224" y="161"/>
                </a:lnTo>
                <a:lnTo>
                  <a:pt x="225" y="161"/>
                </a:lnTo>
                <a:lnTo>
                  <a:pt x="237" y="158"/>
                </a:lnTo>
                <a:lnTo>
                  <a:pt x="239" y="158"/>
                </a:lnTo>
                <a:lnTo>
                  <a:pt x="243" y="156"/>
                </a:lnTo>
                <a:lnTo>
                  <a:pt x="251" y="155"/>
                </a:lnTo>
                <a:lnTo>
                  <a:pt x="256" y="153"/>
                </a:lnTo>
                <a:lnTo>
                  <a:pt x="260" y="153"/>
                </a:lnTo>
                <a:lnTo>
                  <a:pt x="262" y="153"/>
                </a:lnTo>
                <a:lnTo>
                  <a:pt x="262" y="150"/>
                </a:lnTo>
                <a:lnTo>
                  <a:pt x="268" y="143"/>
                </a:lnTo>
                <a:lnTo>
                  <a:pt x="269" y="143"/>
                </a:lnTo>
                <a:lnTo>
                  <a:pt x="274" y="143"/>
                </a:lnTo>
                <a:lnTo>
                  <a:pt x="278" y="144"/>
                </a:lnTo>
                <a:lnTo>
                  <a:pt x="280" y="141"/>
                </a:lnTo>
                <a:lnTo>
                  <a:pt x="286" y="138"/>
                </a:lnTo>
                <a:lnTo>
                  <a:pt x="287" y="137"/>
                </a:lnTo>
                <a:lnTo>
                  <a:pt x="290" y="135"/>
                </a:lnTo>
                <a:lnTo>
                  <a:pt x="290" y="134"/>
                </a:lnTo>
                <a:lnTo>
                  <a:pt x="290" y="129"/>
                </a:lnTo>
                <a:lnTo>
                  <a:pt x="292" y="128"/>
                </a:lnTo>
                <a:lnTo>
                  <a:pt x="292" y="126"/>
                </a:lnTo>
                <a:lnTo>
                  <a:pt x="295" y="125"/>
                </a:lnTo>
                <a:lnTo>
                  <a:pt x="296" y="123"/>
                </a:lnTo>
                <a:lnTo>
                  <a:pt x="299" y="119"/>
                </a:lnTo>
                <a:lnTo>
                  <a:pt x="302" y="116"/>
                </a:lnTo>
                <a:lnTo>
                  <a:pt x="307" y="113"/>
                </a:lnTo>
                <a:lnTo>
                  <a:pt x="299" y="108"/>
                </a:lnTo>
                <a:lnTo>
                  <a:pt x="296" y="105"/>
                </a:lnTo>
                <a:lnTo>
                  <a:pt x="293" y="104"/>
                </a:lnTo>
                <a:lnTo>
                  <a:pt x="292" y="101"/>
                </a:lnTo>
                <a:lnTo>
                  <a:pt x="280" y="90"/>
                </a:lnTo>
                <a:lnTo>
                  <a:pt x="277" y="90"/>
                </a:lnTo>
                <a:lnTo>
                  <a:pt x="277" y="89"/>
                </a:lnTo>
                <a:lnTo>
                  <a:pt x="274" y="80"/>
                </a:lnTo>
                <a:lnTo>
                  <a:pt x="280" y="69"/>
                </a:lnTo>
                <a:lnTo>
                  <a:pt x="275" y="65"/>
                </a:lnTo>
                <a:lnTo>
                  <a:pt x="274" y="63"/>
                </a:lnTo>
                <a:lnTo>
                  <a:pt x="278" y="56"/>
                </a:lnTo>
                <a:lnTo>
                  <a:pt x="280" y="54"/>
                </a:lnTo>
                <a:lnTo>
                  <a:pt x="283" y="48"/>
                </a:lnTo>
                <a:lnTo>
                  <a:pt x="283" y="44"/>
                </a:lnTo>
                <a:lnTo>
                  <a:pt x="287" y="36"/>
                </a:lnTo>
                <a:lnTo>
                  <a:pt x="289" y="35"/>
                </a:lnTo>
                <a:lnTo>
                  <a:pt x="289" y="33"/>
                </a:lnTo>
                <a:lnTo>
                  <a:pt x="286" y="30"/>
                </a:lnTo>
                <a:lnTo>
                  <a:pt x="280" y="30"/>
                </a:lnTo>
                <a:lnTo>
                  <a:pt x="272" y="29"/>
                </a:lnTo>
                <a:lnTo>
                  <a:pt x="268" y="23"/>
                </a:lnTo>
                <a:lnTo>
                  <a:pt x="269" y="21"/>
                </a:lnTo>
                <a:lnTo>
                  <a:pt x="266" y="12"/>
                </a:lnTo>
                <a:lnTo>
                  <a:pt x="260" y="7"/>
                </a:lnTo>
                <a:lnTo>
                  <a:pt x="259" y="6"/>
                </a:lnTo>
                <a:lnTo>
                  <a:pt x="256" y="7"/>
                </a:lnTo>
                <a:lnTo>
                  <a:pt x="248" y="0"/>
                </a:lnTo>
                <a:lnTo>
                  <a:pt x="246" y="0"/>
                </a:lnTo>
                <a:lnTo>
                  <a:pt x="242" y="1"/>
                </a:lnTo>
                <a:lnTo>
                  <a:pt x="227" y="4"/>
                </a:lnTo>
                <a:lnTo>
                  <a:pt x="216" y="6"/>
                </a:lnTo>
                <a:lnTo>
                  <a:pt x="212" y="7"/>
                </a:lnTo>
                <a:lnTo>
                  <a:pt x="210" y="7"/>
                </a:lnTo>
                <a:lnTo>
                  <a:pt x="204" y="9"/>
                </a:lnTo>
                <a:lnTo>
                  <a:pt x="198" y="10"/>
                </a:lnTo>
                <a:lnTo>
                  <a:pt x="191" y="12"/>
                </a:lnTo>
                <a:lnTo>
                  <a:pt x="179" y="15"/>
                </a:lnTo>
                <a:lnTo>
                  <a:pt x="176" y="15"/>
                </a:lnTo>
                <a:lnTo>
                  <a:pt x="173" y="16"/>
                </a:lnTo>
                <a:lnTo>
                  <a:pt x="171" y="16"/>
                </a:lnTo>
                <a:lnTo>
                  <a:pt x="165" y="18"/>
                </a:lnTo>
                <a:lnTo>
                  <a:pt x="144" y="23"/>
                </a:lnTo>
                <a:lnTo>
                  <a:pt x="140" y="23"/>
                </a:lnTo>
                <a:lnTo>
                  <a:pt x="135" y="24"/>
                </a:lnTo>
                <a:lnTo>
                  <a:pt x="134" y="24"/>
                </a:lnTo>
                <a:lnTo>
                  <a:pt x="126" y="26"/>
                </a:lnTo>
                <a:lnTo>
                  <a:pt x="116" y="29"/>
                </a:lnTo>
                <a:lnTo>
                  <a:pt x="111" y="29"/>
                </a:lnTo>
                <a:lnTo>
                  <a:pt x="109" y="29"/>
                </a:lnTo>
                <a:lnTo>
                  <a:pt x="106" y="30"/>
                </a:lnTo>
                <a:lnTo>
                  <a:pt x="91" y="33"/>
                </a:lnTo>
                <a:lnTo>
                  <a:pt x="79" y="35"/>
                </a:lnTo>
                <a:lnTo>
                  <a:pt x="76" y="36"/>
                </a:lnTo>
                <a:lnTo>
                  <a:pt x="73" y="36"/>
                </a:lnTo>
                <a:lnTo>
                  <a:pt x="70" y="36"/>
                </a:lnTo>
                <a:lnTo>
                  <a:pt x="64" y="38"/>
                </a:lnTo>
                <a:lnTo>
                  <a:pt x="51" y="41"/>
                </a:lnTo>
                <a:lnTo>
                  <a:pt x="43" y="42"/>
                </a:lnTo>
                <a:lnTo>
                  <a:pt x="42" y="42"/>
                </a:lnTo>
                <a:lnTo>
                  <a:pt x="36" y="44"/>
                </a:lnTo>
                <a:lnTo>
                  <a:pt x="33" y="26"/>
                </a:lnTo>
                <a:lnTo>
                  <a:pt x="16" y="38"/>
                </a:lnTo>
                <a:lnTo>
                  <a:pt x="3" y="48"/>
                </a:lnTo>
                <a:lnTo>
                  <a:pt x="0" y="51"/>
                </a:lnTo>
                <a:lnTo>
                  <a:pt x="1" y="57"/>
                </a:lnTo>
                <a:lnTo>
                  <a:pt x="1" y="59"/>
                </a:lnTo>
                <a:lnTo>
                  <a:pt x="3" y="68"/>
                </a:lnTo>
                <a:lnTo>
                  <a:pt x="4" y="74"/>
                </a:lnTo>
                <a:lnTo>
                  <a:pt x="6" y="83"/>
                </a:lnTo>
                <a:lnTo>
                  <a:pt x="7" y="90"/>
                </a:lnTo>
                <a:lnTo>
                  <a:pt x="7" y="96"/>
                </a:lnTo>
                <a:lnTo>
                  <a:pt x="10" y="107"/>
                </a:lnTo>
                <a:lnTo>
                  <a:pt x="12" y="116"/>
                </a:lnTo>
                <a:lnTo>
                  <a:pt x="12" y="117"/>
                </a:lnTo>
                <a:lnTo>
                  <a:pt x="12" y="122"/>
                </a:lnTo>
                <a:lnTo>
                  <a:pt x="13" y="123"/>
                </a:lnTo>
                <a:lnTo>
                  <a:pt x="13" y="125"/>
                </a:lnTo>
                <a:lnTo>
                  <a:pt x="13" y="129"/>
                </a:lnTo>
                <a:lnTo>
                  <a:pt x="15" y="134"/>
                </a:lnTo>
                <a:lnTo>
                  <a:pt x="15" y="138"/>
                </a:lnTo>
                <a:lnTo>
                  <a:pt x="15" y="140"/>
                </a:lnTo>
                <a:lnTo>
                  <a:pt x="16" y="143"/>
                </a:lnTo>
                <a:lnTo>
                  <a:pt x="18" y="150"/>
                </a:lnTo>
                <a:lnTo>
                  <a:pt x="18" y="153"/>
                </a:lnTo>
                <a:lnTo>
                  <a:pt x="18" y="155"/>
                </a:lnTo>
                <a:lnTo>
                  <a:pt x="19" y="166"/>
                </a:lnTo>
                <a:lnTo>
                  <a:pt x="21" y="172"/>
                </a:lnTo>
                <a:lnTo>
                  <a:pt x="22" y="178"/>
                </a:lnTo>
                <a:lnTo>
                  <a:pt x="22" y="181"/>
                </a:lnTo>
                <a:lnTo>
                  <a:pt x="22" y="182"/>
                </a:lnTo>
                <a:lnTo>
                  <a:pt x="22" y="184"/>
                </a:lnTo>
                <a:lnTo>
                  <a:pt x="25" y="199"/>
                </a:lnTo>
                <a:lnTo>
                  <a:pt x="25" y="200"/>
                </a:lnTo>
                <a:lnTo>
                  <a:pt x="27" y="200"/>
                </a:lnTo>
                <a:lnTo>
                  <a:pt x="31" y="199"/>
                </a:lnTo>
                <a:lnTo>
                  <a:pt x="33" y="199"/>
                </a:lnTo>
                <a:lnTo>
                  <a:pt x="55" y="194"/>
                </a:lnTo>
                <a:lnTo>
                  <a:pt x="58" y="194"/>
                </a:lnTo>
                <a:lnTo>
                  <a:pt x="61" y="194"/>
                </a:lnTo>
                <a:lnTo>
                  <a:pt x="63" y="193"/>
                </a:lnTo>
                <a:lnTo>
                  <a:pt x="72" y="191"/>
                </a:lnTo>
                <a:lnTo>
                  <a:pt x="73" y="191"/>
                </a:lnTo>
                <a:lnTo>
                  <a:pt x="78" y="191"/>
                </a:lnTo>
                <a:lnTo>
                  <a:pt x="79" y="190"/>
                </a:lnTo>
                <a:lnTo>
                  <a:pt x="81" y="190"/>
                </a:lnTo>
                <a:lnTo>
                  <a:pt x="82" y="190"/>
                </a:lnTo>
                <a:lnTo>
                  <a:pt x="97" y="187"/>
                </a:lnTo>
                <a:lnTo>
                  <a:pt x="99" y="187"/>
                </a:lnTo>
                <a:lnTo>
                  <a:pt x="105" y="185"/>
                </a:lnTo>
                <a:lnTo>
                  <a:pt x="108" y="185"/>
                </a:lnTo>
                <a:lnTo>
                  <a:pt x="109" y="185"/>
                </a:lnTo>
                <a:lnTo>
                  <a:pt x="111" y="184"/>
                </a:lnTo>
                <a:lnTo>
                  <a:pt x="125" y="182"/>
                </a:lnTo>
                <a:lnTo>
                  <a:pt x="126" y="181"/>
                </a:lnTo>
                <a:lnTo>
                  <a:pt x="132" y="181"/>
                </a:lnTo>
                <a:lnTo>
                  <a:pt x="134" y="179"/>
                </a:lnTo>
                <a:lnTo>
                  <a:pt x="138" y="179"/>
                </a:lnTo>
                <a:lnTo>
                  <a:pt x="146" y="178"/>
                </a:lnTo>
                <a:lnTo>
                  <a:pt x="152" y="176"/>
                </a:lnTo>
                <a:lnTo>
                  <a:pt x="176" y="172"/>
                </a:lnTo>
                <a:lnTo>
                  <a:pt x="177" y="172"/>
                </a:lnTo>
                <a:lnTo>
                  <a:pt x="179" y="170"/>
                </a:lnTo>
                <a:lnTo>
                  <a:pt x="185" y="170"/>
                </a:lnTo>
                <a:lnTo>
                  <a:pt x="189" y="169"/>
                </a:lnTo>
                <a:lnTo>
                  <a:pt x="198" y="167"/>
                </a:lnTo>
                <a:lnTo>
                  <a:pt x="200" y="167"/>
                </a:lnTo>
                <a:close/>
              </a:path>
            </a:pathLst>
          </a:custGeom>
          <a:blipFill rotWithShape="0">
            <a:blip r:embed="rId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1" name=""/>
          <p:cNvSpPr/>
          <p:nvPr/>
        </p:nvSpPr>
        <p:spPr>
          <a:xfrm>
            <a:off x="6278400" y="3106800"/>
            <a:ext cx="1043280" cy="608040"/>
          </a:xfrm>
          <a:custGeom>
            <a:avLst/>
            <a:gdLst/>
            <a:ahLst/>
            <a:rect l="l" t="t" r="r" b="b"/>
            <a:pathLst>
              <a:path w="405" h="235">
                <a:moveTo>
                  <a:pt x="369" y="131"/>
                </a:moveTo>
                <a:lnTo>
                  <a:pt x="371" y="131"/>
                </a:lnTo>
                <a:lnTo>
                  <a:pt x="375" y="133"/>
                </a:lnTo>
                <a:lnTo>
                  <a:pt x="377" y="140"/>
                </a:lnTo>
                <a:lnTo>
                  <a:pt x="377" y="142"/>
                </a:lnTo>
                <a:lnTo>
                  <a:pt x="378" y="143"/>
                </a:lnTo>
                <a:lnTo>
                  <a:pt x="380" y="143"/>
                </a:lnTo>
                <a:lnTo>
                  <a:pt x="384" y="143"/>
                </a:lnTo>
                <a:lnTo>
                  <a:pt x="387" y="145"/>
                </a:lnTo>
                <a:lnTo>
                  <a:pt x="393" y="142"/>
                </a:lnTo>
                <a:lnTo>
                  <a:pt x="405" y="166"/>
                </a:lnTo>
                <a:lnTo>
                  <a:pt x="399" y="167"/>
                </a:lnTo>
                <a:lnTo>
                  <a:pt x="393" y="169"/>
                </a:lnTo>
                <a:lnTo>
                  <a:pt x="386" y="170"/>
                </a:lnTo>
                <a:lnTo>
                  <a:pt x="384" y="170"/>
                </a:lnTo>
                <a:lnTo>
                  <a:pt x="383" y="170"/>
                </a:lnTo>
                <a:lnTo>
                  <a:pt x="381" y="170"/>
                </a:lnTo>
                <a:lnTo>
                  <a:pt x="380" y="170"/>
                </a:lnTo>
                <a:lnTo>
                  <a:pt x="374" y="172"/>
                </a:lnTo>
                <a:lnTo>
                  <a:pt x="371" y="173"/>
                </a:lnTo>
                <a:lnTo>
                  <a:pt x="360" y="175"/>
                </a:lnTo>
                <a:lnTo>
                  <a:pt x="354" y="176"/>
                </a:lnTo>
                <a:lnTo>
                  <a:pt x="351" y="176"/>
                </a:lnTo>
                <a:lnTo>
                  <a:pt x="351" y="178"/>
                </a:lnTo>
                <a:lnTo>
                  <a:pt x="342" y="179"/>
                </a:lnTo>
                <a:lnTo>
                  <a:pt x="340" y="179"/>
                </a:lnTo>
                <a:lnTo>
                  <a:pt x="339" y="179"/>
                </a:lnTo>
                <a:lnTo>
                  <a:pt x="334" y="181"/>
                </a:lnTo>
                <a:lnTo>
                  <a:pt x="331" y="181"/>
                </a:lnTo>
                <a:lnTo>
                  <a:pt x="319" y="184"/>
                </a:lnTo>
                <a:lnTo>
                  <a:pt x="318" y="184"/>
                </a:lnTo>
                <a:lnTo>
                  <a:pt x="307" y="187"/>
                </a:lnTo>
                <a:lnTo>
                  <a:pt x="306" y="187"/>
                </a:lnTo>
                <a:lnTo>
                  <a:pt x="304" y="187"/>
                </a:lnTo>
                <a:lnTo>
                  <a:pt x="301" y="188"/>
                </a:lnTo>
                <a:lnTo>
                  <a:pt x="298" y="188"/>
                </a:lnTo>
                <a:lnTo>
                  <a:pt x="295" y="188"/>
                </a:lnTo>
                <a:lnTo>
                  <a:pt x="294" y="190"/>
                </a:lnTo>
                <a:lnTo>
                  <a:pt x="285" y="191"/>
                </a:lnTo>
                <a:lnTo>
                  <a:pt x="283" y="191"/>
                </a:lnTo>
                <a:lnTo>
                  <a:pt x="279" y="193"/>
                </a:lnTo>
                <a:lnTo>
                  <a:pt x="276" y="193"/>
                </a:lnTo>
                <a:lnTo>
                  <a:pt x="274" y="193"/>
                </a:lnTo>
                <a:lnTo>
                  <a:pt x="273" y="194"/>
                </a:lnTo>
                <a:lnTo>
                  <a:pt x="270" y="194"/>
                </a:lnTo>
                <a:lnTo>
                  <a:pt x="264" y="196"/>
                </a:lnTo>
                <a:lnTo>
                  <a:pt x="258" y="196"/>
                </a:lnTo>
                <a:lnTo>
                  <a:pt x="256" y="197"/>
                </a:lnTo>
                <a:lnTo>
                  <a:pt x="255" y="197"/>
                </a:lnTo>
                <a:lnTo>
                  <a:pt x="253" y="197"/>
                </a:lnTo>
                <a:lnTo>
                  <a:pt x="237" y="200"/>
                </a:lnTo>
                <a:lnTo>
                  <a:pt x="232" y="202"/>
                </a:lnTo>
                <a:lnTo>
                  <a:pt x="231" y="202"/>
                </a:lnTo>
                <a:lnTo>
                  <a:pt x="225" y="203"/>
                </a:lnTo>
                <a:lnTo>
                  <a:pt x="217" y="203"/>
                </a:lnTo>
                <a:lnTo>
                  <a:pt x="215" y="205"/>
                </a:lnTo>
                <a:lnTo>
                  <a:pt x="212" y="205"/>
                </a:lnTo>
                <a:lnTo>
                  <a:pt x="206" y="206"/>
                </a:lnTo>
                <a:lnTo>
                  <a:pt x="199" y="208"/>
                </a:lnTo>
                <a:lnTo>
                  <a:pt x="193" y="208"/>
                </a:lnTo>
                <a:lnTo>
                  <a:pt x="191" y="209"/>
                </a:lnTo>
                <a:lnTo>
                  <a:pt x="190" y="209"/>
                </a:lnTo>
                <a:lnTo>
                  <a:pt x="185" y="209"/>
                </a:lnTo>
                <a:lnTo>
                  <a:pt x="176" y="211"/>
                </a:lnTo>
                <a:lnTo>
                  <a:pt x="169" y="212"/>
                </a:lnTo>
                <a:lnTo>
                  <a:pt x="166" y="212"/>
                </a:lnTo>
                <a:lnTo>
                  <a:pt x="163" y="212"/>
                </a:lnTo>
                <a:lnTo>
                  <a:pt x="160" y="212"/>
                </a:lnTo>
                <a:lnTo>
                  <a:pt x="155" y="214"/>
                </a:lnTo>
                <a:lnTo>
                  <a:pt x="152" y="214"/>
                </a:lnTo>
                <a:lnTo>
                  <a:pt x="149" y="215"/>
                </a:lnTo>
                <a:lnTo>
                  <a:pt x="148" y="215"/>
                </a:lnTo>
                <a:lnTo>
                  <a:pt x="146" y="215"/>
                </a:lnTo>
                <a:lnTo>
                  <a:pt x="145" y="215"/>
                </a:lnTo>
                <a:lnTo>
                  <a:pt x="137" y="217"/>
                </a:lnTo>
                <a:lnTo>
                  <a:pt x="124" y="218"/>
                </a:lnTo>
                <a:lnTo>
                  <a:pt x="122" y="218"/>
                </a:lnTo>
                <a:lnTo>
                  <a:pt x="118" y="218"/>
                </a:lnTo>
                <a:lnTo>
                  <a:pt x="115" y="220"/>
                </a:lnTo>
                <a:lnTo>
                  <a:pt x="107" y="220"/>
                </a:lnTo>
                <a:lnTo>
                  <a:pt x="104" y="220"/>
                </a:lnTo>
                <a:lnTo>
                  <a:pt x="106" y="218"/>
                </a:lnTo>
                <a:lnTo>
                  <a:pt x="101" y="220"/>
                </a:lnTo>
                <a:lnTo>
                  <a:pt x="97" y="220"/>
                </a:lnTo>
                <a:lnTo>
                  <a:pt x="92" y="220"/>
                </a:lnTo>
                <a:lnTo>
                  <a:pt x="92" y="221"/>
                </a:lnTo>
                <a:lnTo>
                  <a:pt x="80" y="224"/>
                </a:lnTo>
                <a:lnTo>
                  <a:pt x="78" y="224"/>
                </a:lnTo>
                <a:lnTo>
                  <a:pt x="77" y="224"/>
                </a:lnTo>
                <a:lnTo>
                  <a:pt x="75" y="224"/>
                </a:lnTo>
                <a:lnTo>
                  <a:pt x="72" y="224"/>
                </a:lnTo>
                <a:lnTo>
                  <a:pt x="68" y="226"/>
                </a:lnTo>
                <a:lnTo>
                  <a:pt x="62" y="226"/>
                </a:lnTo>
                <a:lnTo>
                  <a:pt x="56" y="227"/>
                </a:lnTo>
                <a:lnTo>
                  <a:pt x="53" y="227"/>
                </a:lnTo>
                <a:lnTo>
                  <a:pt x="45" y="229"/>
                </a:lnTo>
                <a:lnTo>
                  <a:pt x="42" y="230"/>
                </a:lnTo>
                <a:lnTo>
                  <a:pt x="36" y="230"/>
                </a:lnTo>
                <a:lnTo>
                  <a:pt x="23" y="233"/>
                </a:lnTo>
                <a:lnTo>
                  <a:pt x="21" y="232"/>
                </a:lnTo>
                <a:lnTo>
                  <a:pt x="11" y="233"/>
                </a:lnTo>
                <a:lnTo>
                  <a:pt x="3" y="235"/>
                </a:lnTo>
                <a:lnTo>
                  <a:pt x="2" y="235"/>
                </a:lnTo>
                <a:lnTo>
                  <a:pt x="0" y="235"/>
                </a:lnTo>
                <a:lnTo>
                  <a:pt x="3" y="233"/>
                </a:lnTo>
                <a:lnTo>
                  <a:pt x="9" y="229"/>
                </a:lnTo>
                <a:lnTo>
                  <a:pt x="11" y="229"/>
                </a:lnTo>
                <a:lnTo>
                  <a:pt x="27" y="221"/>
                </a:lnTo>
                <a:lnTo>
                  <a:pt x="27" y="218"/>
                </a:lnTo>
                <a:lnTo>
                  <a:pt x="39" y="209"/>
                </a:lnTo>
                <a:lnTo>
                  <a:pt x="39" y="205"/>
                </a:lnTo>
                <a:lnTo>
                  <a:pt x="44" y="200"/>
                </a:lnTo>
                <a:lnTo>
                  <a:pt x="45" y="193"/>
                </a:lnTo>
                <a:lnTo>
                  <a:pt x="53" y="187"/>
                </a:lnTo>
                <a:lnTo>
                  <a:pt x="59" y="182"/>
                </a:lnTo>
                <a:lnTo>
                  <a:pt x="62" y="181"/>
                </a:lnTo>
                <a:lnTo>
                  <a:pt x="65" y="179"/>
                </a:lnTo>
                <a:lnTo>
                  <a:pt x="69" y="172"/>
                </a:lnTo>
                <a:lnTo>
                  <a:pt x="74" y="166"/>
                </a:lnTo>
                <a:lnTo>
                  <a:pt x="80" y="160"/>
                </a:lnTo>
                <a:lnTo>
                  <a:pt x="81" y="161"/>
                </a:lnTo>
                <a:lnTo>
                  <a:pt x="80" y="163"/>
                </a:lnTo>
                <a:lnTo>
                  <a:pt x="83" y="170"/>
                </a:lnTo>
                <a:lnTo>
                  <a:pt x="95" y="178"/>
                </a:lnTo>
                <a:lnTo>
                  <a:pt x="98" y="179"/>
                </a:lnTo>
                <a:lnTo>
                  <a:pt x="109" y="173"/>
                </a:lnTo>
                <a:lnTo>
                  <a:pt x="113" y="169"/>
                </a:lnTo>
                <a:lnTo>
                  <a:pt x="116" y="170"/>
                </a:lnTo>
                <a:lnTo>
                  <a:pt x="119" y="173"/>
                </a:lnTo>
                <a:lnTo>
                  <a:pt x="121" y="173"/>
                </a:lnTo>
                <a:lnTo>
                  <a:pt x="125" y="170"/>
                </a:lnTo>
                <a:lnTo>
                  <a:pt x="133" y="167"/>
                </a:lnTo>
                <a:lnTo>
                  <a:pt x="139" y="163"/>
                </a:lnTo>
                <a:lnTo>
                  <a:pt x="137" y="161"/>
                </a:lnTo>
                <a:lnTo>
                  <a:pt x="137" y="158"/>
                </a:lnTo>
                <a:lnTo>
                  <a:pt x="143" y="161"/>
                </a:lnTo>
                <a:lnTo>
                  <a:pt x="155" y="152"/>
                </a:lnTo>
                <a:lnTo>
                  <a:pt x="158" y="155"/>
                </a:lnTo>
                <a:lnTo>
                  <a:pt x="164" y="148"/>
                </a:lnTo>
                <a:lnTo>
                  <a:pt x="167" y="140"/>
                </a:lnTo>
                <a:lnTo>
                  <a:pt x="169" y="139"/>
                </a:lnTo>
                <a:lnTo>
                  <a:pt x="166" y="139"/>
                </a:lnTo>
                <a:lnTo>
                  <a:pt x="164" y="137"/>
                </a:lnTo>
                <a:lnTo>
                  <a:pt x="163" y="136"/>
                </a:lnTo>
                <a:lnTo>
                  <a:pt x="166" y="128"/>
                </a:lnTo>
                <a:lnTo>
                  <a:pt x="169" y="122"/>
                </a:lnTo>
                <a:lnTo>
                  <a:pt x="173" y="116"/>
                </a:lnTo>
                <a:lnTo>
                  <a:pt x="175" y="113"/>
                </a:lnTo>
                <a:lnTo>
                  <a:pt x="175" y="112"/>
                </a:lnTo>
                <a:lnTo>
                  <a:pt x="176" y="107"/>
                </a:lnTo>
                <a:lnTo>
                  <a:pt x="176" y="104"/>
                </a:lnTo>
                <a:lnTo>
                  <a:pt x="179" y="96"/>
                </a:lnTo>
                <a:lnTo>
                  <a:pt x="182" y="92"/>
                </a:lnTo>
                <a:lnTo>
                  <a:pt x="184" y="86"/>
                </a:lnTo>
                <a:lnTo>
                  <a:pt x="184" y="84"/>
                </a:lnTo>
                <a:lnTo>
                  <a:pt x="185" y="69"/>
                </a:lnTo>
                <a:lnTo>
                  <a:pt x="190" y="71"/>
                </a:lnTo>
                <a:lnTo>
                  <a:pt x="196" y="77"/>
                </a:lnTo>
                <a:lnTo>
                  <a:pt x="205" y="78"/>
                </a:lnTo>
                <a:lnTo>
                  <a:pt x="208" y="75"/>
                </a:lnTo>
                <a:lnTo>
                  <a:pt x="208" y="74"/>
                </a:lnTo>
                <a:lnTo>
                  <a:pt x="209" y="72"/>
                </a:lnTo>
                <a:lnTo>
                  <a:pt x="209" y="71"/>
                </a:lnTo>
                <a:lnTo>
                  <a:pt x="214" y="53"/>
                </a:lnTo>
                <a:lnTo>
                  <a:pt x="215" y="47"/>
                </a:lnTo>
                <a:lnTo>
                  <a:pt x="223" y="51"/>
                </a:lnTo>
                <a:lnTo>
                  <a:pt x="228" y="39"/>
                </a:lnTo>
                <a:lnTo>
                  <a:pt x="235" y="33"/>
                </a:lnTo>
                <a:lnTo>
                  <a:pt x="235" y="29"/>
                </a:lnTo>
                <a:lnTo>
                  <a:pt x="237" y="26"/>
                </a:lnTo>
                <a:lnTo>
                  <a:pt x="240" y="23"/>
                </a:lnTo>
                <a:lnTo>
                  <a:pt x="241" y="11"/>
                </a:lnTo>
                <a:lnTo>
                  <a:pt x="240" y="0"/>
                </a:lnTo>
                <a:lnTo>
                  <a:pt x="243" y="2"/>
                </a:lnTo>
                <a:lnTo>
                  <a:pt x="246" y="2"/>
                </a:lnTo>
                <a:lnTo>
                  <a:pt x="247" y="3"/>
                </a:lnTo>
                <a:lnTo>
                  <a:pt x="252" y="6"/>
                </a:lnTo>
                <a:lnTo>
                  <a:pt x="253" y="6"/>
                </a:lnTo>
                <a:lnTo>
                  <a:pt x="258" y="9"/>
                </a:lnTo>
                <a:lnTo>
                  <a:pt x="259" y="11"/>
                </a:lnTo>
                <a:lnTo>
                  <a:pt x="261" y="11"/>
                </a:lnTo>
                <a:lnTo>
                  <a:pt x="270" y="17"/>
                </a:lnTo>
                <a:lnTo>
                  <a:pt x="271" y="8"/>
                </a:lnTo>
                <a:lnTo>
                  <a:pt x="273" y="5"/>
                </a:lnTo>
                <a:lnTo>
                  <a:pt x="273" y="3"/>
                </a:lnTo>
                <a:lnTo>
                  <a:pt x="276" y="2"/>
                </a:lnTo>
                <a:lnTo>
                  <a:pt x="277" y="3"/>
                </a:lnTo>
                <a:lnTo>
                  <a:pt x="285" y="5"/>
                </a:lnTo>
                <a:lnTo>
                  <a:pt x="288" y="8"/>
                </a:lnTo>
                <a:lnTo>
                  <a:pt x="286" y="14"/>
                </a:lnTo>
                <a:lnTo>
                  <a:pt x="294" y="17"/>
                </a:lnTo>
                <a:lnTo>
                  <a:pt x="297" y="17"/>
                </a:lnTo>
                <a:lnTo>
                  <a:pt x="300" y="18"/>
                </a:lnTo>
                <a:lnTo>
                  <a:pt x="301" y="20"/>
                </a:lnTo>
                <a:lnTo>
                  <a:pt x="306" y="21"/>
                </a:lnTo>
                <a:lnTo>
                  <a:pt x="309" y="23"/>
                </a:lnTo>
                <a:lnTo>
                  <a:pt x="312" y="26"/>
                </a:lnTo>
                <a:lnTo>
                  <a:pt x="313" y="26"/>
                </a:lnTo>
                <a:lnTo>
                  <a:pt x="313" y="27"/>
                </a:lnTo>
                <a:lnTo>
                  <a:pt x="315" y="30"/>
                </a:lnTo>
                <a:lnTo>
                  <a:pt x="315" y="32"/>
                </a:lnTo>
                <a:lnTo>
                  <a:pt x="315" y="33"/>
                </a:lnTo>
                <a:lnTo>
                  <a:pt x="313" y="36"/>
                </a:lnTo>
                <a:lnTo>
                  <a:pt x="312" y="39"/>
                </a:lnTo>
                <a:lnTo>
                  <a:pt x="312" y="42"/>
                </a:lnTo>
                <a:lnTo>
                  <a:pt x="309" y="44"/>
                </a:lnTo>
                <a:lnTo>
                  <a:pt x="307" y="42"/>
                </a:lnTo>
                <a:lnTo>
                  <a:pt x="306" y="44"/>
                </a:lnTo>
                <a:lnTo>
                  <a:pt x="306" y="48"/>
                </a:lnTo>
                <a:lnTo>
                  <a:pt x="306" y="53"/>
                </a:lnTo>
                <a:lnTo>
                  <a:pt x="304" y="57"/>
                </a:lnTo>
                <a:lnTo>
                  <a:pt x="307" y="63"/>
                </a:lnTo>
                <a:lnTo>
                  <a:pt x="310" y="63"/>
                </a:lnTo>
                <a:lnTo>
                  <a:pt x="321" y="57"/>
                </a:lnTo>
                <a:lnTo>
                  <a:pt x="324" y="65"/>
                </a:lnTo>
                <a:lnTo>
                  <a:pt x="325" y="65"/>
                </a:lnTo>
                <a:lnTo>
                  <a:pt x="327" y="68"/>
                </a:lnTo>
                <a:lnTo>
                  <a:pt x="331" y="69"/>
                </a:lnTo>
                <a:lnTo>
                  <a:pt x="343" y="68"/>
                </a:lnTo>
                <a:lnTo>
                  <a:pt x="351" y="75"/>
                </a:lnTo>
                <a:lnTo>
                  <a:pt x="368" y="81"/>
                </a:lnTo>
                <a:lnTo>
                  <a:pt x="366" y="92"/>
                </a:lnTo>
                <a:lnTo>
                  <a:pt x="366" y="96"/>
                </a:lnTo>
                <a:lnTo>
                  <a:pt x="369" y="99"/>
                </a:lnTo>
                <a:lnTo>
                  <a:pt x="357" y="101"/>
                </a:lnTo>
                <a:lnTo>
                  <a:pt x="353" y="95"/>
                </a:lnTo>
                <a:lnTo>
                  <a:pt x="348" y="92"/>
                </a:lnTo>
                <a:lnTo>
                  <a:pt x="342" y="87"/>
                </a:lnTo>
                <a:lnTo>
                  <a:pt x="340" y="87"/>
                </a:lnTo>
                <a:lnTo>
                  <a:pt x="340" y="89"/>
                </a:lnTo>
                <a:lnTo>
                  <a:pt x="342" y="92"/>
                </a:lnTo>
                <a:lnTo>
                  <a:pt x="346" y="93"/>
                </a:lnTo>
                <a:lnTo>
                  <a:pt x="349" y="95"/>
                </a:lnTo>
                <a:lnTo>
                  <a:pt x="356" y="102"/>
                </a:lnTo>
                <a:lnTo>
                  <a:pt x="366" y="104"/>
                </a:lnTo>
                <a:lnTo>
                  <a:pt x="366" y="107"/>
                </a:lnTo>
                <a:lnTo>
                  <a:pt x="368" y="109"/>
                </a:lnTo>
                <a:lnTo>
                  <a:pt x="371" y="107"/>
                </a:lnTo>
                <a:lnTo>
                  <a:pt x="374" y="116"/>
                </a:lnTo>
                <a:lnTo>
                  <a:pt x="368" y="116"/>
                </a:lnTo>
                <a:lnTo>
                  <a:pt x="366" y="116"/>
                </a:lnTo>
                <a:lnTo>
                  <a:pt x="365" y="118"/>
                </a:lnTo>
                <a:lnTo>
                  <a:pt x="369" y="124"/>
                </a:lnTo>
                <a:lnTo>
                  <a:pt x="363" y="127"/>
                </a:lnTo>
                <a:lnTo>
                  <a:pt x="363" y="128"/>
                </a:lnTo>
                <a:lnTo>
                  <a:pt x="369" y="127"/>
                </a:lnTo>
                <a:lnTo>
                  <a:pt x="369" y="131"/>
                </a:lnTo>
                <a:close/>
              </a:path>
            </a:pathLst>
          </a:custGeom>
          <a:blipFill rotWithShape="0">
            <a:blip r:embed="rId8"/>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2" name=""/>
          <p:cNvSpPr/>
          <p:nvPr/>
        </p:nvSpPr>
        <p:spPr>
          <a:xfrm>
            <a:off x="7275600" y="3267000"/>
            <a:ext cx="74520" cy="179640"/>
          </a:xfrm>
          <a:custGeom>
            <a:avLst/>
            <a:gdLst/>
            <a:ahLst/>
            <a:rect l="l" t="t" r="r" b="b"/>
            <a:pathLst>
              <a:path w="29" h="69">
                <a:moveTo>
                  <a:pt x="0" y="39"/>
                </a:moveTo>
                <a:lnTo>
                  <a:pt x="0" y="59"/>
                </a:lnTo>
                <a:lnTo>
                  <a:pt x="6" y="69"/>
                </a:lnTo>
                <a:lnTo>
                  <a:pt x="6" y="66"/>
                </a:lnTo>
                <a:lnTo>
                  <a:pt x="8" y="66"/>
                </a:lnTo>
                <a:lnTo>
                  <a:pt x="8" y="68"/>
                </a:lnTo>
                <a:lnTo>
                  <a:pt x="12" y="57"/>
                </a:lnTo>
                <a:lnTo>
                  <a:pt x="15" y="40"/>
                </a:lnTo>
                <a:lnTo>
                  <a:pt x="18" y="16"/>
                </a:lnTo>
                <a:lnTo>
                  <a:pt x="21" y="12"/>
                </a:lnTo>
                <a:lnTo>
                  <a:pt x="24" y="12"/>
                </a:lnTo>
                <a:lnTo>
                  <a:pt x="29" y="0"/>
                </a:lnTo>
                <a:lnTo>
                  <a:pt x="21" y="1"/>
                </a:lnTo>
                <a:lnTo>
                  <a:pt x="17" y="3"/>
                </a:lnTo>
                <a:lnTo>
                  <a:pt x="9" y="6"/>
                </a:lnTo>
                <a:lnTo>
                  <a:pt x="9" y="9"/>
                </a:lnTo>
                <a:lnTo>
                  <a:pt x="5" y="13"/>
                </a:lnTo>
                <a:lnTo>
                  <a:pt x="8" y="15"/>
                </a:lnTo>
                <a:lnTo>
                  <a:pt x="0" y="33"/>
                </a:lnTo>
                <a:lnTo>
                  <a:pt x="0" y="39"/>
                </a:lnTo>
                <a:close/>
              </a:path>
            </a:pathLst>
          </a:custGeom>
          <a:blipFill rotWithShape="0">
            <a:blip r:embed="rId9"/>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3" name=""/>
          <p:cNvSpPr/>
          <p:nvPr/>
        </p:nvSpPr>
        <p:spPr>
          <a:xfrm>
            <a:off x="6377040" y="2954160"/>
            <a:ext cx="604800" cy="615960"/>
          </a:xfrm>
          <a:custGeom>
            <a:avLst/>
            <a:gdLst/>
            <a:ahLst/>
            <a:rect l="l" t="t" r="r" b="b"/>
            <a:pathLst>
              <a:path w="235" h="238">
                <a:moveTo>
                  <a:pt x="53" y="94"/>
                </a:moveTo>
                <a:lnTo>
                  <a:pt x="56" y="91"/>
                </a:lnTo>
                <a:lnTo>
                  <a:pt x="59" y="89"/>
                </a:lnTo>
                <a:lnTo>
                  <a:pt x="63" y="85"/>
                </a:lnTo>
                <a:lnTo>
                  <a:pt x="65" y="82"/>
                </a:lnTo>
                <a:lnTo>
                  <a:pt x="66" y="79"/>
                </a:lnTo>
                <a:lnTo>
                  <a:pt x="69" y="76"/>
                </a:lnTo>
                <a:lnTo>
                  <a:pt x="71" y="73"/>
                </a:lnTo>
                <a:lnTo>
                  <a:pt x="74" y="71"/>
                </a:lnTo>
                <a:lnTo>
                  <a:pt x="75" y="65"/>
                </a:lnTo>
                <a:lnTo>
                  <a:pt x="74" y="62"/>
                </a:lnTo>
                <a:lnTo>
                  <a:pt x="74" y="56"/>
                </a:lnTo>
                <a:lnTo>
                  <a:pt x="75" y="52"/>
                </a:lnTo>
                <a:lnTo>
                  <a:pt x="77" y="47"/>
                </a:lnTo>
                <a:lnTo>
                  <a:pt x="77" y="43"/>
                </a:lnTo>
                <a:lnTo>
                  <a:pt x="77" y="37"/>
                </a:lnTo>
                <a:lnTo>
                  <a:pt x="77" y="35"/>
                </a:lnTo>
                <a:lnTo>
                  <a:pt x="78" y="32"/>
                </a:lnTo>
                <a:lnTo>
                  <a:pt x="80" y="28"/>
                </a:lnTo>
                <a:lnTo>
                  <a:pt x="78" y="20"/>
                </a:lnTo>
                <a:lnTo>
                  <a:pt x="77" y="18"/>
                </a:lnTo>
                <a:lnTo>
                  <a:pt x="78" y="18"/>
                </a:lnTo>
                <a:lnTo>
                  <a:pt x="77" y="11"/>
                </a:lnTo>
                <a:lnTo>
                  <a:pt x="74" y="6"/>
                </a:lnTo>
                <a:lnTo>
                  <a:pt x="75" y="3"/>
                </a:lnTo>
                <a:lnTo>
                  <a:pt x="78" y="2"/>
                </a:lnTo>
                <a:lnTo>
                  <a:pt x="80" y="0"/>
                </a:lnTo>
                <a:lnTo>
                  <a:pt x="80" y="2"/>
                </a:lnTo>
                <a:lnTo>
                  <a:pt x="81" y="5"/>
                </a:lnTo>
                <a:lnTo>
                  <a:pt x="83" y="12"/>
                </a:lnTo>
                <a:lnTo>
                  <a:pt x="83" y="15"/>
                </a:lnTo>
                <a:lnTo>
                  <a:pt x="83" y="17"/>
                </a:lnTo>
                <a:lnTo>
                  <a:pt x="84" y="28"/>
                </a:lnTo>
                <a:lnTo>
                  <a:pt x="86" y="34"/>
                </a:lnTo>
                <a:lnTo>
                  <a:pt x="87" y="40"/>
                </a:lnTo>
                <a:lnTo>
                  <a:pt x="87" y="43"/>
                </a:lnTo>
                <a:lnTo>
                  <a:pt x="87" y="44"/>
                </a:lnTo>
                <a:lnTo>
                  <a:pt x="87" y="46"/>
                </a:lnTo>
                <a:lnTo>
                  <a:pt x="90" y="61"/>
                </a:lnTo>
                <a:lnTo>
                  <a:pt x="90" y="62"/>
                </a:lnTo>
                <a:lnTo>
                  <a:pt x="92" y="62"/>
                </a:lnTo>
                <a:lnTo>
                  <a:pt x="96" y="61"/>
                </a:lnTo>
                <a:lnTo>
                  <a:pt x="98" y="61"/>
                </a:lnTo>
                <a:lnTo>
                  <a:pt x="120" y="56"/>
                </a:lnTo>
                <a:lnTo>
                  <a:pt x="123" y="56"/>
                </a:lnTo>
                <a:lnTo>
                  <a:pt x="126" y="56"/>
                </a:lnTo>
                <a:lnTo>
                  <a:pt x="128" y="55"/>
                </a:lnTo>
                <a:lnTo>
                  <a:pt x="137" y="53"/>
                </a:lnTo>
                <a:lnTo>
                  <a:pt x="138" y="53"/>
                </a:lnTo>
                <a:lnTo>
                  <a:pt x="143" y="53"/>
                </a:lnTo>
                <a:lnTo>
                  <a:pt x="144" y="65"/>
                </a:lnTo>
                <a:lnTo>
                  <a:pt x="149" y="86"/>
                </a:lnTo>
                <a:lnTo>
                  <a:pt x="153" y="82"/>
                </a:lnTo>
                <a:lnTo>
                  <a:pt x="158" y="77"/>
                </a:lnTo>
                <a:lnTo>
                  <a:pt x="158" y="74"/>
                </a:lnTo>
                <a:lnTo>
                  <a:pt x="161" y="73"/>
                </a:lnTo>
                <a:lnTo>
                  <a:pt x="165" y="65"/>
                </a:lnTo>
                <a:lnTo>
                  <a:pt x="170" y="65"/>
                </a:lnTo>
                <a:lnTo>
                  <a:pt x="177" y="52"/>
                </a:lnTo>
                <a:lnTo>
                  <a:pt x="185" y="58"/>
                </a:lnTo>
                <a:lnTo>
                  <a:pt x="187" y="56"/>
                </a:lnTo>
                <a:lnTo>
                  <a:pt x="194" y="56"/>
                </a:lnTo>
                <a:lnTo>
                  <a:pt x="196" y="56"/>
                </a:lnTo>
                <a:lnTo>
                  <a:pt x="199" y="50"/>
                </a:lnTo>
                <a:lnTo>
                  <a:pt x="199" y="49"/>
                </a:lnTo>
                <a:lnTo>
                  <a:pt x="200" y="47"/>
                </a:lnTo>
                <a:lnTo>
                  <a:pt x="205" y="47"/>
                </a:lnTo>
                <a:lnTo>
                  <a:pt x="211" y="43"/>
                </a:lnTo>
                <a:lnTo>
                  <a:pt x="217" y="46"/>
                </a:lnTo>
                <a:lnTo>
                  <a:pt x="218" y="47"/>
                </a:lnTo>
                <a:lnTo>
                  <a:pt x="224" y="44"/>
                </a:lnTo>
                <a:lnTo>
                  <a:pt x="227" y="52"/>
                </a:lnTo>
                <a:lnTo>
                  <a:pt x="232" y="56"/>
                </a:lnTo>
                <a:lnTo>
                  <a:pt x="233" y="62"/>
                </a:lnTo>
                <a:lnTo>
                  <a:pt x="235" y="62"/>
                </a:lnTo>
                <a:lnTo>
                  <a:pt x="235" y="64"/>
                </a:lnTo>
                <a:lnTo>
                  <a:pt x="233" y="67"/>
                </a:lnTo>
                <a:lnTo>
                  <a:pt x="232" y="76"/>
                </a:lnTo>
                <a:lnTo>
                  <a:pt x="223" y="70"/>
                </a:lnTo>
                <a:lnTo>
                  <a:pt x="221" y="70"/>
                </a:lnTo>
                <a:lnTo>
                  <a:pt x="220" y="68"/>
                </a:lnTo>
                <a:lnTo>
                  <a:pt x="215" y="65"/>
                </a:lnTo>
                <a:lnTo>
                  <a:pt x="214" y="65"/>
                </a:lnTo>
                <a:lnTo>
                  <a:pt x="209" y="62"/>
                </a:lnTo>
                <a:lnTo>
                  <a:pt x="208" y="61"/>
                </a:lnTo>
                <a:lnTo>
                  <a:pt x="205" y="61"/>
                </a:lnTo>
                <a:lnTo>
                  <a:pt x="202" y="59"/>
                </a:lnTo>
                <a:lnTo>
                  <a:pt x="203" y="70"/>
                </a:lnTo>
                <a:lnTo>
                  <a:pt x="202" y="82"/>
                </a:lnTo>
                <a:lnTo>
                  <a:pt x="199" y="85"/>
                </a:lnTo>
                <a:lnTo>
                  <a:pt x="197" y="88"/>
                </a:lnTo>
                <a:lnTo>
                  <a:pt x="197" y="92"/>
                </a:lnTo>
                <a:lnTo>
                  <a:pt x="190" y="98"/>
                </a:lnTo>
                <a:lnTo>
                  <a:pt x="185" y="110"/>
                </a:lnTo>
                <a:lnTo>
                  <a:pt x="177" y="106"/>
                </a:lnTo>
                <a:lnTo>
                  <a:pt x="176" y="112"/>
                </a:lnTo>
                <a:lnTo>
                  <a:pt x="171" y="130"/>
                </a:lnTo>
                <a:lnTo>
                  <a:pt x="171" y="131"/>
                </a:lnTo>
                <a:lnTo>
                  <a:pt x="170" y="133"/>
                </a:lnTo>
                <a:lnTo>
                  <a:pt x="170" y="134"/>
                </a:lnTo>
                <a:lnTo>
                  <a:pt x="167" y="137"/>
                </a:lnTo>
                <a:lnTo>
                  <a:pt x="158" y="136"/>
                </a:lnTo>
                <a:lnTo>
                  <a:pt x="152" y="130"/>
                </a:lnTo>
                <a:lnTo>
                  <a:pt x="147" y="128"/>
                </a:lnTo>
                <a:lnTo>
                  <a:pt x="146" y="143"/>
                </a:lnTo>
                <a:lnTo>
                  <a:pt x="146" y="145"/>
                </a:lnTo>
                <a:lnTo>
                  <a:pt x="144" y="151"/>
                </a:lnTo>
                <a:lnTo>
                  <a:pt x="141" y="155"/>
                </a:lnTo>
                <a:lnTo>
                  <a:pt x="138" y="163"/>
                </a:lnTo>
                <a:lnTo>
                  <a:pt x="138" y="166"/>
                </a:lnTo>
                <a:lnTo>
                  <a:pt x="137" y="171"/>
                </a:lnTo>
                <a:lnTo>
                  <a:pt x="137" y="172"/>
                </a:lnTo>
                <a:lnTo>
                  <a:pt x="135" y="175"/>
                </a:lnTo>
                <a:lnTo>
                  <a:pt x="131" y="181"/>
                </a:lnTo>
                <a:lnTo>
                  <a:pt x="128" y="187"/>
                </a:lnTo>
                <a:lnTo>
                  <a:pt x="125" y="195"/>
                </a:lnTo>
                <a:lnTo>
                  <a:pt x="126" y="196"/>
                </a:lnTo>
                <a:lnTo>
                  <a:pt x="128" y="198"/>
                </a:lnTo>
                <a:lnTo>
                  <a:pt x="131" y="198"/>
                </a:lnTo>
                <a:lnTo>
                  <a:pt x="129" y="199"/>
                </a:lnTo>
                <a:lnTo>
                  <a:pt x="126" y="207"/>
                </a:lnTo>
                <a:lnTo>
                  <a:pt x="120" y="214"/>
                </a:lnTo>
                <a:lnTo>
                  <a:pt x="117" y="211"/>
                </a:lnTo>
                <a:lnTo>
                  <a:pt x="105" y="220"/>
                </a:lnTo>
                <a:lnTo>
                  <a:pt x="99" y="217"/>
                </a:lnTo>
                <a:lnTo>
                  <a:pt x="99" y="220"/>
                </a:lnTo>
                <a:lnTo>
                  <a:pt x="101" y="222"/>
                </a:lnTo>
                <a:lnTo>
                  <a:pt x="95" y="226"/>
                </a:lnTo>
                <a:lnTo>
                  <a:pt x="87" y="229"/>
                </a:lnTo>
                <a:lnTo>
                  <a:pt x="83" y="232"/>
                </a:lnTo>
                <a:lnTo>
                  <a:pt x="81" y="232"/>
                </a:lnTo>
                <a:lnTo>
                  <a:pt x="78" y="229"/>
                </a:lnTo>
                <a:lnTo>
                  <a:pt x="75" y="228"/>
                </a:lnTo>
                <a:lnTo>
                  <a:pt x="71" y="232"/>
                </a:lnTo>
                <a:lnTo>
                  <a:pt x="60" y="238"/>
                </a:lnTo>
                <a:lnTo>
                  <a:pt x="57" y="237"/>
                </a:lnTo>
                <a:lnTo>
                  <a:pt x="45" y="229"/>
                </a:lnTo>
                <a:lnTo>
                  <a:pt x="42" y="222"/>
                </a:lnTo>
                <a:lnTo>
                  <a:pt x="43" y="220"/>
                </a:lnTo>
                <a:lnTo>
                  <a:pt x="42" y="219"/>
                </a:lnTo>
                <a:lnTo>
                  <a:pt x="33" y="219"/>
                </a:lnTo>
                <a:lnTo>
                  <a:pt x="33" y="217"/>
                </a:lnTo>
                <a:lnTo>
                  <a:pt x="21" y="208"/>
                </a:lnTo>
                <a:lnTo>
                  <a:pt x="18" y="205"/>
                </a:lnTo>
                <a:lnTo>
                  <a:pt x="15" y="201"/>
                </a:lnTo>
                <a:lnTo>
                  <a:pt x="10" y="198"/>
                </a:lnTo>
                <a:lnTo>
                  <a:pt x="10" y="196"/>
                </a:lnTo>
                <a:lnTo>
                  <a:pt x="10" y="192"/>
                </a:lnTo>
                <a:lnTo>
                  <a:pt x="1" y="184"/>
                </a:lnTo>
                <a:lnTo>
                  <a:pt x="1" y="177"/>
                </a:lnTo>
                <a:lnTo>
                  <a:pt x="3" y="177"/>
                </a:lnTo>
                <a:lnTo>
                  <a:pt x="1" y="168"/>
                </a:lnTo>
                <a:lnTo>
                  <a:pt x="0" y="164"/>
                </a:lnTo>
                <a:lnTo>
                  <a:pt x="6" y="164"/>
                </a:lnTo>
                <a:lnTo>
                  <a:pt x="12" y="163"/>
                </a:lnTo>
                <a:lnTo>
                  <a:pt x="15" y="157"/>
                </a:lnTo>
                <a:lnTo>
                  <a:pt x="15" y="152"/>
                </a:lnTo>
                <a:lnTo>
                  <a:pt x="16" y="151"/>
                </a:lnTo>
                <a:lnTo>
                  <a:pt x="18" y="151"/>
                </a:lnTo>
                <a:lnTo>
                  <a:pt x="19" y="148"/>
                </a:lnTo>
                <a:lnTo>
                  <a:pt x="18" y="140"/>
                </a:lnTo>
                <a:lnTo>
                  <a:pt x="19" y="125"/>
                </a:lnTo>
                <a:lnTo>
                  <a:pt x="22" y="122"/>
                </a:lnTo>
                <a:lnTo>
                  <a:pt x="24" y="121"/>
                </a:lnTo>
                <a:lnTo>
                  <a:pt x="30" y="130"/>
                </a:lnTo>
                <a:lnTo>
                  <a:pt x="31" y="128"/>
                </a:lnTo>
                <a:lnTo>
                  <a:pt x="34" y="124"/>
                </a:lnTo>
                <a:lnTo>
                  <a:pt x="36" y="113"/>
                </a:lnTo>
                <a:lnTo>
                  <a:pt x="36" y="112"/>
                </a:lnTo>
                <a:lnTo>
                  <a:pt x="36" y="109"/>
                </a:lnTo>
                <a:lnTo>
                  <a:pt x="34" y="107"/>
                </a:lnTo>
                <a:lnTo>
                  <a:pt x="36" y="106"/>
                </a:lnTo>
                <a:lnTo>
                  <a:pt x="37" y="103"/>
                </a:lnTo>
                <a:lnTo>
                  <a:pt x="43" y="101"/>
                </a:lnTo>
                <a:lnTo>
                  <a:pt x="45" y="94"/>
                </a:lnTo>
                <a:lnTo>
                  <a:pt x="53" y="94"/>
                </a:lnTo>
                <a:close/>
              </a:path>
            </a:pathLst>
          </a:custGeom>
          <a:blipFill rotWithShape="0">
            <a:blip r:embed="rId10"/>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4" name=""/>
          <p:cNvSpPr/>
          <p:nvPr/>
        </p:nvSpPr>
        <p:spPr>
          <a:xfrm>
            <a:off x="5267160" y="4064040"/>
            <a:ext cx="481320" cy="853920"/>
          </a:xfrm>
          <a:custGeom>
            <a:avLst/>
            <a:gdLst/>
            <a:ahLst/>
            <a:rect l="l" t="t" r="r" b="b"/>
            <a:pathLst>
              <a:path w="187" h="330">
                <a:moveTo>
                  <a:pt x="15" y="232"/>
                </a:moveTo>
                <a:lnTo>
                  <a:pt x="18" y="232"/>
                </a:lnTo>
                <a:lnTo>
                  <a:pt x="18" y="225"/>
                </a:lnTo>
                <a:lnTo>
                  <a:pt x="18" y="223"/>
                </a:lnTo>
                <a:lnTo>
                  <a:pt x="27" y="214"/>
                </a:lnTo>
                <a:lnTo>
                  <a:pt x="24" y="210"/>
                </a:lnTo>
                <a:lnTo>
                  <a:pt x="29" y="207"/>
                </a:lnTo>
                <a:lnTo>
                  <a:pt x="30" y="207"/>
                </a:lnTo>
                <a:lnTo>
                  <a:pt x="29" y="207"/>
                </a:lnTo>
                <a:lnTo>
                  <a:pt x="27" y="207"/>
                </a:lnTo>
                <a:lnTo>
                  <a:pt x="24" y="207"/>
                </a:lnTo>
                <a:lnTo>
                  <a:pt x="24" y="201"/>
                </a:lnTo>
                <a:lnTo>
                  <a:pt x="30" y="202"/>
                </a:lnTo>
                <a:lnTo>
                  <a:pt x="29" y="184"/>
                </a:lnTo>
                <a:lnTo>
                  <a:pt x="23" y="181"/>
                </a:lnTo>
                <a:lnTo>
                  <a:pt x="29" y="183"/>
                </a:lnTo>
                <a:lnTo>
                  <a:pt x="26" y="177"/>
                </a:lnTo>
                <a:lnTo>
                  <a:pt x="29" y="172"/>
                </a:lnTo>
                <a:lnTo>
                  <a:pt x="21" y="175"/>
                </a:lnTo>
                <a:lnTo>
                  <a:pt x="18" y="148"/>
                </a:lnTo>
                <a:lnTo>
                  <a:pt x="18" y="146"/>
                </a:lnTo>
                <a:lnTo>
                  <a:pt x="18" y="122"/>
                </a:lnTo>
                <a:lnTo>
                  <a:pt x="15" y="122"/>
                </a:lnTo>
                <a:lnTo>
                  <a:pt x="18" y="116"/>
                </a:lnTo>
                <a:lnTo>
                  <a:pt x="12" y="118"/>
                </a:lnTo>
                <a:lnTo>
                  <a:pt x="14" y="113"/>
                </a:lnTo>
                <a:lnTo>
                  <a:pt x="12" y="113"/>
                </a:lnTo>
                <a:lnTo>
                  <a:pt x="12" y="112"/>
                </a:lnTo>
                <a:lnTo>
                  <a:pt x="12" y="110"/>
                </a:lnTo>
                <a:lnTo>
                  <a:pt x="17" y="100"/>
                </a:lnTo>
                <a:lnTo>
                  <a:pt x="17" y="95"/>
                </a:lnTo>
                <a:lnTo>
                  <a:pt x="23" y="95"/>
                </a:lnTo>
                <a:lnTo>
                  <a:pt x="18" y="82"/>
                </a:lnTo>
                <a:lnTo>
                  <a:pt x="23" y="79"/>
                </a:lnTo>
                <a:lnTo>
                  <a:pt x="24" y="73"/>
                </a:lnTo>
                <a:lnTo>
                  <a:pt x="30" y="64"/>
                </a:lnTo>
                <a:lnTo>
                  <a:pt x="35" y="59"/>
                </a:lnTo>
                <a:lnTo>
                  <a:pt x="33" y="56"/>
                </a:lnTo>
                <a:lnTo>
                  <a:pt x="38" y="55"/>
                </a:lnTo>
                <a:lnTo>
                  <a:pt x="38" y="58"/>
                </a:lnTo>
                <a:lnTo>
                  <a:pt x="44" y="44"/>
                </a:lnTo>
                <a:lnTo>
                  <a:pt x="41" y="35"/>
                </a:lnTo>
                <a:lnTo>
                  <a:pt x="44" y="34"/>
                </a:lnTo>
                <a:lnTo>
                  <a:pt x="44" y="37"/>
                </a:lnTo>
                <a:lnTo>
                  <a:pt x="48" y="32"/>
                </a:lnTo>
                <a:lnTo>
                  <a:pt x="42" y="29"/>
                </a:lnTo>
                <a:lnTo>
                  <a:pt x="44" y="28"/>
                </a:lnTo>
                <a:lnTo>
                  <a:pt x="45" y="29"/>
                </a:lnTo>
                <a:lnTo>
                  <a:pt x="48" y="28"/>
                </a:lnTo>
                <a:lnTo>
                  <a:pt x="47" y="26"/>
                </a:lnTo>
                <a:lnTo>
                  <a:pt x="50" y="23"/>
                </a:lnTo>
                <a:lnTo>
                  <a:pt x="50" y="21"/>
                </a:lnTo>
                <a:lnTo>
                  <a:pt x="51" y="21"/>
                </a:lnTo>
                <a:lnTo>
                  <a:pt x="56" y="20"/>
                </a:lnTo>
                <a:lnTo>
                  <a:pt x="59" y="17"/>
                </a:lnTo>
                <a:lnTo>
                  <a:pt x="57" y="14"/>
                </a:lnTo>
                <a:lnTo>
                  <a:pt x="54" y="11"/>
                </a:lnTo>
                <a:lnTo>
                  <a:pt x="71" y="9"/>
                </a:lnTo>
                <a:lnTo>
                  <a:pt x="79" y="9"/>
                </a:lnTo>
                <a:lnTo>
                  <a:pt x="86" y="8"/>
                </a:lnTo>
                <a:lnTo>
                  <a:pt x="91" y="8"/>
                </a:lnTo>
                <a:lnTo>
                  <a:pt x="97" y="8"/>
                </a:lnTo>
                <a:lnTo>
                  <a:pt x="101" y="8"/>
                </a:lnTo>
                <a:lnTo>
                  <a:pt x="106" y="6"/>
                </a:lnTo>
                <a:lnTo>
                  <a:pt x="109" y="6"/>
                </a:lnTo>
                <a:lnTo>
                  <a:pt x="112" y="6"/>
                </a:lnTo>
                <a:lnTo>
                  <a:pt x="115" y="6"/>
                </a:lnTo>
                <a:lnTo>
                  <a:pt x="119" y="5"/>
                </a:lnTo>
                <a:lnTo>
                  <a:pt x="122" y="5"/>
                </a:lnTo>
                <a:lnTo>
                  <a:pt x="124" y="5"/>
                </a:lnTo>
                <a:lnTo>
                  <a:pt x="125" y="5"/>
                </a:lnTo>
                <a:lnTo>
                  <a:pt x="130" y="5"/>
                </a:lnTo>
                <a:lnTo>
                  <a:pt x="134" y="5"/>
                </a:lnTo>
                <a:lnTo>
                  <a:pt x="136" y="3"/>
                </a:lnTo>
                <a:lnTo>
                  <a:pt x="142" y="3"/>
                </a:lnTo>
                <a:lnTo>
                  <a:pt x="146" y="3"/>
                </a:lnTo>
                <a:lnTo>
                  <a:pt x="158" y="2"/>
                </a:lnTo>
                <a:lnTo>
                  <a:pt x="164" y="2"/>
                </a:lnTo>
                <a:lnTo>
                  <a:pt x="167" y="0"/>
                </a:lnTo>
                <a:lnTo>
                  <a:pt x="172" y="6"/>
                </a:lnTo>
                <a:lnTo>
                  <a:pt x="173" y="8"/>
                </a:lnTo>
                <a:lnTo>
                  <a:pt x="173" y="11"/>
                </a:lnTo>
                <a:lnTo>
                  <a:pt x="173" y="21"/>
                </a:lnTo>
                <a:lnTo>
                  <a:pt x="173" y="29"/>
                </a:lnTo>
                <a:lnTo>
                  <a:pt x="173" y="34"/>
                </a:lnTo>
                <a:lnTo>
                  <a:pt x="173" y="37"/>
                </a:lnTo>
                <a:lnTo>
                  <a:pt x="173" y="38"/>
                </a:lnTo>
                <a:lnTo>
                  <a:pt x="173" y="43"/>
                </a:lnTo>
                <a:lnTo>
                  <a:pt x="173" y="46"/>
                </a:lnTo>
                <a:lnTo>
                  <a:pt x="173" y="55"/>
                </a:lnTo>
                <a:lnTo>
                  <a:pt x="173" y="56"/>
                </a:lnTo>
                <a:lnTo>
                  <a:pt x="173" y="62"/>
                </a:lnTo>
                <a:lnTo>
                  <a:pt x="173" y="64"/>
                </a:lnTo>
                <a:lnTo>
                  <a:pt x="173" y="68"/>
                </a:lnTo>
                <a:lnTo>
                  <a:pt x="173" y="79"/>
                </a:lnTo>
                <a:lnTo>
                  <a:pt x="173" y="85"/>
                </a:lnTo>
                <a:lnTo>
                  <a:pt x="173" y="86"/>
                </a:lnTo>
                <a:lnTo>
                  <a:pt x="173" y="100"/>
                </a:lnTo>
                <a:lnTo>
                  <a:pt x="173" y="101"/>
                </a:lnTo>
                <a:lnTo>
                  <a:pt x="173" y="107"/>
                </a:lnTo>
                <a:lnTo>
                  <a:pt x="173" y="116"/>
                </a:lnTo>
                <a:lnTo>
                  <a:pt x="173" y="121"/>
                </a:lnTo>
                <a:lnTo>
                  <a:pt x="173" y="136"/>
                </a:lnTo>
                <a:lnTo>
                  <a:pt x="173" y="137"/>
                </a:lnTo>
                <a:lnTo>
                  <a:pt x="173" y="140"/>
                </a:lnTo>
                <a:lnTo>
                  <a:pt x="173" y="155"/>
                </a:lnTo>
                <a:lnTo>
                  <a:pt x="173" y="158"/>
                </a:lnTo>
                <a:lnTo>
                  <a:pt x="173" y="165"/>
                </a:lnTo>
                <a:lnTo>
                  <a:pt x="173" y="175"/>
                </a:lnTo>
                <a:lnTo>
                  <a:pt x="173" y="178"/>
                </a:lnTo>
                <a:lnTo>
                  <a:pt x="173" y="183"/>
                </a:lnTo>
                <a:lnTo>
                  <a:pt x="173" y="186"/>
                </a:lnTo>
                <a:lnTo>
                  <a:pt x="173" y="187"/>
                </a:lnTo>
                <a:lnTo>
                  <a:pt x="173" y="190"/>
                </a:lnTo>
                <a:lnTo>
                  <a:pt x="173" y="195"/>
                </a:lnTo>
                <a:lnTo>
                  <a:pt x="172" y="210"/>
                </a:lnTo>
                <a:lnTo>
                  <a:pt x="173" y="211"/>
                </a:lnTo>
                <a:lnTo>
                  <a:pt x="173" y="213"/>
                </a:lnTo>
                <a:lnTo>
                  <a:pt x="175" y="223"/>
                </a:lnTo>
                <a:lnTo>
                  <a:pt x="176" y="237"/>
                </a:lnTo>
                <a:lnTo>
                  <a:pt x="176" y="240"/>
                </a:lnTo>
                <a:lnTo>
                  <a:pt x="178" y="244"/>
                </a:lnTo>
                <a:lnTo>
                  <a:pt x="178" y="252"/>
                </a:lnTo>
                <a:lnTo>
                  <a:pt x="179" y="262"/>
                </a:lnTo>
                <a:lnTo>
                  <a:pt x="179" y="264"/>
                </a:lnTo>
                <a:lnTo>
                  <a:pt x="181" y="267"/>
                </a:lnTo>
                <a:lnTo>
                  <a:pt x="181" y="270"/>
                </a:lnTo>
                <a:lnTo>
                  <a:pt x="182" y="286"/>
                </a:lnTo>
                <a:lnTo>
                  <a:pt x="184" y="286"/>
                </a:lnTo>
                <a:lnTo>
                  <a:pt x="184" y="295"/>
                </a:lnTo>
                <a:lnTo>
                  <a:pt x="185" y="304"/>
                </a:lnTo>
                <a:lnTo>
                  <a:pt x="187" y="312"/>
                </a:lnTo>
                <a:lnTo>
                  <a:pt x="181" y="315"/>
                </a:lnTo>
                <a:lnTo>
                  <a:pt x="166" y="315"/>
                </a:lnTo>
                <a:lnTo>
                  <a:pt x="161" y="311"/>
                </a:lnTo>
                <a:lnTo>
                  <a:pt x="161" y="314"/>
                </a:lnTo>
                <a:lnTo>
                  <a:pt x="152" y="314"/>
                </a:lnTo>
                <a:lnTo>
                  <a:pt x="136" y="320"/>
                </a:lnTo>
                <a:lnTo>
                  <a:pt x="133" y="317"/>
                </a:lnTo>
                <a:lnTo>
                  <a:pt x="134" y="320"/>
                </a:lnTo>
                <a:lnTo>
                  <a:pt x="125" y="329"/>
                </a:lnTo>
                <a:lnTo>
                  <a:pt x="124" y="330"/>
                </a:lnTo>
                <a:lnTo>
                  <a:pt x="118" y="326"/>
                </a:lnTo>
                <a:lnTo>
                  <a:pt x="113" y="312"/>
                </a:lnTo>
                <a:lnTo>
                  <a:pt x="109" y="309"/>
                </a:lnTo>
                <a:lnTo>
                  <a:pt x="103" y="298"/>
                </a:lnTo>
                <a:lnTo>
                  <a:pt x="104" y="292"/>
                </a:lnTo>
                <a:lnTo>
                  <a:pt x="107" y="280"/>
                </a:lnTo>
                <a:lnTo>
                  <a:pt x="107" y="276"/>
                </a:lnTo>
                <a:lnTo>
                  <a:pt x="106" y="276"/>
                </a:lnTo>
                <a:lnTo>
                  <a:pt x="101" y="276"/>
                </a:lnTo>
                <a:lnTo>
                  <a:pt x="86" y="277"/>
                </a:lnTo>
                <a:lnTo>
                  <a:pt x="79" y="277"/>
                </a:lnTo>
                <a:lnTo>
                  <a:pt x="72" y="279"/>
                </a:lnTo>
                <a:lnTo>
                  <a:pt x="71" y="279"/>
                </a:lnTo>
                <a:lnTo>
                  <a:pt x="65" y="279"/>
                </a:lnTo>
                <a:lnTo>
                  <a:pt x="62" y="279"/>
                </a:lnTo>
                <a:lnTo>
                  <a:pt x="60" y="279"/>
                </a:lnTo>
                <a:lnTo>
                  <a:pt x="53" y="280"/>
                </a:lnTo>
                <a:lnTo>
                  <a:pt x="50" y="280"/>
                </a:lnTo>
                <a:lnTo>
                  <a:pt x="45" y="280"/>
                </a:lnTo>
                <a:lnTo>
                  <a:pt x="36" y="282"/>
                </a:lnTo>
                <a:lnTo>
                  <a:pt x="33" y="282"/>
                </a:lnTo>
                <a:lnTo>
                  <a:pt x="26" y="282"/>
                </a:lnTo>
                <a:lnTo>
                  <a:pt x="23" y="282"/>
                </a:lnTo>
                <a:lnTo>
                  <a:pt x="15" y="282"/>
                </a:lnTo>
                <a:lnTo>
                  <a:pt x="0" y="283"/>
                </a:lnTo>
                <a:lnTo>
                  <a:pt x="2" y="283"/>
                </a:lnTo>
                <a:lnTo>
                  <a:pt x="0" y="274"/>
                </a:lnTo>
                <a:lnTo>
                  <a:pt x="2" y="270"/>
                </a:lnTo>
                <a:lnTo>
                  <a:pt x="6" y="259"/>
                </a:lnTo>
                <a:lnTo>
                  <a:pt x="5" y="240"/>
                </a:lnTo>
                <a:lnTo>
                  <a:pt x="12" y="234"/>
                </a:lnTo>
                <a:lnTo>
                  <a:pt x="14" y="232"/>
                </a:lnTo>
                <a:lnTo>
                  <a:pt x="15" y="232"/>
                </a:lnTo>
                <a:close/>
              </a:path>
            </a:pathLst>
          </a:custGeom>
          <a:blipFill rotWithShape="0">
            <a:blip r:embed="rId1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5" name=""/>
          <p:cNvSpPr/>
          <p:nvPr/>
        </p:nvSpPr>
        <p:spPr>
          <a:xfrm>
            <a:off x="5697360" y="4030560"/>
            <a:ext cx="527400" cy="862200"/>
          </a:xfrm>
          <a:custGeom>
            <a:avLst/>
            <a:gdLst/>
            <a:ahLst/>
            <a:rect l="l" t="t" r="r" b="b"/>
            <a:pathLst>
              <a:path w="205" h="333">
                <a:moveTo>
                  <a:pt x="12" y="275"/>
                </a:moveTo>
                <a:lnTo>
                  <a:pt x="12" y="277"/>
                </a:lnTo>
                <a:lnTo>
                  <a:pt x="14" y="280"/>
                </a:lnTo>
                <a:lnTo>
                  <a:pt x="14" y="283"/>
                </a:lnTo>
                <a:lnTo>
                  <a:pt x="15" y="299"/>
                </a:lnTo>
                <a:lnTo>
                  <a:pt x="17" y="299"/>
                </a:lnTo>
                <a:lnTo>
                  <a:pt x="17" y="308"/>
                </a:lnTo>
                <a:lnTo>
                  <a:pt x="18" y="317"/>
                </a:lnTo>
                <a:lnTo>
                  <a:pt x="20" y="325"/>
                </a:lnTo>
                <a:lnTo>
                  <a:pt x="20" y="324"/>
                </a:lnTo>
                <a:lnTo>
                  <a:pt x="27" y="324"/>
                </a:lnTo>
                <a:lnTo>
                  <a:pt x="30" y="327"/>
                </a:lnTo>
                <a:lnTo>
                  <a:pt x="35" y="325"/>
                </a:lnTo>
                <a:lnTo>
                  <a:pt x="35" y="314"/>
                </a:lnTo>
                <a:lnTo>
                  <a:pt x="39" y="301"/>
                </a:lnTo>
                <a:lnTo>
                  <a:pt x="44" y="304"/>
                </a:lnTo>
                <a:lnTo>
                  <a:pt x="46" y="313"/>
                </a:lnTo>
                <a:lnTo>
                  <a:pt x="41" y="333"/>
                </a:lnTo>
                <a:lnTo>
                  <a:pt x="68" y="325"/>
                </a:lnTo>
                <a:lnTo>
                  <a:pt x="77" y="313"/>
                </a:lnTo>
                <a:lnTo>
                  <a:pt x="73" y="310"/>
                </a:lnTo>
                <a:lnTo>
                  <a:pt x="74" y="301"/>
                </a:lnTo>
                <a:lnTo>
                  <a:pt x="59" y="289"/>
                </a:lnTo>
                <a:lnTo>
                  <a:pt x="61" y="278"/>
                </a:lnTo>
                <a:lnTo>
                  <a:pt x="80" y="275"/>
                </a:lnTo>
                <a:lnTo>
                  <a:pt x="85" y="275"/>
                </a:lnTo>
                <a:lnTo>
                  <a:pt x="86" y="275"/>
                </a:lnTo>
                <a:lnTo>
                  <a:pt x="94" y="274"/>
                </a:lnTo>
                <a:lnTo>
                  <a:pt x="106" y="272"/>
                </a:lnTo>
                <a:lnTo>
                  <a:pt x="109" y="272"/>
                </a:lnTo>
                <a:lnTo>
                  <a:pt x="110" y="272"/>
                </a:lnTo>
                <a:lnTo>
                  <a:pt x="112" y="272"/>
                </a:lnTo>
                <a:lnTo>
                  <a:pt x="118" y="272"/>
                </a:lnTo>
                <a:lnTo>
                  <a:pt x="119" y="272"/>
                </a:lnTo>
                <a:lnTo>
                  <a:pt x="128" y="271"/>
                </a:lnTo>
                <a:lnTo>
                  <a:pt x="136" y="269"/>
                </a:lnTo>
                <a:lnTo>
                  <a:pt x="139" y="269"/>
                </a:lnTo>
                <a:lnTo>
                  <a:pt x="140" y="269"/>
                </a:lnTo>
                <a:lnTo>
                  <a:pt x="143" y="269"/>
                </a:lnTo>
                <a:lnTo>
                  <a:pt x="148" y="268"/>
                </a:lnTo>
                <a:lnTo>
                  <a:pt x="152" y="268"/>
                </a:lnTo>
                <a:lnTo>
                  <a:pt x="163" y="266"/>
                </a:lnTo>
                <a:lnTo>
                  <a:pt x="178" y="265"/>
                </a:lnTo>
                <a:lnTo>
                  <a:pt x="192" y="263"/>
                </a:lnTo>
                <a:lnTo>
                  <a:pt x="196" y="262"/>
                </a:lnTo>
                <a:lnTo>
                  <a:pt x="205" y="260"/>
                </a:lnTo>
                <a:lnTo>
                  <a:pt x="204" y="256"/>
                </a:lnTo>
                <a:lnTo>
                  <a:pt x="202" y="253"/>
                </a:lnTo>
                <a:lnTo>
                  <a:pt x="198" y="245"/>
                </a:lnTo>
                <a:lnTo>
                  <a:pt x="198" y="241"/>
                </a:lnTo>
                <a:lnTo>
                  <a:pt x="198" y="236"/>
                </a:lnTo>
                <a:lnTo>
                  <a:pt x="198" y="229"/>
                </a:lnTo>
                <a:lnTo>
                  <a:pt x="199" y="227"/>
                </a:lnTo>
                <a:lnTo>
                  <a:pt x="196" y="220"/>
                </a:lnTo>
                <a:lnTo>
                  <a:pt x="193" y="215"/>
                </a:lnTo>
                <a:lnTo>
                  <a:pt x="192" y="211"/>
                </a:lnTo>
                <a:lnTo>
                  <a:pt x="192" y="203"/>
                </a:lnTo>
                <a:lnTo>
                  <a:pt x="193" y="196"/>
                </a:lnTo>
                <a:lnTo>
                  <a:pt x="193" y="191"/>
                </a:lnTo>
                <a:lnTo>
                  <a:pt x="193" y="187"/>
                </a:lnTo>
                <a:lnTo>
                  <a:pt x="196" y="182"/>
                </a:lnTo>
                <a:lnTo>
                  <a:pt x="199" y="179"/>
                </a:lnTo>
                <a:lnTo>
                  <a:pt x="201" y="178"/>
                </a:lnTo>
                <a:lnTo>
                  <a:pt x="195" y="173"/>
                </a:lnTo>
                <a:lnTo>
                  <a:pt x="196" y="168"/>
                </a:lnTo>
                <a:lnTo>
                  <a:pt x="193" y="161"/>
                </a:lnTo>
                <a:lnTo>
                  <a:pt x="187" y="155"/>
                </a:lnTo>
                <a:lnTo>
                  <a:pt x="186" y="153"/>
                </a:lnTo>
                <a:lnTo>
                  <a:pt x="184" y="146"/>
                </a:lnTo>
                <a:lnTo>
                  <a:pt x="183" y="146"/>
                </a:lnTo>
                <a:lnTo>
                  <a:pt x="184" y="143"/>
                </a:lnTo>
                <a:lnTo>
                  <a:pt x="180" y="138"/>
                </a:lnTo>
                <a:lnTo>
                  <a:pt x="178" y="132"/>
                </a:lnTo>
                <a:lnTo>
                  <a:pt x="176" y="129"/>
                </a:lnTo>
                <a:lnTo>
                  <a:pt x="175" y="122"/>
                </a:lnTo>
                <a:lnTo>
                  <a:pt x="175" y="120"/>
                </a:lnTo>
                <a:lnTo>
                  <a:pt x="173" y="116"/>
                </a:lnTo>
                <a:lnTo>
                  <a:pt x="170" y="105"/>
                </a:lnTo>
                <a:lnTo>
                  <a:pt x="169" y="101"/>
                </a:lnTo>
                <a:lnTo>
                  <a:pt x="167" y="98"/>
                </a:lnTo>
                <a:lnTo>
                  <a:pt x="167" y="96"/>
                </a:lnTo>
                <a:lnTo>
                  <a:pt x="164" y="89"/>
                </a:lnTo>
                <a:lnTo>
                  <a:pt x="164" y="87"/>
                </a:lnTo>
                <a:lnTo>
                  <a:pt x="161" y="74"/>
                </a:lnTo>
                <a:lnTo>
                  <a:pt x="160" y="74"/>
                </a:lnTo>
                <a:lnTo>
                  <a:pt x="160" y="71"/>
                </a:lnTo>
                <a:lnTo>
                  <a:pt x="158" y="66"/>
                </a:lnTo>
                <a:lnTo>
                  <a:pt x="158" y="65"/>
                </a:lnTo>
                <a:lnTo>
                  <a:pt x="157" y="62"/>
                </a:lnTo>
                <a:lnTo>
                  <a:pt x="157" y="59"/>
                </a:lnTo>
                <a:lnTo>
                  <a:pt x="155" y="53"/>
                </a:lnTo>
                <a:lnTo>
                  <a:pt x="154" y="50"/>
                </a:lnTo>
                <a:lnTo>
                  <a:pt x="152" y="45"/>
                </a:lnTo>
                <a:lnTo>
                  <a:pt x="151" y="38"/>
                </a:lnTo>
                <a:lnTo>
                  <a:pt x="149" y="33"/>
                </a:lnTo>
                <a:lnTo>
                  <a:pt x="148" y="30"/>
                </a:lnTo>
                <a:lnTo>
                  <a:pt x="146" y="25"/>
                </a:lnTo>
                <a:lnTo>
                  <a:pt x="146" y="22"/>
                </a:lnTo>
                <a:lnTo>
                  <a:pt x="143" y="15"/>
                </a:lnTo>
                <a:lnTo>
                  <a:pt x="142" y="10"/>
                </a:lnTo>
                <a:lnTo>
                  <a:pt x="142" y="7"/>
                </a:lnTo>
                <a:lnTo>
                  <a:pt x="140" y="7"/>
                </a:lnTo>
                <a:lnTo>
                  <a:pt x="139" y="0"/>
                </a:lnTo>
                <a:lnTo>
                  <a:pt x="137" y="0"/>
                </a:lnTo>
                <a:lnTo>
                  <a:pt x="127" y="1"/>
                </a:lnTo>
                <a:lnTo>
                  <a:pt x="125" y="1"/>
                </a:lnTo>
                <a:lnTo>
                  <a:pt x="115" y="3"/>
                </a:lnTo>
                <a:lnTo>
                  <a:pt x="104" y="3"/>
                </a:lnTo>
                <a:lnTo>
                  <a:pt x="101" y="3"/>
                </a:lnTo>
                <a:lnTo>
                  <a:pt x="101" y="4"/>
                </a:lnTo>
                <a:lnTo>
                  <a:pt x="98" y="4"/>
                </a:lnTo>
                <a:lnTo>
                  <a:pt x="91" y="4"/>
                </a:lnTo>
                <a:lnTo>
                  <a:pt x="76" y="6"/>
                </a:lnTo>
                <a:lnTo>
                  <a:pt x="74" y="7"/>
                </a:lnTo>
                <a:lnTo>
                  <a:pt x="73" y="7"/>
                </a:lnTo>
                <a:lnTo>
                  <a:pt x="68" y="7"/>
                </a:lnTo>
                <a:lnTo>
                  <a:pt x="53" y="9"/>
                </a:lnTo>
                <a:lnTo>
                  <a:pt x="52" y="9"/>
                </a:lnTo>
                <a:lnTo>
                  <a:pt x="44" y="9"/>
                </a:lnTo>
                <a:lnTo>
                  <a:pt x="32" y="10"/>
                </a:lnTo>
                <a:lnTo>
                  <a:pt x="29" y="10"/>
                </a:lnTo>
                <a:lnTo>
                  <a:pt x="17" y="12"/>
                </a:lnTo>
                <a:lnTo>
                  <a:pt x="12" y="12"/>
                </a:lnTo>
                <a:lnTo>
                  <a:pt x="0" y="13"/>
                </a:lnTo>
                <a:lnTo>
                  <a:pt x="5" y="19"/>
                </a:lnTo>
                <a:lnTo>
                  <a:pt x="6" y="21"/>
                </a:lnTo>
                <a:lnTo>
                  <a:pt x="6" y="24"/>
                </a:lnTo>
                <a:lnTo>
                  <a:pt x="6" y="34"/>
                </a:lnTo>
                <a:lnTo>
                  <a:pt x="6" y="42"/>
                </a:lnTo>
                <a:lnTo>
                  <a:pt x="6" y="47"/>
                </a:lnTo>
                <a:lnTo>
                  <a:pt x="6" y="50"/>
                </a:lnTo>
                <a:lnTo>
                  <a:pt x="6" y="51"/>
                </a:lnTo>
                <a:lnTo>
                  <a:pt x="6" y="56"/>
                </a:lnTo>
                <a:lnTo>
                  <a:pt x="6" y="59"/>
                </a:lnTo>
                <a:lnTo>
                  <a:pt x="6" y="68"/>
                </a:lnTo>
                <a:lnTo>
                  <a:pt x="6" y="69"/>
                </a:lnTo>
                <a:lnTo>
                  <a:pt x="6" y="75"/>
                </a:lnTo>
                <a:lnTo>
                  <a:pt x="6" y="77"/>
                </a:lnTo>
                <a:lnTo>
                  <a:pt x="6" y="81"/>
                </a:lnTo>
                <a:lnTo>
                  <a:pt x="6" y="92"/>
                </a:lnTo>
                <a:lnTo>
                  <a:pt x="6" y="98"/>
                </a:lnTo>
                <a:lnTo>
                  <a:pt x="6" y="99"/>
                </a:lnTo>
                <a:lnTo>
                  <a:pt x="6" y="113"/>
                </a:lnTo>
                <a:lnTo>
                  <a:pt x="6" y="114"/>
                </a:lnTo>
                <a:lnTo>
                  <a:pt x="6" y="120"/>
                </a:lnTo>
                <a:lnTo>
                  <a:pt x="6" y="129"/>
                </a:lnTo>
                <a:lnTo>
                  <a:pt x="6" y="134"/>
                </a:lnTo>
                <a:lnTo>
                  <a:pt x="6" y="149"/>
                </a:lnTo>
                <a:lnTo>
                  <a:pt x="6" y="150"/>
                </a:lnTo>
                <a:lnTo>
                  <a:pt x="6" y="153"/>
                </a:lnTo>
                <a:lnTo>
                  <a:pt x="6" y="168"/>
                </a:lnTo>
                <a:lnTo>
                  <a:pt x="6" y="171"/>
                </a:lnTo>
                <a:lnTo>
                  <a:pt x="6" y="178"/>
                </a:lnTo>
                <a:lnTo>
                  <a:pt x="6" y="188"/>
                </a:lnTo>
                <a:lnTo>
                  <a:pt x="6" y="191"/>
                </a:lnTo>
                <a:lnTo>
                  <a:pt x="6" y="196"/>
                </a:lnTo>
                <a:lnTo>
                  <a:pt x="6" y="199"/>
                </a:lnTo>
                <a:lnTo>
                  <a:pt x="6" y="200"/>
                </a:lnTo>
                <a:lnTo>
                  <a:pt x="6" y="203"/>
                </a:lnTo>
                <a:lnTo>
                  <a:pt x="6" y="208"/>
                </a:lnTo>
                <a:lnTo>
                  <a:pt x="5" y="223"/>
                </a:lnTo>
                <a:lnTo>
                  <a:pt x="6" y="224"/>
                </a:lnTo>
                <a:lnTo>
                  <a:pt x="6" y="226"/>
                </a:lnTo>
                <a:lnTo>
                  <a:pt x="8" y="236"/>
                </a:lnTo>
                <a:lnTo>
                  <a:pt x="9" y="250"/>
                </a:lnTo>
                <a:lnTo>
                  <a:pt x="9" y="253"/>
                </a:lnTo>
                <a:lnTo>
                  <a:pt x="11" y="257"/>
                </a:lnTo>
                <a:lnTo>
                  <a:pt x="11" y="265"/>
                </a:lnTo>
                <a:lnTo>
                  <a:pt x="12" y="275"/>
                </a:lnTo>
                <a:close/>
              </a:path>
            </a:pathLst>
          </a:custGeom>
          <a:blipFill rotWithShape="0">
            <a:blip r:embed="rId1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6" name=""/>
          <p:cNvSpPr/>
          <p:nvPr/>
        </p:nvSpPr>
        <p:spPr>
          <a:xfrm>
            <a:off x="5848200" y="4668840"/>
            <a:ext cx="1233720" cy="977760"/>
          </a:xfrm>
          <a:custGeom>
            <a:avLst/>
            <a:gdLst/>
            <a:ahLst/>
            <a:rect l="l" t="t" r="r" b="b"/>
            <a:pathLst>
              <a:path w="479" h="378">
                <a:moveTo>
                  <a:pt x="96" y="69"/>
                </a:moveTo>
                <a:lnTo>
                  <a:pt x="119" y="80"/>
                </a:lnTo>
                <a:lnTo>
                  <a:pt x="127" y="86"/>
                </a:lnTo>
                <a:lnTo>
                  <a:pt x="134" y="89"/>
                </a:lnTo>
                <a:lnTo>
                  <a:pt x="137" y="102"/>
                </a:lnTo>
                <a:lnTo>
                  <a:pt x="134" y="92"/>
                </a:lnTo>
                <a:lnTo>
                  <a:pt x="137" y="104"/>
                </a:lnTo>
                <a:lnTo>
                  <a:pt x="145" y="104"/>
                </a:lnTo>
                <a:lnTo>
                  <a:pt x="151" y="105"/>
                </a:lnTo>
                <a:lnTo>
                  <a:pt x="151" y="101"/>
                </a:lnTo>
                <a:lnTo>
                  <a:pt x="158" y="99"/>
                </a:lnTo>
                <a:lnTo>
                  <a:pt x="164" y="95"/>
                </a:lnTo>
                <a:lnTo>
                  <a:pt x="163" y="98"/>
                </a:lnTo>
                <a:lnTo>
                  <a:pt x="184" y="83"/>
                </a:lnTo>
                <a:lnTo>
                  <a:pt x="191" y="83"/>
                </a:lnTo>
                <a:lnTo>
                  <a:pt x="191" y="78"/>
                </a:lnTo>
                <a:lnTo>
                  <a:pt x="191" y="75"/>
                </a:lnTo>
                <a:lnTo>
                  <a:pt x="197" y="69"/>
                </a:lnTo>
                <a:lnTo>
                  <a:pt x="206" y="67"/>
                </a:lnTo>
                <a:lnTo>
                  <a:pt x="211" y="67"/>
                </a:lnTo>
                <a:lnTo>
                  <a:pt x="233" y="78"/>
                </a:lnTo>
                <a:lnTo>
                  <a:pt x="238" y="86"/>
                </a:lnTo>
                <a:lnTo>
                  <a:pt x="247" y="90"/>
                </a:lnTo>
                <a:lnTo>
                  <a:pt x="252" y="102"/>
                </a:lnTo>
                <a:lnTo>
                  <a:pt x="259" y="104"/>
                </a:lnTo>
                <a:lnTo>
                  <a:pt x="265" y="113"/>
                </a:lnTo>
                <a:lnTo>
                  <a:pt x="271" y="114"/>
                </a:lnTo>
                <a:lnTo>
                  <a:pt x="271" y="123"/>
                </a:lnTo>
                <a:lnTo>
                  <a:pt x="276" y="123"/>
                </a:lnTo>
                <a:lnTo>
                  <a:pt x="277" y="120"/>
                </a:lnTo>
                <a:lnTo>
                  <a:pt x="283" y="119"/>
                </a:lnTo>
                <a:lnTo>
                  <a:pt x="288" y="120"/>
                </a:lnTo>
                <a:lnTo>
                  <a:pt x="292" y="129"/>
                </a:lnTo>
                <a:lnTo>
                  <a:pt x="297" y="135"/>
                </a:lnTo>
                <a:lnTo>
                  <a:pt x="294" y="141"/>
                </a:lnTo>
                <a:lnTo>
                  <a:pt x="298" y="144"/>
                </a:lnTo>
                <a:lnTo>
                  <a:pt x="297" y="147"/>
                </a:lnTo>
                <a:lnTo>
                  <a:pt x="300" y="149"/>
                </a:lnTo>
                <a:lnTo>
                  <a:pt x="301" y="165"/>
                </a:lnTo>
                <a:lnTo>
                  <a:pt x="300" y="179"/>
                </a:lnTo>
                <a:lnTo>
                  <a:pt x="297" y="183"/>
                </a:lnTo>
                <a:lnTo>
                  <a:pt x="300" y="186"/>
                </a:lnTo>
                <a:lnTo>
                  <a:pt x="297" y="189"/>
                </a:lnTo>
                <a:lnTo>
                  <a:pt x="298" y="203"/>
                </a:lnTo>
                <a:lnTo>
                  <a:pt x="304" y="210"/>
                </a:lnTo>
                <a:lnTo>
                  <a:pt x="306" y="218"/>
                </a:lnTo>
                <a:lnTo>
                  <a:pt x="309" y="220"/>
                </a:lnTo>
                <a:lnTo>
                  <a:pt x="312" y="210"/>
                </a:lnTo>
                <a:lnTo>
                  <a:pt x="312" y="201"/>
                </a:lnTo>
                <a:lnTo>
                  <a:pt x="310" y="200"/>
                </a:lnTo>
                <a:lnTo>
                  <a:pt x="304" y="198"/>
                </a:lnTo>
                <a:lnTo>
                  <a:pt x="309" y="195"/>
                </a:lnTo>
                <a:lnTo>
                  <a:pt x="318" y="204"/>
                </a:lnTo>
                <a:lnTo>
                  <a:pt x="319" y="200"/>
                </a:lnTo>
                <a:lnTo>
                  <a:pt x="324" y="200"/>
                </a:lnTo>
                <a:lnTo>
                  <a:pt x="318" y="217"/>
                </a:lnTo>
                <a:lnTo>
                  <a:pt x="313" y="221"/>
                </a:lnTo>
                <a:lnTo>
                  <a:pt x="313" y="223"/>
                </a:lnTo>
                <a:lnTo>
                  <a:pt x="307" y="226"/>
                </a:lnTo>
                <a:lnTo>
                  <a:pt x="315" y="233"/>
                </a:lnTo>
                <a:lnTo>
                  <a:pt x="322" y="242"/>
                </a:lnTo>
                <a:lnTo>
                  <a:pt x="334" y="260"/>
                </a:lnTo>
                <a:lnTo>
                  <a:pt x="339" y="265"/>
                </a:lnTo>
                <a:lnTo>
                  <a:pt x="342" y="269"/>
                </a:lnTo>
                <a:lnTo>
                  <a:pt x="349" y="289"/>
                </a:lnTo>
                <a:lnTo>
                  <a:pt x="354" y="292"/>
                </a:lnTo>
                <a:lnTo>
                  <a:pt x="361" y="290"/>
                </a:lnTo>
                <a:lnTo>
                  <a:pt x="361" y="287"/>
                </a:lnTo>
                <a:lnTo>
                  <a:pt x="372" y="296"/>
                </a:lnTo>
                <a:lnTo>
                  <a:pt x="376" y="310"/>
                </a:lnTo>
                <a:lnTo>
                  <a:pt x="387" y="326"/>
                </a:lnTo>
                <a:lnTo>
                  <a:pt x="387" y="325"/>
                </a:lnTo>
                <a:lnTo>
                  <a:pt x="390" y="323"/>
                </a:lnTo>
                <a:lnTo>
                  <a:pt x="399" y="326"/>
                </a:lnTo>
                <a:lnTo>
                  <a:pt x="404" y="328"/>
                </a:lnTo>
                <a:lnTo>
                  <a:pt x="414" y="337"/>
                </a:lnTo>
                <a:lnTo>
                  <a:pt x="425" y="353"/>
                </a:lnTo>
                <a:lnTo>
                  <a:pt x="423" y="355"/>
                </a:lnTo>
                <a:lnTo>
                  <a:pt x="423" y="363"/>
                </a:lnTo>
                <a:lnTo>
                  <a:pt x="429" y="369"/>
                </a:lnTo>
                <a:lnTo>
                  <a:pt x="435" y="367"/>
                </a:lnTo>
                <a:lnTo>
                  <a:pt x="443" y="363"/>
                </a:lnTo>
                <a:lnTo>
                  <a:pt x="446" y="363"/>
                </a:lnTo>
                <a:lnTo>
                  <a:pt x="447" y="364"/>
                </a:lnTo>
                <a:lnTo>
                  <a:pt x="452" y="363"/>
                </a:lnTo>
                <a:lnTo>
                  <a:pt x="450" y="370"/>
                </a:lnTo>
                <a:lnTo>
                  <a:pt x="453" y="372"/>
                </a:lnTo>
                <a:lnTo>
                  <a:pt x="456" y="370"/>
                </a:lnTo>
                <a:lnTo>
                  <a:pt x="455" y="361"/>
                </a:lnTo>
                <a:lnTo>
                  <a:pt x="456" y="358"/>
                </a:lnTo>
                <a:lnTo>
                  <a:pt x="458" y="360"/>
                </a:lnTo>
                <a:lnTo>
                  <a:pt x="464" y="357"/>
                </a:lnTo>
                <a:lnTo>
                  <a:pt x="465" y="367"/>
                </a:lnTo>
                <a:lnTo>
                  <a:pt x="462" y="370"/>
                </a:lnTo>
                <a:lnTo>
                  <a:pt x="462" y="372"/>
                </a:lnTo>
                <a:lnTo>
                  <a:pt x="458" y="378"/>
                </a:lnTo>
                <a:lnTo>
                  <a:pt x="462" y="373"/>
                </a:lnTo>
                <a:lnTo>
                  <a:pt x="471" y="360"/>
                </a:lnTo>
                <a:lnTo>
                  <a:pt x="477" y="344"/>
                </a:lnTo>
                <a:lnTo>
                  <a:pt x="479" y="334"/>
                </a:lnTo>
                <a:lnTo>
                  <a:pt x="479" y="332"/>
                </a:lnTo>
                <a:lnTo>
                  <a:pt x="476" y="344"/>
                </a:lnTo>
                <a:lnTo>
                  <a:pt x="470" y="347"/>
                </a:lnTo>
                <a:lnTo>
                  <a:pt x="473" y="343"/>
                </a:lnTo>
                <a:lnTo>
                  <a:pt x="470" y="335"/>
                </a:lnTo>
                <a:lnTo>
                  <a:pt x="473" y="322"/>
                </a:lnTo>
                <a:lnTo>
                  <a:pt x="477" y="320"/>
                </a:lnTo>
                <a:lnTo>
                  <a:pt x="479" y="323"/>
                </a:lnTo>
                <a:lnTo>
                  <a:pt x="477" y="302"/>
                </a:lnTo>
                <a:lnTo>
                  <a:pt x="477" y="301"/>
                </a:lnTo>
                <a:lnTo>
                  <a:pt x="476" y="280"/>
                </a:lnTo>
                <a:lnTo>
                  <a:pt x="473" y="248"/>
                </a:lnTo>
                <a:lnTo>
                  <a:pt x="468" y="236"/>
                </a:lnTo>
                <a:lnTo>
                  <a:pt x="458" y="220"/>
                </a:lnTo>
                <a:lnTo>
                  <a:pt x="458" y="218"/>
                </a:lnTo>
                <a:lnTo>
                  <a:pt x="458" y="220"/>
                </a:lnTo>
                <a:lnTo>
                  <a:pt x="447" y="201"/>
                </a:lnTo>
                <a:lnTo>
                  <a:pt x="437" y="182"/>
                </a:lnTo>
                <a:lnTo>
                  <a:pt x="426" y="165"/>
                </a:lnTo>
                <a:lnTo>
                  <a:pt x="422" y="152"/>
                </a:lnTo>
                <a:lnTo>
                  <a:pt x="423" y="141"/>
                </a:lnTo>
                <a:lnTo>
                  <a:pt x="410" y="123"/>
                </a:lnTo>
                <a:lnTo>
                  <a:pt x="392" y="101"/>
                </a:lnTo>
                <a:lnTo>
                  <a:pt x="382" y="87"/>
                </a:lnTo>
                <a:lnTo>
                  <a:pt x="381" y="86"/>
                </a:lnTo>
                <a:lnTo>
                  <a:pt x="372" y="70"/>
                </a:lnTo>
                <a:lnTo>
                  <a:pt x="369" y="66"/>
                </a:lnTo>
                <a:lnTo>
                  <a:pt x="366" y="55"/>
                </a:lnTo>
                <a:lnTo>
                  <a:pt x="357" y="33"/>
                </a:lnTo>
                <a:lnTo>
                  <a:pt x="352" y="18"/>
                </a:lnTo>
                <a:lnTo>
                  <a:pt x="351" y="18"/>
                </a:lnTo>
                <a:lnTo>
                  <a:pt x="348" y="4"/>
                </a:lnTo>
                <a:lnTo>
                  <a:pt x="331" y="4"/>
                </a:lnTo>
                <a:lnTo>
                  <a:pt x="322" y="1"/>
                </a:lnTo>
                <a:lnTo>
                  <a:pt x="321" y="0"/>
                </a:lnTo>
                <a:lnTo>
                  <a:pt x="315" y="7"/>
                </a:lnTo>
                <a:lnTo>
                  <a:pt x="318" y="22"/>
                </a:lnTo>
                <a:lnTo>
                  <a:pt x="318" y="33"/>
                </a:lnTo>
                <a:lnTo>
                  <a:pt x="310" y="33"/>
                </a:lnTo>
                <a:lnTo>
                  <a:pt x="307" y="25"/>
                </a:lnTo>
                <a:lnTo>
                  <a:pt x="306" y="21"/>
                </a:lnTo>
                <a:lnTo>
                  <a:pt x="304" y="21"/>
                </a:lnTo>
                <a:lnTo>
                  <a:pt x="297" y="21"/>
                </a:lnTo>
                <a:lnTo>
                  <a:pt x="295" y="21"/>
                </a:lnTo>
                <a:lnTo>
                  <a:pt x="292" y="21"/>
                </a:lnTo>
                <a:lnTo>
                  <a:pt x="291" y="21"/>
                </a:lnTo>
                <a:lnTo>
                  <a:pt x="286" y="22"/>
                </a:lnTo>
                <a:lnTo>
                  <a:pt x="280" y="22"/>
                </a:lnTo>
                <a:lnTo>
                  <a:pt x="276" y="22"/>
                </a:lnTo>
                <a:lnTo>
                  <a:pt x="270" y="24"/>
                </a:lnTo>
                <a:lnTo>
                  <a:pt x="255" y="24"/>
                </a:lnTo>
                <a:lnTo>
                  <a:pt x="252" y="25"/>
                </a:lnTo>
                <a:lnTo>
                  <a:pt x="248" y="25"/>
                </a:lnTo>
                <a:lnTo>
                  <a:pt x="244" y="25"/>
                </a:lnTo>
                <a:lnTo>
                  <a:pt x="242" y="25"/>
                </a:lnTo>
                <a:lnTo>
                  <a:pt x="239" y="25"/>
                </a:lnTo>
                <a:lnTo>
                  <a:pt x="233" y="25"/>
                </a:lnTo>
                <a:lnTo>
                  <a:pt x="227" y="27"/>
                </a:lnTo>
                <a:lnTo>
                  <a:pt x="226" y="27"/>
                </a:lnTo>
                <a:lnTo>
                  <a:pt x="223" y="27"/>
                </a:lnTo>
                <a:lnTo>
                  <a:pt x="220" y="27"/>
                </a:lnTo>
                <a:lnTo>
                  <a:pt x="212" y="28"/>
                </a:lnTo>
                <a:lnTo>
                  <a:pt x="209" y="28"/>
                </a:lnTo>
                <a:lnTo>
                  <a:pt x="205" y="28"/>
                </a:lnTo>
                <a:lnTo>
                  <a:pt x="203" y="28"/>
                </a:lnTo>
                <a:lnTo>
                  <a:pt x="200" y="28"/>
                </a:lnTo>
                <a:lnTo>
                  <a:pt x="194" y="28"/>
                </a:lnTo>
                <a:lnTo>
                  <a:pt x="191" y="30"/>
                </a:lnTo>
                <a:lnTo>
                  <a:pt x="190" y="30"/>
                </a:lnTo>
                <a:lnTo>
                  <a:pt x="188" y="30"/>
                </a:lnTo>
                <a:lnTo>
                  <a:pt x="184" y="30"/>
                </a:lnTo>
                <a:lnTo>
                  <a:pt x="179" y="30"/>
                </a:lnTo>
                <a:lnTo>
                  <a:pt x="169" y="31"/>
                </a:lnTo>
                <a:lnTo>
                  <a:pt x="157" y="31"/>
                </a:lnTo>
                <a:lnTo>
                  <a:pt x="148" y="16"/>
                </a:lnTo>
                <a:lnTo>
                  <a:pt x="146" y="13"/>
                </a:lnTo>
                <a:lnTo>
                  <a:pt x="137" y="15"/>
                </a:lnTo>
                <a:lnTo>
                  <a:pt x="133" y="16"/>
                </a:lnTo>
                <a:lnTo>
                  <a:pt x="119" y="18"/>
                </a:lnTo>
                <a:lnTo>
                  <a:pt x="104" y="19"/>
                </a:lnTo>
                <a:lnTo>
                  <a:pt x="93" y="21"/>
                </a:lnTo>
                <a:lnTo>
                  <a:pt x="89" y="21"/>
                </a:lnTo>
                <a:lnTo>
                  <a:pt x="84" y="22"/>
                </a:lnTo>
                <a:lnTo>
                  <a:pt x="81" y="22"/>
                </a:lnTo>
                <a:lnTo>
                  <a:pt x="80" y="22"/>
                </a:lnTo>
                <a:lnTo>
                  <a:pt x="77" y="22"/>
                </a:lnTo>
                <a:lnTo>
                  <a:pt x="69" y="24"/>
                </a:lnTo>
                <a:lnTo>
                  <a:pt x="60" y="25"/>
                </a:lnTo>
                <a:lnTo>
                  <a:pt x="59" y="25"/>
                </a:lnTo>
                <a:lnTo>
                  <a:pt x="53" y="25"/>
                </a:lnTo>
                <a:lnTo>
                  <a:pt x="51" y="25"/>
                </a:lnTo>
                <a:lnTo>
                  <a:pt x="50" y="25"/>
                </a:lnTo>
                <a:lnTo>
                  <a:pt x="47" y="25"/>
                </a:lnTo>
                <a:lnTo>
                  <a:pt x="35" y="27"/>
                </a:lnTo>
                <a:lnTo>
                  <a:pt x="27" y="28"/>
                </a:lnTo>
                <a:lnTo>
                  <a:pt x="26" y="28"/>
                </a:lnTo>
                <a:lnTo>
                  <a:pt x="21" y="28"/>
                </a:lnTo>
                <a:lnTo>
                  <a:pt x="2" y="31"/>
                </a:lnTo>
                <a:lnTo>
                  <a:pt x="0" y="42"/>
                </a:lnTo>
                <a:lnTo>
                  <a:pt x="15" y="54"/>
                </a:lnTo>
                <a:lnTo>
                  <a:pt x="14" y="63"/>
                </a:lnTo>
                <a:lnTo>
                  <a:pt x="18" y="66"/>
                </a:lnTo>
                <a:lnTo>
                  <a:pt x="9" y="78"/>
                </a:lnTo>
                <a:lnTo>
                  <a:pt x="18" y="75"/>
                </a:lnTo>
                <a:lnTo>
                  <a:pt x="48" y="67"/>
                </a:lnTo>
                <a:lnTo>
                  <a:pt x="50" y="67"/>
                </a:lnTo>
                <a:lnTo>
                  <a:pt x="66" y="66"/>
                </a:lnTo>
                <a:lnTo>
                  <a:pt x="74" y="64"/>
                </a:lnTo>
                <a:lnTo>
                  <a:pt x="96" y="69"/>
                </a:lnTo>
                <a:close/>
              </a:path>
            </a:pathLst>
          </a:custGeom>
          <a:blipFill rotWithShape="0">
            <a:blip r:embed="rId13"/>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7" name=""/>
          <p:cNvSpPr/>
          <p:nvPr/>
        </p:nvSpPr>
        <p:spPr>
          <a:xfrm>
            <a:off x="3801960" y="3252960"/>
            <a:ext cx="1001880" cy="531720"/>
          </a:xfrm>
          <a:custGeom>
            <a:avLst/>
            <a:gdLst/>
            <a:ahLst/>
            <a:rect l="l" t="t" r="r" b="b"/>
            <a:pathLst>
              <a:path w="389" h="206">
                <a:moveTo>
                  <a:pt x="384" y="66"/>
                </a:moveTo>
                <a:lnTo>
                  <a:pt x="384" y="71"/>
                </a:lnTo>
                <a:lnTo>
                  <a:pt x="384" y="75"/>
                </a:lnTo>
                <a:lnTo>
                  <a:pt x="384" y="78"/>
                </a:lnTo>
                <a:lnTo>
                  <a:pt x="386" y="86"/>
                </a:lnTo>
                <a:lnTo>
                  <a:pt x="386" y="93"/>
                </a:lnTo>
                <a:lnTo>
                  <a:pt x="386" y="102"/>
                </a:lnTo>
                <a:lnTo>
                  <a:pt x="386" y="104"/>
                </a:lnTo>
                <a:lnTo>
                  <a:pt x="386" y="110"/>
                </a:lnTo>
                <a:lnTo>
                  <a:pt x="386" y="119"/>
                </a:lnTo>
                <a:lnTo>
                  <a:pt x="386" y="125"/>
                </a:lnTo>
                <a:lnTo>
                  <a:pt x="386" y="131"/>
                </a:lnTo>
                <a:lnTo>
                  <a:pt x="386" y="132"/>
                </a:lnTo>
                <a:lnTo>
                  <a:pt x="387" y="140"/>
                </a:lnTo>
                <a:lnTo>
                  <a:pt x="387" y="150"/>
                </a:lnTo>
                <a:lnTo>
                  <a:pt x="387" y="158"/>
                </a:lnTo>
                <a:lnTo>
                  <a:pt x="387" y="159"/>
                </a:lnTo>
                <a:lnTo>
                  <a:pt x="387" y="168"/>
                </a:lnTo>
                <a:lnTo>
                  <a:pt x="387" y="177"/>
                </a:lnTo>
                <a:lnTo>
                  <a:pt x="387" y="179"/>
                </a:lnTo>
                <a:lnTo>
                  <a:pt x="387" y="180"/>
                </a:lnTo>
                <a:lnTo>
                  <a:pt x="389" y="191"/>
                </a:lnTo>
                <a:lnTo>
                  <a:pt x="389" y="197"/>
                </a:lnTo>
                <a:lnTo>
                  <a:pt x="389" y="199"/>
                </a:lnTo>
                <a:lnTo>
                  <a:pt x="389" y="200"/>
                </a:lnTo>
                <a:lnTo>
                  <a:pt x="389" y="203"/>
                </a:lnTo>
                <a:lnTo>
                  <a:pt x="381" y="203"/>
                </a:lnTo>
                <a:lnTo>
                  <a:pt x="367" y="203"/>
                </a:lnTo>
                <a:lnTo>
                  <a:pt x="364" y="203"/>
                </a:lnTo>
                <a:lnTo>
                  <a:pt x="355" y="203"/>
                </a:lnTo>
                <a:lnTo>
                  <a:pt x="352" y="205"/>
                </a:lnTo>
                <a:lnTo>
                  <a:pt x="346" y="205"/>
                </a:lnTo>
                <a:lnTo>
                  <a:pt x="342" y="205"/>
                </a:lnTo>
                <a:lnTo>
                  <a:pt x="340" y="205"/>
                </a:lnTo>
                <a:lnTo>
                  <a:pt x="336" y="205"/>
                </a:lnTo>
                <a:lnTo>
                  <a:pt x="333" y="205"/>
                </a:lnTo>
                <a:lnTo>
                  <a:pt x="327" y="205"/>
                </a:lnTo>
                <a:lnTo>
                  <a:pt x="322" y="205"/>
                </a:lnTo>
                <a:lnTo>
                  <a:pt x="318" y="205"/>
                </a:lnTo>
                <a:lnTo>
                  <a:pt x="316" y="205"/>
                </a:lnTo>
                <a:lnTo>
                  <a:pt x="309" y="205"/>
                </a:lnTo>
                <a:lnTo>
                  <a:pt x="292" y="205"/>
                </a:lnTo>
                <a:lnTo>
                  <a:pt x="288" y="205"/>
                </a:lnTo>
                <a:lnTo>
                  <a:pt x="283" y="205"/>
                </a:lnTo>
                <a:lnTo>
                  <a:pt x="277" y="206"/>
                </a:lnTo>
                <a:lnTo>
                  <a:pt x="270" y="206"/>
                </a:lnTo>
                <a:lnTo>
                  <a:pt x="264" y="206"/>
                </a:lnTo>
                <a:lnTo>
                  <a:pt x="256" y="206"/>
                </a:lnTo>
                <a:lnTo>
                  <a:pt x="247" y="206"/>
                </a:lnTo>
                <a:lnTo>
                  <a:pt x="244" y="206"/>
                </a:lnTo>
                <a:lnTo>
                  <a:pt x="239" y="206"/>
                </a:lnTo>
                <a:lnTo>
                  <a:pt x="238" y="206"/>
                </a:lnTo>
                <a:lnTo>
                  <a:pt x="227" y="206"/>
                </a:lnTo>
                <a:lnTo>
                  <a:pt x="221" y="206"/>
                </a:lnTo>
                <a:lnTo>
                  <a:pt x="211" y="206"/>
                </a:lnTo>
                <a:lnTo>
                  <a:pt x="209" y="206"/>
                </a:lnTo>
                <a:lnTo>
                  <a:pt x="205" y="206"/>
                </a:lnTo>
                <a:lnTo>
                  <a:pt x="196" y="206"/>
                </a:lnTo>
                <a:lnTo>
                  <a:pt x="193" y="206"/>
                </a:lnTo>
                <a:lnTo>
                  <a:pt x="191" y="206"/>
                </a:lnTo>
                <a:lnTo>
                  <a:pt x="185" y="206"/>
                </a:lnTo>
                <a:lnTo>
                  <a:pt x="182" y="206"/>
                </a:lnTo>
                <a:lnTo>
                  <a:pt x="172" y="206"/>
                </a:lnTo>
                <a:lnTo>
                  <a:pt x="169" y="206"/>
                </a:lnTo>
                <a:lnTo>
                  <a:pt x="158" y="206"/>
                </a:lnTo>
                <a:lnTo>
                  <a:pt x="142" y="205"/>
                </a:lnTo>
                <a:lnTo>
                  <a:pt x="139" y="205"/>
                </a:lnTo>
                <a:lnTo>
                  <a:pt x="136" y="205"/>
                </a:lnTo>
                <a:lnTo>
                  <a:pt x="133" y="205"/>
                </a:lnTo>
                <a:lnTo>
                  <a:pt x="131" y="205"/>
                </a:lnTo>
                <a:lnTo>
                  <a:pt x="110" y="205"/>
                </a:lnTo>
                <a:lnTo>
                  <a:pt x="107" y="205"/>
                </a:lnTo>
                <a:lnTo>
                  <a:pt x="104" y="205"/>
                </a:lnTo>
                <a:lnTo>
                  <a:pt x="102" y="205"/>
                </a:lnTo>
                <a:lnTo>
                  <a:pt x="99" y="205"/>
                </a:lnTo>
                <a:lnTo>
                  <a:pt x="77" y="205"/>
                </a:lnTo>
                <a:lnTo>
                  <a:pt x="74" y="205"/>
                </a:lnTo>
                <a:lnTo>
                  <a:pt x="57" y="203"/>
                </a:lnTo>
                <a:lnTo>
                  <a:pt x="54" y="203"/>
                </a:lnTo>
                <a:lnTo>
                  <a:pt x="51" y="203"/>
                </a:lnTo>
                <a:lnTo>
                  <a:pt x="48" y="203"/>
                </a:lnTo>
                <a:lnTo>
                  <a:pt x="35" y="203"/>
                </a:lnTo>
                <a:lnTo>
                  <a:pt x="26" y="203"/>
                </a:lnTo>
                <a:lnTo>
                  <a:pt x="15" y="203"/>
                </a:lnTo>
                <a:lnTo>
                  <a:pt x="12" y="203"/>
                </a:lnTo>
                <a:lnTo>
                  <a:pt x="0" y="202"/>
                </a:lnTo>
                <a:lnTo>
                  <a:pt x="0" y="192"/>
                </a:lnTo>
                <a:lnTo>
                  <a:pt x="0" y="185"/>
                </a:lnTo>
                <a:lnTo>
                  <a:pt x="0" y="176"/>
                </a:lnTo>
                <a:lnTo>
                  <a:pt x="2" y="168"/>
                </a:lnTo>
                <a:lnTo>
                  <a:pt x="2" y="159"/>
                </a:lnTo>
                <a:lnTo>
                  <a:pt x="2" y="158"/>
                </a:lnTo>
                <a:lnTo>
                  <a:pt x="2" y="152"/>
                </a:lnTo>
                <a:lnTo>
                  <a:pt x="2" y="134"/>
                </a:lnTo>
                <a:lnTo>
                  <a:pt x="3" y="126"/>
                </a:lnTo>
                <a:lnTo>
                  <a:pt x="3" y="117"/>
                </a:lnTo>
                <a:lnTo>
                  <a:pt x="3" y="116"/>
                </a:lnTo>
                <a:lnTo>
                  <a:pt x="3" y="110"/>
                </a:lnTo>
                <a:lnTo>
                  <a:pt x="3" y="105"/>
                </a:lnTo>
                <a:lnTo>
                  <a:pt x="3" y="93"/>
                </a:lnTo>
                <a:lnTo>
                  <a:pt x="3" y="92"/>
                </a:lnTo>
                <a:lnTo>
                  <a:pt x="5" y="87"/>
                </a:lnTo>
                <a:lnTo>
                  <a:pt x="5" y="81"/>
                </a:lnTo>
                <a:lnTo>
                  <a:pt x="5" y="68"/>
                </a:lnTo>
                <a:lnTo>
                  <a:pt x="5" y="65"/>
                </a:lnTo>
                <a:lnTo>
                  <a:pt x="5" y="62"/>
                </a:lnTo>
                <a:lnTo>
                  <a:pt x="5" y="59"/>
                </a:lnTo>
                <a:lnTo>
                  <a:pt x="6" y="42"/>
                </a:lnTo>
                <a:lnTo>
                  <a:pt x="6" y="33"/>
                </a:lnTo>
                <a:lnTo>
                  <a:pt x="6" y="28"/>
                </a:lnTo>
                <a:lnTo>
                  <a:pt x="8" y="0"/>
                </a:lnTo>
                <a:lnTo>
                  <a:pt x="39" y="1"/>
                </a:lnTo>
                <a:lnTo>
                  <a:pt x="41" y="1"/>
                </a:lnTo>
                <a:lnTo>
                  <a:pt x="44" y="1"/>
                </a:lnTo>
                <a:lnTo>
                  <a:pt x="54" y="1"/>
                </a:lnTo>
                <a:lnTo>
                  <a:pt x="66" y="1"/>
                </a:lnTo>
                <a:lnTo>
                  <a:pt x="72" y="1"/>
                </a:lnTo>
                <a:lnTo>
                  <a:pt x="74" y="1"/>
                </a:lnTo>
                <a:lnTo>
                  <a:pt x="81" y="3"/>
                </a:lnTo>
                <a:lnTo>
                  <a:pt x="92" y="3"/>
                </a:lnTo>
                <a:lnTo>
                  <a:pt x="101" y="3"/>
                </a:lnTo>
                <a:lnTo>
                  <a:pt x="104" y="3"/>
                </a:lnTo>
                <a:lnTo>
                  <a:pt x="119" y="3"/>
                </a:lnTo>
                <a:lnTo>
                  <a:pt x="130" y="3"/>
                </a:lnTo>
                <a:lnTo>
                  <a:pt x="142" y="3"/>
                </a:lnTo>
                <a:lnTo>
                  <a:pt x="145" y="3"/>
                </a:lnTo>
                <a:lnTo>
                  <a:pt x="152" y="4"/>
                </a:lnTo>
                <a:lnTo>
                  <a:pt x="155" y="4"/>
                </a:lnTo>
                <a:lnTo>
                  <a:pt x="157" y="4"/>
                </a:lnTo>
                <a:lnTo>
                  <a:pt x="167" y="4"/>
                </a:lnTo>
                <a:lnTo>
                  <a:pt x="173" y="4"/>
                </a:lnTo>
                <a:lnTo>
                  <a:pt x="175" y="4"/>
                </a:lnTo>
                <a:lnTo>
                  <a:pt x="179" y="4"/>
                </a:lnTo>
                <a:lnTo>
                  <a:pt x="185" y="4"/>
                </a:lnTo>
                <a:lnTo>
                  <a:pt x="193" y="4"/>
                </a:lnTo>
                <a:lnTo>
                  <a:pt x="197" y="4"/>
                </a:lnTo>
                <a:lnTo>
                  <a:pt x="205" y="4"/>
                </a:lnTo>
                <a:lnTo>
                  <a:pt x="211" y="4"/>
                </a:lnTo>
                <a:lnTo>
                  <a:pt x="214" y="4"/>
                </a:lnTo>
                <a:lnTo>
                  <a:pt x="217" y="4"/>
                </a:lnTo>
                <a:lnTo>
                  <a:pt x="220" y="4"/>
                </a:lnTo>
                <a:lnTo>
                  <a:pt x="230" y="4"/>
                </a:lnTo>
                <a:lnTo>
                  <a:pt x="242" y="4"/>
                </a:lnTo>
                <a:lnTo>
                  <a:pt x="249" y="4"/>
                </a:lnTo>
                <a:lnTo>
                  <a:pt x="255" y="4"/>
                </a:lnTo>
                <a:lnTo>
                  <a:pt x="265" y="4"/>
                </a:lnTo>
                <a:lnTo>
                  <a:pt x="268" y="4"/>
                </a:lnTo>
                <a:lnTo>
                  <a:pt x="271" y="4"/>
                </a:lnTo>
                <a:lnTo>
                  <a:pt x="274" y="4"/>
                </a:lnTo>
                <a:lnTo>
                  <a:pt x="286" y="3"/>
                </a:lnTo>
                <a:lnTo>
                  <a:pt x="289" y="3"/>
                </a:lnTo>
                <a:lnTo>
                  <a:pt x="294" y="3"/>
                </a:lnTo>
                <a:lnTo>
                  <a:pt x="300" y="3"/>
                </a:lnTo>
                <a:lnTo>
                  <a:pt x="306" y="3"/>
                </a:lnTo>
                <a:lnTo>
                  <a:pt x="312" y="3"/>
                </a:lnTo>
                <a:lnTo>
                  <a:pt x="318" y="3"/>
                </a:lnTo>
                <a:lnTo>
                  <a:pt x="322" y="3"/>
                </a:lnTo>
                <a:lnTo>
                  <a:pt x="345" y="3"/>
                </a:lnTo>
                <a:lnTo>
                  <a:pt x="346" y="3"/>
                </a:lnTo>
                <a:lnTo>
                  <a:pt x="357" y="10"/>
                </a:lnTo>
                <a:lnTo>
                  <a:pt x="361" y="10"/>
                </a:lnTo>
                <a:lnTo>
                  <a:pt x="363" y="9"/>
                </a:lnTo>
                <a:lnTo>
                  <a:pt x="366" y="10"/>
                </a:lnTo>
                <a:lnTo>
                  <a:pt x="369" y="13"/>
                </a:lnTo>
                <a:lnTo>
                  <a:pt x="369" y="19"/>
                </a:lnTo>
                <a:lnTo>
                  <a:pt x="363" y="24"/>
                </a:lnTo>
                <a:lnTo>
                  <a:pt x="360" y="27"/>
                </a:lnTo>
                <a:lnTo>
                  <a:pt x="358" y="33"/>
                </a:lnTo>
                <a:lnTo>
                  <a:pt x="360" y="36"/>
                </a:lnTo>
                <a:lnTo>
                  <a:pt x="363" y="39"/>
                </a:lnTo>
                <a:lnTo>
                  <a:pt x="364" y="40"/>
                </a:lnTo>
                <a:lnTo>
                  <a:pt x="369" y="43"/>
                </a:lnTo>
                <a:lnTo>
                  <a:pt x="370" y="49"/>
                </a:lnTo>
                <a:lnTo>
                  <a:pt x="375" y="56"/>
                </a:lnTo>
                <a:lnTo>
                  <a:pt x="376" y="57"/>
                </a:lnTo>
                <a:lnTo>
                  <a:pt x="383" y="59"/>
                </a:lnTo>
                <a:lnTo>
                  <a:pt x="384" y="57"/>
                </a:lnTo>
                <a:lnTo>
                  <a:pt x="384" y="60"/>
                </a:lnTo>
                <a:lnTo>
                  <a:pt x="384" y="66"/>
                </a:lnTo>
                <a:close/>
              </a:path>
            </a:pathLst>
          </a:custGeom>
          <a:blipFill rotWithShape="0">
            <a:blip r:embed="rId14"/>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8" name=""/>
          <p:cNvSpPr/>
          <p:nvPr/>
        </p:nvSpPr>
        <p:spPr>
          <a:xfrm>
            <a:off x="4435560" y="1647720"/>
            <a:ext cx="893520" cy="1009800"/>
          </a:xfrm>
          <a:custGeom>
            <a:avLst/>
            <a:gdLst/>
            <a:ahLst/>
            <a:rect l="l" t="t" r="r" b="b"/>
            <a:pathLst>
              <a:path w="347" h="390">
                <a:moveTo>
                  <a:pt x="39" y="302"/>
                </a:moveTo>
                <a:lnTo>
                  <a:pt x="39" y="292"/>
                </a:lnTo>
                <a:lnTo>
                  <a:pt x="37" y="272"/>
                </a:lnTo>
                <a:lnTo>
                  <a:pt x="37" y="268"/>
                </a:lnTo>
                <a:lnTo>
                  <a:pt x="36" y="266"/>
                </a:lnTo>
                <a:lnTo>
                  <a:pt x="30" y="263"/>
                </a:lnTo>
                <a:lnTo>
                  <a:pt x="19" y="251"/>
                </a:lnTo>
                <a:lnTo>
                  <a:pt x="19" y="248"/>
                </a:lnTo>
                <a:lnTo>
                  <a:pt x="28" y="240"/>
                </a:lnTo>
                <a:lnTo>
                  <a:pt x="33" y="228"/>
                </a:lnTo>
                <a:lnTo>
                  <a:pt x="31" y="224"/>
                </a:lnTo>
                <a:lnTo>
                  <a:pt x="31" y="222"/>
                </a:lnTo>
                <a:lnTo>
                  <a:pt x="28" y="200"/>
                </a:lnTo>
                <a:lnTo>
                  <a:pt x="24" y="191"/>
                </a:lnTo>
                <a:lnTo>
                  <a:pt x="22" y="182"/>
                </a:lnTo>
                <a:lnTo>
                  <a:pt x="21" y="182"/>
                </a:lnTo>
                <a:lnTo>
                  <a:pt x="21" y="165"/>
                </a:lnTo>
                <a:lnTo>
                  <a:pt x="19" y="158"/>
                </a:lnTo>
                <a:lnTo>
                  <a:pt x="18" y="147"/>
                </a:lnTo>
                <a:lnTo>
                  <a:pt x="18" y="146"/>
                </a:lnTo>
                <a:lnTo>
                  <a:pt x="19" y="146"/>
                </a:lnTo>
                <a:lnTo>
                  <a:pt x="19" y="143"/>
                </a:lnTo>
                <a:lnTo>
                  <a:pt x="18" y="137"/>
                </a:lnTo>
                <a:lnTo>
                  <a:pt x="19" y="135"/>
                </a:lnTo>
                <a:lnTo>
                  <a:pt x="18" y="134"/>
                </a:lnTo>
                <a:lnTo>
                  <a:pt x="18" y="125"/>
                </a:lnTo>
                <a:lnTo>
                  <a:pt x="16" y="117"/>
                </a:lnTo>
                <a:lnTo>
                  <a:pt x="16" y="114"/>
                </a:lnTo>
                <a:lnTo>
                  <a:pt x="10" y="100"/>
                </a:lnTo>
                <a:lnTo>
                  <a:pt x="4" y="81"/>
                </a:lnTo>
                <a:lnTo>
                  <a:pt x="4" y="79"/>
                </a:lnTo>
                <a:lnTo>
                  <a:pt x="6" y="78"/>
                </a:lnTo>
                <a:lnTo>
                  <a:pt x="4" y="64"/>
                </a:lnTo>
                <a:lnTo>
                  <a:pt x="3" y="57"/>
                </a:lnTo>
                <a:lnTo>
                  <a:pt x="1" y="36"/>
                </a:lnTo>
                <a:lnTo>
                  <a:pt x="3" y="34"/>
                </a:lnTo>
                <a:lnTo>
                  <a:pt x="0" y="27"/>
                </a:lnTo>
                <a:lnTo>
                  <a:pt x="36" y="27"/>
                </a:lnTo>
                <a:lnTo>
                  <a:pt x="84" y="25"/>
                </a:lnTo>
                <a:lnTo>
                  <a:pt x="91" y="25"/>
                </a:lnTo>
                <a:lnTo>
                  <a:pt x="91" y="0"/>
                </a:lnTo>
                <a:lnTo>
                  <a:pt x="100" y="1"/>
                </a:lnTo>
                <a:lnTo>
                  <a:pt x="106" y="4"/>
                </a:lnTo>
                <a:lnTo>
                  <a:pt x="112" y="39"/>
                </a:lnTo>
                <a:lnTo>
                  <a:pt x="117" y="43"/>
                </a:lnTo>
                <a:lnTo>
                  <a:pt x="124" y="43"/>
                </a:lnTo>
                <a:lnTo>
                  <a:pt x="132" y="43"/>
                </a:lnTo>
                <a:lnTo>
                  <a:pt x="132" y="46"/>
                </a:lnTo>
                <a:lnTo>
                  <a:pt x="152" y="48"/>
                </a:lnTo>
                <a:lnTo>
                  <a:pt x="153" y="54"/>
                </a:lnTo>
                <a:lnTo>
                  <a:pt x="165" y="54"/>
                </a:lnTo>
                <a:lnTo>
                  <a:pt x="168" y="51"/>
                </a:lnTo>
                <a:lnTo>
                  <a:pt x="168" y="49"/>
                </a:lnTo>
                <a:lnTo>
                  <a:pt x="179" y="45"/>
                </a:lnTo>
                <a:lnTo>
                  <a:pt x="185" y="46"/>
                </a:lnTo>
                <a:lnTo>
                  <a:pt x="191" y="45"/>
                </a:lnTo>
                <a:lnTo>
                  <a:pt x="201" y="51"/>
                </a:lnTo>
                <a:lnTo>
                  <a:pt x="206" y="51"/>
                </a:lnTo>
                <a:lnTo>
                  <a:pt x="206" y="57"/>
                </a:lnTo>
                <a:lnTo>
                  <a:pt x="212" y="57"/>
                </a:lnTo>
                <a:lnTo>
                  <a:pt x="218" y="70"/>
                </a:lnTo>
                <a:lnTo>
                  <a:pt x="222" y="69"/>
                </a:lnTo>
                <a:lnTo>
                  <a:pt x="221" y="63"/>
                </a:lnTo>
                <a:lnTo>
                  <a:pt x="231" y="61"/>
                </a:lnTo>
                <a:lnTo>
                  <a:pt x="234" y="63"/>
                </a:lnTo>
                <a:lnTo>
                  <a:pt x="236" y="67"/>
                </a:lnTo>
                <a:lnTo>
                  <a:pt x="243" y="70"/>
                </a:lnTo>
                <a:lnTo>
                  <a:pt x="258" y="78"/>
                </a:lnTo>
                <a:lnTo>
                  <a:pt x="268" y="76"/>
                </a:lnTo>
                <a:lnTo>
                  <a:pt x="278" y="69"/>
                </a:lnTo>
                <a:lnTo>
                  <a:pt x="287" y="64"/>
                </a:lnTo>
                <a:lnTo>
                  <a:pt x="292" y="75"/>
                </a:lnTo>
                <a:lnTo>
                  <a:pt x="298" y="73"/>
                </a:lnTo>
                <a:lnTo>
                  <a:pt x="310" y="73"/>
                </a:lnTo>
                <a:lnTo>
                  <a:pt x="319" y="72"/>
                </a:lnTo>
                <a:lnTo>
                  <a:pt x="332" y="78"/>
                </a:lnTo>
                <a:lnTo>
                  <a:pt x="337" y="75"/>
                </a:lnTo>
                <a:lnTo>
                  <a:pt x="347" y="76"/>
                </a:lnTo>
                <a:lnTo>
                  <a:pt x="326" y="90"/>
                </a:lnTo>
                <a:lnTo>
                  <a:pt x="305" y="99"/>
                </a:lnTo>
                <a:lnTo>
                  <a:pt x="295" y="105"/>
                </a:lnTo>
                <a:lnTo>
                  <a:pt x="283" y="117"/>
                </a:lnTo>
                <a:lnTo>
                  <a:pt x="272" y="129"/>
                </a:lnTo>
                <a:lnTo>
                  <a:pt x="268" y="135"/>
                </a:lnTo>
                <a:lnTo>
                  <a:pt x="249" y="153"/>
                </a:lnTo>
                <a:lnTo>
                  <a:pt x="240" y="161"/>
                </a:lnTo>
                <a:lnTo>
                  <a:pt x="237" y="167"/>
                </a:lnTo>
                <a:lnTo>
                  <a:pt x="240" y="168"/>
                </a:lnTo>
                <a:lnTo>
                  <a:pt x="236" y="167"/>
                </a:lnTo>
                <a:lnTo>
                  <a:pt x="230" y="173"/>
                </a:lnTo>
                <a:lnTo>
                  <a:pt x="227" y="173"/>
                </a:lnTo>
                <a:lnTo>
                  <a:pt x="228" y="176"/>
                </a:lnTo>
                <a:lnTo>
                  <a:pt x="228" y="183"/>
                </a:lnTo>
                <a:lnTo>
                  <a:pt x="228" y="189"/>
                </a:lnTo>
                <a:lnTo>
                  <a:pt x="230" y="206"/>
                </a:lnTo>
                <a:lnTo>
                  <a:pt x="230" y="212"/>
                </a:lnTo>
                <a:lnTo>
                  <a:pt x="209" y="228"/>
                </a:lnTo>
                <a:lnTo>
                  <a:pt x="206" y="236"/>
                </a:lnTo>
                <a:lnTo>
                  <a:pt x="204" y="242"/>
                </a:lnTo>
                <a:lnTo>
                  <a:pt x="210" y="247"/>
                </a:lnTo>
                <a:lnTo>
                  <a:pt x="212" y="251"/>
                </a:lnTo>
                <a:lnTo>
                  <a:pt x="212" y="265"/>
                </a:lnTo>
                <a:lnTo>
                  <a:pt x="210" y="268"/>
                </a:lnTo>
                <a:lnTo>
                  <a:pt x="212" y="269"/>
                </a:lnTo>
                <a:lnTo>
                  <a:pt x="212" y="271"/>
                </a:lnTo>
                <a:lnTo>
                  <a:pt x="212" y="275"/>
                </a:lnTo>
                <a:lnTo>
                  <a:pt x="212" y="284"/>
                </a:lnTo>
                <a:lnTo>
                  <a:pt x="212" y="293"/>
                </a:lnTo>
                <a:lnTo>
                  <a:pt x="210" y="301"/>
                </a:lnTo>
                <a:lnTo>
                  <a:pt x="215" y="302"/>
                </a:lnTo>
                <a:lnTo>
                  <a:pt x="216" y="304"/>
                </a:lnTo>
                <a:lnTo>
                  <a:pt x="225" y="311"/>
                </a:lnTo>
                <a:lnTo>
                  <a:pt x="234" y="313"/>
                </a:lnTo>
                <a:lnTo>
                  <a:pt x="234" y="314"/>
                </a:lnTo>
                <a:lnTo>
                  <a:pt x="236" y="316"/>
                </a:lnTo>
                <a:lnTo>
                  <a:pt x="237" y="319"/>
                </a:lnTo>
                <a:lnTo>
                  <a:pt x="239" y="319"/>
                </a:lnTo>
                <a:lnTo>
                  <a:pt x="243" y="320"/>
                </a:lnTo>
                <a:lnTo>
                  <a:pt x="246" y="322"/>
                </a:lnTo>
                <a:lnTo>
                  <a:pt x="249" y="323"/>
                </a:lnTo>
                <a:lnTo>
                  <a:pt x="255" y="331"/>
                </a:lnTo>
                <a:lnTo>
                  <a:pt x="257" y="335"/>
                </a:lnTo>
                <a:lnTo>
                  <a:pt x="264" y="338"/>
                </a:lnTo>
                <a:lnTo>
                  <a:pt x="269" y="343"/>
                </a:lnTo>
                <a:lnTo>
                  <a:pt x="272" y="346"/>
                </a:lnTo>
                <a:lnTo>
                  <a:pt x="275" y="346"/>
                </a:lnTo>
                <a:lnTo>
                  <a:pt x="278" y="346"/>
                </a:lnTo>
                <a:lnTo>
                  <a:pt x="280" y="347"/>
                </a:lnTo>
                <a:lnTo>
                  <a:pt x="281" y="350"/>
                </a:lnTo>
                <a:lnTo>
                  <a:pt x="286" y="356"/>
                </a:lnTo>
                <a:lnTo>
                  <a:pt x="289" y="361"/>
                </a:lnTo>
                <a:lnTo>
                  <a:pt x="289" y="362"/>
                </a:lnTo>
                <a:lnTo>
                  <a:pt x="289" y="364"/>
                </a:lnTo>
                <a:lnTo>
                  <a:pt x="289" y="371"/>
                </a:lnTo>
                <a:lnTo>
                  <a:pt x="290" y="373"/>
                </a:lnTo>
                <a:lnTo>
                  <a:pt x="292" y="379"/>
                </a:lnTo>
                <a:lnTo>
                  <a:pt x="290" y="379"/>
                </a:lnTo>
                <a:lnTo>
                  <a:pt x="286" y="379"/>
                </a:lnTo>
                <a:lnTo>
                  <a:pt x="272" y="380"/>
                </a:lnTo>
                <a:lnTo>
                  <a:pt x="266" y="380"/>
                </a:lnTo>
                <a:lnTo>
                  <a:pt x="249" y="382"/>
                </a:lnTo>
                <a:lnTo>
                  <a:pt x="231" y="382"/>
                </a:lnTo>
                <a:lnTo>
                  <a:pt x="227" y="383"/>
                </a:lnTo>
                <a:lnTo>
                  <a:pt x="206" y="383"/>
                </a:lnTo>
                <a:lnTo>
                  <a:pt x="204" y="383"/>
                </a:lnTo>
                <a:lnTo>
                  <a:pt x="203" y="383"/>
                </a:lnTo>
                <a:lnTo>
                  <a:pt x="188" y="385"/>
                </a:lnTo>
                <a:lnTo>
                  <a:pt x="186" y="385"/>
                </a:lnTo>
                <a:lnTo>
                  <a:pt x="182" y="385"/>
                </a:lnTo>
                <a:lnTo>
                  <a:pt x="174" y="385"/>
                </a:lnTo>
                <a:lnTo>
                  <a:pt x="165" y="386"/>
                </a:lnTo>
                <a:lnTo>
                  <a:pt x="164" y="386"/>
                </a:lnTo>
                <a:lnTo>
                  <a:pt x="159" y="386"/>
                </a:lnTo>
                <a:lnTo>
                  <a:pt x="158" y="386"/>
                </a:lnTo>
                <a:lnTo>
                  <a:pt x="146" y="386"/>
                </a:lnTo>
                <a:lnTo>
                  <a:pt x="140" y="386"/>
                </a:lnTo>
                <a:lnTo>
                  <a:pt x="137" y="386"/>
                </a:lnTo>
                <a:lnTo>
                  <a:pt x="126" y="386"/>
                </a:lnTo>
                <a:lnTo>
                  <a:pt x="121" y="388"/>
                </a:lnTo>
                <a:lnTo>
                  <a:pt x="117" y="388"/>
                </a:lnTo>
                <a:lnTo>
                  <a:pt x="115" y="388"/>
                </a:lnTo>
                <a:lnTo>
                  <a:pt x="114" y="388"/>
                </a:lnTo>
                <a:lnTo>
                  <a:pt x="103" y="388"/>
                </a:lnTo>
                <a:lnTo>
                  <a:pt x="97" y="388"/>
                </a:lnTo>
                <a:lnTo>
                  <a:pt x="91" y="388"/>
                </a:lnTo>
                <a:lnTo>
                  <a:pt x="87" y="388"/>
                </a:lnTo>
                <a:lnTo>
                  <a:pt x="75" y="388"/>
                </a:lnTo>
                <a:lnTo>
                  <a:pt x="73" y="388"/>
                </a:lnTo>
                <a:lnTo>
                  <a:pt x="67" y="390"/>
                </a:lnTo>
                <a:lnTo>
                  <a:pt x="64" y="390"/>
                </a:lnTo>
                <a:lnTo>
                  <a:pt x="61" y="390"/>
                </a:lnTo>
                <a:lnTo>
                  <a:pt x="58" y="390"/>
                </a:lnTo>
                <a:lnTo>
                  <a:pt x="49" y="390"/>
                </a:lnTo>
                <a:lnTo>
                  <a:pt x="43" y="390"/>
                </a:lnTo>
                <a:lnTo>
                  <a:pt x="40" y="390"/>
                </a:lnTo>
                <a:lnTo>
                  <a:pt x="39" y="380"/>
                </a:lnTo>
                <a:lnTo>
                  <a:pt x="39" y="373"/>
                </a:lnTo>
                <a:lnTo>
                  <a:pt x="39" y="365"/>
                </a:lnTo>
                <a:lnTo>
                  <a:pt x="39" y="356"/>
                </a:lnTo>
                <a:lnTo>
                  <a:pt x="39" y="347"/>
                </a:lnTo>
                <a:lnTo>
                  <a:pt x="39" y="343"/>
                </a:lnTo>
                <a:lnTo>
                  <a:pt x="39" y="320"/>
                </a:lnTo>
                <a:lnTo>
                  <a:pt x="39" y="314"/>
                </a:lnTo>
                <a:lnTo>
                  <a:pt x="39" y="302"/>
                </a:lnTo>
                <a:close/>
              </a:path>
            </a:pathLst>
          </a:custGeom>
          <a:blipFill rotWithShape="0">
            <a:blip r:embed="rId15"/>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79" name=""/>
          <p:cNvSpPr/>
          <p:nvPr/>
        </p:nvSpPr>
        <p:spPr>
          <a:xfrm>
            <a:off x="4630680" y="3130560"/>
            <a:ext cx="916200" cy="792000"/>
          </a:xfrm>
          <a:custGeom>
            <a:avLst/>
            <a:gdLst/>
            <a:ahLst/>
            <a:rect l="l" t="t" r="r" b="b"/>
            <a:pathLst>
              <a:path w="356" h="306">
                <a:moveTo>
                  <a:pt x="77" y="9"/>
                </a:moveTo>
                <a:lnTo>
                  <a:pt x="88" y="9"/>
                </a:lnTo>
                <a:lnTo>
                  <a:pt x="89" y="9"/>
                </a:lnTo>
                <a:lnTo>
                  <a:pt x="100" y="8"/>
                </a:lnTo>
                <a:lnTo>
                  <a:pt x="101" y="8"/>
                </a:lnTo>
                <a:lnTo>
                  <a:pt x="112" y="8"/>
                </a:lnTo>
                <a:lnTo>
                  <a:pt x="115" y="8"/>
                </a:lnTo>
                <a:lnTo>
                  <a:pt x="116" y="8"/>
                </a:lnTo>
                <a:lnTo>
                  <a:pt x="121" y="6"/>
                </a:lnTo>
                <a:lnTo>
                  <a:pt x="127" y="6"/>
                </a:lnTo>
                <a:lnTo>
                  <a:pt x="134" y="6"/>
                </a:lnTo>
                <a:lnTo>
                  <a:pt x="139" y="6"/>
                </a:lnTo>
                <a:lnTo>
                  <a:pt x="151" y="5"/>
                </a:lnTo>
                <a:lnTo>
                  <a:pt x="154" y="5"/>
                </a:lnTo>
                <a:lnTo>
                  <a:pt x="157" y="5"/>
                </a:lnTo>
                <a:lnTo>
                  <a:pt x="164" y="3"/>
                </a:lnTo>
                <a:lnTo>
                  <a:pt x="172" y="3"/>
                </a:lnTo>
                <a:lnTo>
                  <a:pt x="176" y="3"/>
                </a:lnTo>
                <a:lnTo>
                  <a:pt x="179" y="3"/>
                </a:lnTo>
                <a:lnTo>
                  <a:pt x="185" y="2"/>
                </a:lnTo>
                <a:lnTo>
                  <a:pt x="188" y="2"/>
                </a:lnTo>
                <a:lnTo>
                  <a:pt x="192" y="2"/>
                </a:lnTo>
                <a:lnTo>
                  <a:pt x="202" y="0"/>
                </a:lnTo>
                <a:lnTo>
                  <a:pt x="204" y="2"/>
                </a:lnTo>
                <a:lnTo>
                  <a:pt x="208" y="5"/>
                </a:lnTo>
                <a:lnTo>
                  <a:pt x="214" y="14"/>
                </a:lnTo>
                <a:lnTo>
                  <a:pt x="219" y="15"/>
                </a:lnTo>
                <a:lnTo>
                  <a:pt x="217" y="17"/>
                </a:lnTo>
                <a:lnTo>
                  <a:pt x="216" y="24"/>
                </a:lnTo>
                <a:lnTo>
                  <a:pt x="216" y="27"/>
                </a:lnTo>
                <a:lnTo>
                  <a:pt x="216" y="32"/>
                </a:lnTo>
                <a:lnTo>
                  <a:pt x="217" y="41"/>
                </a:lnTo>
                <a:lnTo>
                  <a:pt x="220" y="44"/>
                </a:lnTo>
                <a:lnTo>
                  <a:pt x="220" y="48"/>
                </a:lnTo>
                <a:lnTo>
                  <a:pt x="223" y="53"/>
                </a:lnTo>
                <a:lnTo>
                  <a:pt x="225" y="56"/>
                </a:lnTo>
                <a:lnTo>
                  <a:pt x="225" y="57"/>
                </a:lnTo>
                <a:lnTo>
                  <a:pt x="228" y="60"/>
                </a:lnTo>
                <a:lnTo>
                  <a:pt x="229" y="62"/>
                </a:lnTo>
                <a:lnTo>
                  <a:pt x="231" y="63"/>
                </a:lnTo>
                <a:lnTo>
                  <a:pt x="235" y="66"/>
                </a:lnTo>
                <a:lnTo>
                  <a:pt x="235" y="69"/>
                </a:lnTo>
                <a:lnTo>
                  <a:pt x="238" y="69"/>
                </a:lnTo>
                <a:lnTo>
                  <a:pt x="244" y="77"/>
                </a:lnTo>
                <a:lnTo>
                  <a:pt x="247" y="78"/>
                </a:lnTo>
                <a:lnTo>
                  <a:pt x="253" y="83"/>
                </a:lnTo>
                <a:lnTo>
                  <a:pt x="258" y="87"/>
                </a:lnTo>
                <a:lnTo>
                  <a:pt x="259" y="90"/>
                </a:lnTo>
                <a:lnTo>
                  <a:pt x="261" y="96"/>
                </a:lnTo>
                <a:lnTo>
                  <a:pt x="262" y="104"/>
                </a:lnTo>
                <a:lnTo>
                  <a:pt x="264" y="109"/>
                </a:lnTo>
                <a:lnTo>
                  <a:pt x="268" y="113"/>
                </a:lnTo>
                <a:lnTo>
                  <a:pt x="270" y="113"/>
                </a:lnTo>
                <a:lnTo>
                  <a:pt x="274" y="106"/>
                </a:lnTo>
                <a:lnTo>
                  <a:pt x="279" y="107"/>
                </a:lnTo>
                <a:lnTo>
                  <a:pt x="280" y="109"/>
                </a:lnTo>
                <a:lnTo>
                  <a:pt x="283" y="109"/>
                </a:lnTo>
                <a:lnTo>
                  <a:pt x="285" y="109"/>
                </a:lnTo>
                <a:lnTo>
                  <a:pt x="291" y="113"/>
                </a:lnTo>
                <a:lnTo>
                  <a:pt x="292" y="116"/>
                </a:lnTo>
                <a:lnTo>
                  <a:pt x="289" y="118"/>
                </a:lnTo>
                <a:lnTo>
                  <a:pt x="289" y="119"/>
                </a:lnTo>
                <a:lnTo>
                  <a:pt x="289" y="125"/>
                </a:lnTo>
                <a:lnTo>
                  <a:pt x="289" y="128"/>
                </a:lnTo>
                <a:lnTo>
                  <a:pt x="286" y="134"/>
                </a:lnTo>
                <a:lnTo>
                  <a:pt x="286" y="136"/>
                </a:lnTo>
                <a:lnTo>
                  <a:pt x="286" y="137"/>
                </a:lnTo>
                <a:lnTo>
                  <a:pt x="283" y="145"/>
                </a:lnTo>
                <a:lnTo>
                  <a:pt x="282" y="154"/>
                </a:lnTo>
                <a:lnTo>
                  <a:pt x="283" y="155"/>
                </a:lnTo>
                <a:lnTo>
                  <a:pt x="289" y="161"/>
                </a:lnTo>
                <a:lnTo>
                  <a:pt x="289" y="163"/>
                </a:lnTo>
                <a:lnTo>
                  <a:pt x="291" y="164"/>
                </a:lnTo>
                <a:lnTo>
                  <a:pt x="295" y="166"/>
                </a:lnTo>
                <a:lnTo>
                  <a:pt x="303" y="172"/>
                </a:lnTo>
                <a:lnTo>
                  <a:pt x="306" y="178"/>
                </a:lnTo>
                <a:lnTo>
                  <a:pt x="309" y="176"/>
                </a:lnTo>
                <a:lnTo>
                  <a:pt x="313" y="176"/>
                </a:lnTo>
                <a:lnTo>
                  <a:pt x="321" y="181"/>
                </a:lnTo>
                <a:lnTo>
                  <a:pt x="321" y="184"/>
                </a:lnTo>
                <a:lnTo>
                  <a:pt x="330" y="193"/>
                </a:lnTo>
                <a:lnTo>
                  <a:pt x="330" y="196"/>
                </a:lnTo>
                <a:lnTo>
                  <a:pt x="336" y="208"/>
                </a:lnTo>
                <a:lnTo>
                  <a:pt x="335" y="211"/>
                </a:lnTo>
                <a:lnTo>
                  <a:pt x="333" y="211"/>
                </a:lnTo>
                <a:lnTo>
                  <a:pt x="332" y="212"/>
                </a:lnTo>
                <a:lnTo>
                  <a:pt x="333" y="217"/>
                </a:lnTo>
                <a:lnTo>
                  <a:pt x="335" y="217"/>
                </a:lnTo>
                <a:lnTo>
                  <a:pt x="341" y="230"/>
                </a:lnTo>
                <a:lnTo>
                  <a:pt x="344" y="232"/>
                </a:lnTo>
                <a:lnTo>
                  <a:pt x="347" y="233"/>
                </a:lnTo>
                <a:lnTo>
                  <a:pt x="347" y="227"/>
                </a:lnTo>
                <a:lnTo>
                  <a:pt x="351" y="232"/>
                </a:lnTo>
                <a:lnTo>
                  <a:pt x="354" y="233"/>
                </a:lnTo>
                <a:lnTo>
                  <a:pt x="356" y="235"/>
                </a:lnTo>
                <a:lnTo>
                  <a:pt x="356" y="236"/>
                </a:lnTo>
                <a:lnTo>
                  <a:pt x="354" y="239"/>
                </a:lnTo>
                <a:lnTo>
                  <a:pt x="354" y="241"/>
                </a:lnTo>
                <a:lnTo>
                  <a:pt x="354" y="247"/>
                </a:lnTo>
                <a:lnTo>
                  <a:pt x="354" y="249"/>
                </a:lnTo>
                <a:lnTo>
                  <a:pt x="351" y="250"/>
                </a:lnTo>
                <a:lnTo>
                  <a:pt x="353" y="256"/>
                </a:lnTo>
                <a:lnTo>
                  <a:pt x="350" y="262"/>
                </a:lnTo>
                <a:lnTo>
                  <a:pt x="345" y="258"/>
                </a:lnTo>
                <a:lnTo>
                  <a:pt x="344" y="259"/>
                </a:lnTo>
                <a:lnTo>
                  <a:pt x="342" y="259"/>
                </a:lnTo>
                <a:lnTo>
                  <a:pt x="341" y="267"/>
                </a:lnTo>
                <a:lnTo>
                  <a:pt x="338" y="268"/>
                </a:lnTo>
                <a:lnTo>
                  <a:pt x="336" y="262"/>
                </a:lnTo>
                <a:lnTo>
                  <a:pt x="335" y="268"/>
                </a:lnTo>
                <a:lnTo>
                  <a:pt x="336" y="276"/>
                </a:lnTo>
                <a:lnTo>
                  <a:pt x="335" y="279"/>
                </a:lnTo>
                <a:lnTo>
                  <a:pt x="336" y="285"/>
                </a:lnTo>
                <a:lnTo>
                  <a:pt x="327" y="285"/>
                </a:lnTo>
                <a:lnTo>
                  <a:pt x="332" y="289"/>
                </a:lnTo>
                <a:lnTo>
                  <a:pt x="333" y="294"/>
                </a:lnTo>
                <a:lnTo>
                  <a:pt x="332" y="294"/>
                </a:lnTo>
                <a:lnTo>
                  <a:pt x="327" y="303"/>
                </a:lnTo>
                <a:lnTo>
                  <a:pt x="326" y="303"/>
                </a:lnTo>
                <a:lnTo>
                  <a:pt x="318" y="303"/>
                </a:lnTo>
                <a:lnTo>
                  <a:pt x="315" y="303"/>
                </a:lnTo>
                <a:lnTo>
                  <a:pt x="304" y="304"/>
                </a:lnTo>
                <a:lnTo>
                  <a:pt x="300" y="304"/>
                </a:lnTo>
                <a:lnTo>
                  <a:pt x="298" y="304"/>
                </a:lnTo>
                <a:lnTo>
                  <a:pt x="292" y="306"/>
                </a:lnTo>
                <a:lnTo>
                  <a:pt x="297" y="297"/>
                </a:lnTo>
                <a:lnTo>
                  <a:pt x="298" y="297"/>
                </a:lnTo>
                <a:lnTo>
                  <a:pt x="301" y="291"/>
                </a:lnTo>
                <a:lnTo>
                  <a:pt x="304" y="288"/>
                </a:lnTo>
                <a:lnTo>
                  <a:pt x="303" y="271"/>
                </a:lnTo>
                <a:lnTo>
                  <a:pt x="298" y="271"/>
                </a:lnTo>
                <a:lnTo>
                  <a:pt x="297" y="271"/>
                </a:lnTo>
                <a:lnTo>
                  <a:pt x="295" y="271"/>
                </a:lnTo>
                <a:lnTo>
                  <a:pt x="280" y="273"/>
                </a:lnTo>
                <a:lnTo>
                  <a:pt x="273" y="273"/>
                </a:lnTo>
                <a:lnTo>
                  <a:pt x="271" y="273"/>
                </a:lnTo>
                <a:lnTo>
                  <a:pt x="270" y="273"/>
                </a:lnTo>
                <a:lnTo>
                  <a:pt x="264" y="273"/>
                </a:lnTo>
                <a:lnTo>
                  <a:pt x="258" y="274"/>
                </a:lnTo>
                <a:lnTo>
                  <a:pt x="252" y="274"/>
                </a:lnTo>
                <a:lnTo>
                  <a:pt x="247" y="274"/>
                </a:lnTo>
                <a:lnTo>
                  <a:pt x="246" y="274"/>
                </a:lnTo>
                <a:lnTo>
                  <a:pt x="237" y="276"/>
                </a:lnTo>
                <a:lnTo>
                  <a:pt x="235" y="276"/>
                </a:lnTo>
                <a:lnTo>
                  <a:pt x="234" y="276"/>
                </a:lnTo>
                <a:lnTo>
                  <a:pt x="232" y="276"/>
                </a:lnTo>
                <a:lnTo>
                  <a:pt x="229" y="276"/>
                </a:lnTo>
                <a:lnTo>
                  <a:pt x="223" y="276"/>
                </a:lnTo>
                <a:lnTo>
                  <a:pt x="219" y="276"/>
                </a:lnTo>
                <a:lnTo>
                  <a:pt x="205" y="277"/>
                </a:lnTo>
                <a:lnTo>
                  <a:pt x="199" y="277"/>
                </a:lnTo>
                <a:lnTo>
                  <a:pt x="198" y="277"/>
                </a:lnTo>
                <a:lnTo>
                  <a:pt x="185" y="279"/>
                </a:lnTo>
                <a:lnTo>
                  <a:pt x="182" y="279"/>
                </a:lnTo>
                <a:lnTo>
                  <a:pt x="178" y="279"/>
                </a:lnTo>
                <a:lnTo>
                  <a:pt x="167" y="279"/>
                </a:lnTo>
                <a:lnTo>
                  <a:pt x="166" y="279"/>
                </a:lnTo>
                <a:lnTo>
                  <a:pt x="164" y="279"/>
                </a:lnTo>
                <a:lnTo>
                  <a:pt x="160" y="280"/>
                </a:lnTo>
                <a:lnTo>
                  <a:pt x="149" y="280"/>
                </a:lnTo>
                <a:lnTo>
                  <a:pt x="145" y="280"/>
                </a:lnTo>
                <a:lnTo>
                  <a:pt x="137" y="280"/>
                </a:lnTo>
                <a:lnTo>
                  <a:pt x="136" y="280"/>
                </a:lnTo>
                <a:lnTo>
                  <a:pt x="133" y="280"/>
                </a:lnTo>
                <a:lnTo>
                  <a:pt x="130" y="282"/>
                </a:lnTo>
                <a:lnTo>
                  <a:pt x="122" y="282"/>
                </a:lnTo>
                <a:lnTo>
                  <a:pt x="115" y="282"/>
                </a:lnTo>
                <a:lnTo>
                  <a:pt x="110" y="282"/>
                </a:lnTo>
                <a:lnTo>
                  <a:pt x="107" y="282"/>
                </a:lnTo>
                <a:lnTo>
                  <a:pt x="104" y="282"/>
                </a:lnTo>
                <a:lnTo>
                  <a:pt x="100" y="282"/>
                </a:lnTo>
                <a:lnTo>
                  <a:pt x="95" y="282"/>
                </a:lnTo>
                <a:lnTo>
                  <a:pt x="80" y="283"/>
                </a:lnTo>
                <a:lnTo>
                  <a:pt x="74" y="283"/>
                </a:lnTo>
                <a:lnTo>
                  <a:pt x="68" y="283"/>
                </a:lnTo>
                <a:lnTo>
                  <a:pt x="67" y="277"/>
                </a:lnTo>
                <a:lnTo>
                  <a:pt x="67" y="274"/>
                </a:lnTo>
                <a:lnTo>
                  <a:pt x="67" y="273"/>
                </a:lnTo>
                <a:lnTo>
                  <a:pt x="67" y="271"/>
                </a:lnTo>
                <a:lnTo>
                  <a:pt x="67" y="267"/>
                </a:lnTo>
                <a:lnTo>
                  <a:pt x="67" y="265"/>
                </a:lnTo>
                <a:lnTo>
                  <a:pt x="67" y="259"/>
                </a:lnTo>
                <a:lnTo>
                  <a:pt x="67" y="253"/>
                </a:lnTo>
                <a:lnTo>
                  <a:pt x="67" y="250"/>
                </a:lnTo>
                <a:lnTo>
                  <a:pt x="67" y="247"/>
                </a:lnTo>
                <a:lnTo>
                  <a:pt x="67" y="246"/>
                </a:lnTo>
                <a:lnTo>
                  <a:pt x="67" y="244"/>
                </a:lnTo>
                <a:lnTo>
                  <a:pt x="67" y="238"/>
                </a:lnTo>
                <a:lnTo>
                  <a:pt x="65" y="227"/>
                </a:lnTo>
                <a:lnTo>
                  <a:pt x="65" y="226"/>
                </a:lnTo>
                <a:lnTo>
                  <a:pt x="65" y="224"/>
                </a:lnTo>
                <a:lnTo>
                  <a:pt x="65" y="215"/>
                </a:lnTo>
                <a:lnTo>
                  <a:pt x="65" y="206"/>
                </a:lnTo>
                <a:lnTo>
                  <a:pt x="65" y="205"/>
                </a:lnTo>
                <a:lnTo>
                  <a:pt x="65" y="197"/>
                </a:lnTo>
                <a:lnTo>
                  <a:pt x="65" y="187"/>
                </a:lnTo>
                <a:lnTo>
                  <a:pt x="64" y="179"/>
                </a:lnTo>
                <a:lnTo>
                  <a:pt x="64" y="178"/>
                </a:lnTo>
                <a:lnTo>
                  <a:pt x="64" y="172"/>
                </a:lnTo>
                <a:lnTo>
                  <a:pt x="64" y="166"/>
                </a:lnTo>
                <a:lnTo>
                  <a:pt x="64" y="157"/>
                </a:lnTo>
                <a:lnTo>
                  <a:pt x="64" y="151"/>
                </a:lnTo>
                <a:lnTo>
                  <a:pt x="64" y="149"/>
                </a:lnTo>
                <a:lnTo>
                  <a:pt x="64" y="140"/>
                </a:lnTo>
                <a:lnTo>
                  <a:pt x="64" y="133"/>
                </a:lnTo>
                <a:lnTo>
                  <a:pt x="62" y="125"/>
                </a:lnTo>
                <a:lnTo>
                  <a:pt x="62" y="122"/>
                </a:lnTo>
                <a:lnTo>
                  <a:pt x="62" y="118"/>
                </a:lnTo>
                <a:lnTo>
                  <a:pt x="62" y="113"/>
                </a:lnTo>
                <a:lnTo>
                  <a:pt x="62" y="107"/>
                </a:lnTo>
                <a:lnTo>
                  <a:pt x="62" y="104"/>
                </a:lnTo>
                <a:lnTo>
                  <a:pt x="61" y="106"/>
                </a:lnTo>
                <a:lnTo>
                  <a:pt x="54" y="104"/>
                </a:lnTo>
                <a:lnTo>
                  <a:pt x="53" y="103"/>
                </a:lnTo>
                <a:lnTo>
                  <a:pt x="48" y="96"/>
                </a:lnTo>
                <a:lnTo>
                  <a:pt x="47" y="90"/>
                </a:lnTo>
                <a:lnTo>
                  <a:pt x="42" y="87"/>
                </a:lnTo>
                <a:lnTo>
                  <a:pt x="41" y="86"/>
                </a:lnTo>
                <a:lnTo>
                  <a:pt x="38" y="83"/>
                </a:lnTo>
                <a:lnTo>
                  <a:pt x="36" y="80"/>
                </a:lnTo>
                <a:lnTo>
                  <a:pt x="38" y="74"/>
                </a:lnTo>
                <a:lnTo>
                  <a:pt x="41" y="71"/>
                </a:lnTo>
                <a:lnTo>
                  <a:pt x="47" y="66"/>
                </a:lnTo>
                <a:lnTo>
                  <a:pt x="47" y="60"/>
                </a:lnTo>
                <a:lnTo>
                  <a:pt x="44" y="57"/>
                </a:lnTo>
                <a:lnTo>
                  <a:pt x="41" y="56"/>
                </a:lnTo>
                <a:lnTo>
                  <a:pt x="39" y="57"/>
                </a:lnTo>
                <a:lnTo>
                  <a:pt x="35" y="57"/>
                </a:lnTo>
                <a:lnTo>
                  <a:pt x="24" y="50"/>
                </a:lnTo>
                <a:lnTo>
                  <a:pt x="21" y="47"/>
                </a:lnTo>
                <a:lnTo>
                  <a:pt x="15" y="33"/>
                </a:lnTo>
                <a:lnTo>
                  <a:pt x="12" y="32"/>
                </a:lnTo>
                <a:lnTo>
                  <a:pt x="8" y="29"/>
                </a:lnTo>
                <a:lnTo>
                  <a:pt x="5" y="12"/>
                </a:lnTo>
                <a:lnTo>
                  <a:pt x="3" y="15"/>
                </a:lnTo>
                <a:lnTo>
                  <a:pt x="2" y="15"/>
                </a:lnTo>
                <a:lnTo>
                  <a:pt x="0" y="11"/>
                </a:lnTo>
                <a:lnTo>
                  <a:pt x="2" y="11"/>
                </a:lnTo>
                <a:lnTo>
                  <a:pt x="14" y="11"/>
                </a:lnTo>
                <a:lnTo>
                  <a:pt x="20" y="11"/>
                </a:lnTo>
                <a:lnTo>
                  <a:pt x="26" y="11"/>
                </a:lnTo>
                <a:lnTo>
                  <a:pt x="29" y="11"/>
                </a:lnTo>
                <a:lnTo>
                  <a:pt x="39" y="11"/>
                </a:lnTo>
                <a:lnTo>
                  <a:pt x="44" y="11"/>
                </a:lnTo>
                <a:lnTo>
                  <a:pt x="51" y="11"/>
                </a:lnTo>
                <a:lnTo>
                  <a:pt x="58" y="11"/>
                </a:lnTo>
                <a:lnTo>
                  <a:pt x="64" y="9"/>
                </a:lnTo>
                <a:lnTo>
                  <a:pt x="65" y="9"/>
                </a:lnTo>
                <a:lnTo>
                  <a:pt x="77" y="9"/>
                </a:lnTo>
                <a:close/>
              </a:path>
            </a:pathLst>
          </a:custGeom>
          <a:blipFill rotWithShape="0">
            <a:blip r:embed="rId16"/>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0" name=""/>
          <p:cNvSpPr/>
          <p:nvPr/>
        </p:nvSpPr>
        <p:spPr>
          <a:xfrm>
            <a:off x="3570120" y="2722680"/>
            <a:ext cx="1122480" cy="539640"/>
          </a:xfrm>
          <a:custGeom>
            <a:avLst/>
            <a:gdLst/>
            <a:ahLst/>
            <a:rect l="l" t="t" r="r" b="b"/>
            <a:pathLst>
              <a:path w="436" h="209">
                <a:moveTo>
                  <a:pt x="265" y="209"/>
                </a:moveTo>
                <a:lnTo>
                  <a:pt x="263" y="209"/>
                </a:lnTo>
                <a:lnTo>
                  <a:pt x="257" y="209"/>
                </a:lnTo>
                <a:lnTo>
                  <a:pt x="247" y="209"/>
                </a:lnTo>
                <a:lnTo>
                  <a:pt x="245" y="209"/>
                </a:lnTo>
                <a:lnTo>
                  <a:pt x="242" y="209"/>
                </a:lnTo>
                <a:lnTo>
                  <a:pt x="235" y="208"/>
                </a:lnTo>
                <a:lnTo>
                  <a:pt x="232" y="208"/>
                </a:lnTo>
                <a:lnTo>
                  <a:pt x="220" y="208"/>
                </a:lnTo>
                <a:lnTo>
                  <a:pt x="209" y="208"/>
                </a:lnTo>
                <a:lnTo>
                  <a:pt x="194" y="208"/>
                </a:lnTo>
                <a:lnTo>
                  <a:pt x="191" y="208"/>
                </a:lnTo>
                <a:lnTo>
                  <a:pt x="182" y="208"/>
                </a:lnTo>
                <a:lnTo>
                  <a:pt x="171" y="208"/>
                </a:lnTo>
                <a:lnTo>
                  <a:pt x="164" y="206"/>
                </a:lnTo>
                <a:lnTo>
                  <a:pt x="162" y="206"/>
                </a:lnTo>
                <a:lnTo>
                  <a:pt x="156" y="206"/>
                </a:lnTo>
                <a:lnTo>
                  <a:pt x="144" y="206"/>
                </a:lnTo>
                <a:lnTo>
                  <a:pt x="134" y="206"/>
                </a:lnTo>
                <a:lnTo>
                  <a:pt x="131" y="206"/>
                </a:lnTo>
                <a:lnTo>
                  <a:pt x="129" y="206"/>
                </a:lnTo>
                <a:lnTo>
                  <a:pt x="98" y="205"/>
                </a:lnTo>
                <a:lnTo>
                  <a:pt x="98" y="182"/>
                </a:lnTo>
                <a:lnTo>
                  <a:pt x="98" y="176"/>
                </a:lnTo>
                <a:lnTo>
                  <a:pt x="99" y="172"/>
                </a:lnTo>
                <a:lnTo>
                  <a:pt x="99" y="163"/>
                </a:lnTo>
                <a:lnTo>
                  <a:pt x="99" y="158"/>
                </a:lnTo>
                <a:lnTo>
                  <a:pt x="99" y="155"/>
                </a:lnTo>
                <a:lnTo>
                  <a:pt x="99" y="139"/>
                </a:lnTo>
                <a:lnTo>
                  <a:pt x="99" y="137"/>
                </a:lnTo>
                <a:lnTo>
                  <a:pt x="72" y="137"/>
                </a:lnTo>
                <a:lnTo>
                  <a:pt x="71" y="137"/>
                </a:lnTo>
                <a:lnTo>
                  <a:pt x="34" y="134"/>
                </a:lnTo>
                <a:lnTo>
                  <a:pt x="24" y="134"/>
                </a:lnTo>
                <a:lnTo>
                  <a:pt x="22" y="134"/>
                </a:lnTo>
                <a:lnTo>
                  <a:pt x="0" y="133"/>
                </a:lnTo>
                <a:lnTo>
                  <a:pt x="1" y="125"/>
                </a:lnTo>
                <a:lnTo>
                  <a:pt x="1" y="113"/>
                </a:lnTo>
                <a:lnTo>
                  <a:pt x="1" y="107"/>
                </a:lnTo>
                <a:lnTo>
                  <a:pt x="3" y="99"/>
                </a:lnTo>
                <a:lnTo>
                  <a:pt x="3" y="95"/>
                </a:lnTo>
                <a:lnTo>
                  <a:pt x="3" y="92"/>
                </a:lnTo>
                <a:lnTo>
                  <a:pt x="3" y="86"/>
                </a:lnTo>
                <a:lnTo>
                  <a:pt x="3" y="83"/>
                </a:lnTo>
                <a:lnTo>
                  <a:pt x="4" y="74"/>
                </a:lnTo>
                <a:lnTo>
                  <a:pt x="4" y="66"/>
                </a:lnTo>
                <a:lnTo>
                  <a:pt x="4" y="57"/>
                </a:lnTo>
                <a:lnTo>
                  <a:pt x="6" y="50"/>
                </a:lnTo>
                <a:lnTo>
                  <a:pt x="7" y="27"/>
                </a:lnTo>
                <a:lnTo>
                  <a:pt x="7" y="12"/>
                </a:lnTo>
                <a:lnTo>
                  <a:pt x="9" y="3"/>
                </a:lnTo>
                <a:lnTo>
                  <a:pt x="9" y="0"/>
                </a:lnTo>
                <a:lnTo>
                  <a:pt x="10" y="0"/>
                </a:lnTo>
                <a:lnTo>
                  <a:pt x="34" y="2"/>
                </a:lnTo>
                <a:lnTo>
                  <a:pt x="46" y="2"/>
                </a:lnTo>
                <a:lnTo>
                  <a:pt x="49" y="2"/>
                </a:lnTo>
                <a:lnTo>
                  <a:pt x="60" y="2"/>
                </a:lnTo>
                <a:lnTo>
                  <a:pt x="66" y="3"/>
                </a:lnTo>
                <a:lnTo>
                  <a:pt x="69" y="3"/>
                </a:lnTo>
                <a:lnTo>
                  <a:pt x="84" y="3"/>
                </a:lnTo>
                <a:lnTo>
                  <a:pt x="96" y="5"/>
                </a:lnTo>
                <a:lnTo>
                  <a:pt x="104" y="5"/>
                </a:lnTo>
                <a:lnTo>
                  <a:pt x="120" y="5"/>
                </a:lnTo>
                <a:lnTo>
                  <a:pt x="123" y="5"/>
                </a:lnTo>
                <a:lnTo>
                  <a:pt x="144" y="6"/>
                </a:lnTo>
                <a:lnTo>
                  <a:pt x="164" y="6"/>
                </a:lnTo>
                <a:lnTo>
                  <a:pt x="180" y="6"/>
                </a:lnTo>
                <a:lnTo>
                  <a:pt x="195" y="8"/>
                </a:lnTo>
                <a:lnTo>
                  <a:pt x="227" y="8"/>
                </a:lnTo>
                <a:lnTo>
                  <a:pt x="241" y="8"/>
                </a:lnTo>
                <a:lnTo>
                  <a:pt x="277" y="8"/>
                </a:lnTo>
                <a:lnTo>
                  <a:pt x="283" y="15"/>
                </a:lnTo>
                <a:lnTo>
                  <a:pt x="286" y="17"/>
                </a:lnTo>
                <a:lnTo>
                  <a:pt x="289" y="17"/>
                </a:lnTo>
                <a:lnTo>
                  <a:pt x="293" y="20"/>
                </a:lnTo>
                <a:lnTo>
                  <a:pt x="301" y="24"/>
                </a:lnTo>
                <a:lnTo>
                  <a:pt x="308" y="18"/>
                </a:lnTo>
                <a:lnTo>
                  <a:pt x="319" y="18"/>
                </a:lnTo>
                <a:lnTo>
                  <a:pt x="320" y="18"/>
                </a:lnTo>
                <a:lnTo>
                  <a:pt x="325" y="18"/>
                </a:lnTo>
                <a:lnTo>
                  <a:pt x="326" y="18"/>
                </a:lnTo>
                <a:lnTo>
                  <a:pt x="337" y="18"/>
                </a:lnTo>
                <a:lnTo>
                  <a:pt x="342" y="21"/>
                </a:lnTo>
                <a:lnTo>
                  <a:pt x="343" y="23"/>
                </a:lnTo>
                <a:lnTo>
                  <a:pt x="349" y="24"/>
                </a:lnTo>
                <a:lnTo>
                  <a:pt x="360" y="27"/>
                </a:lnTo>
                <a:lnTo>
                  <a:pt x="364" y="33"/>
                </a:lnTo>
                <a:lnTo>
                  <a:pt x="367" y="39"/>
                </a:lnTo>
                <a:lnTo>
                  <a:pt x="373" y="41"/>
                </a:lnTo>
                <a:lnTo>
                  <a:pt x="378" y="42"/>
                </a:lnTo>
                <a:lnTo>
                  <a:pt x="382" y="56"/>
                </a:lnTo>
                <a:lnTo>
                  <a:pt x="382" y="57"/>
                </a:lnTo>
                <a:lnTo>
                  <a:pt x="382" y="60"/>
                </a:lnTo>
                <a:lnTo>
                  <a:pt x="385" y="66"/>
                </a:lnTo>
                <a:lnTo>
                  <a:pt x="385" y="71"/>
                </a:lnTo>
                <a:lnTo>
                  <a:pt x="387" y="74"/>
                </a:lnTo>
                <a:lnTo>
                  <a:pt x="390" y="74"/>
                </a:lnTo>
                <a:lnTo>
                  <a:pt x="393" y="83"/>
                </a:lnTo>
                <a:lnTo>
                  <a:pt x="396" y="90"/>
                </a:lnTo>
                <a:lnTo>
                  <a:pt x="394" y="95"/>
                </a:lnTo>
                <a:lnTo>
                  <a:pt x="394" y="99"/>
                </a:lnTo>
                <a:lnTo>
                  <a:pt x="400" y="105"/>
                </a:lnTo>
                <a:lnTo>
                  <a:pt x="400" y="107"/>
                </a:lnTo>
                <a:lnTo>
                  <a:pt x="400" y="110"/>
                </a:lnTo>
                <a:lnTo>
                  <a:pt x="403" y="114"/>
                </a:lnTo>
                <a:lnTo>
                  <a:pt x="406" y="122"/>
                </a:lnTo>
                <a:lnTo>
                  <a:pt x="405" y="124"/>
                </a:lnTo>
                <a:lnTo>
                  <a:pt x="405" y="128"/>
                </a:lnTo>
                <a:lnTo>
                  <a:pt x="406" y="128"/>
                </a:lnTo>
                <a:lnTo>
                  <a:pt x="406" y="130"/>
                </a:lnTo>
                <a:lnTo>
                  <a:pt x="406" y="133"/>
                </a:lnTo>
                <a:lnTo>
                  <a:pt x="406" y="137"/>
                </a:lnTo>
                <a:lnTo>
                  <a:pt x="408" y="142"/>
                </a:lnTo>
                <a:lnTo>
                  <a:pt x="409" y="148"/>
                </a:lnTo>
                <a:lnTo>
                  <a:pt x="411" y="148"/>
                </a:lnTo>
                <a:lnTo>
                  <a:pt x="409" y="149"/>
                </a:lnTo>
                <a:lnTo>
                  <a:pt x="409" y="155"/>
                </a:lnTo>
                <a:lnTo>
                  <a:pt x="406" y="158"/>
                </a:lnTo>
                <a:lnTo>
                  <a:pt x="414" y="167"/>
                </a:lnTo>
                <a:lnTo>
                  <a:pt x="412" y="169"/>
                </a:lnTo>
                <a:lnTo>
                  <a:pt x="414" y="173"/>
                </a:lnTo>
                <a:lnTo>
                  <a:pt x="415" y="173"/>
                </a:lnTo>
                <a:lnTo>
                  <a:pt x="417" y="170"/>
                </a:lnTo>
                <a:lnTo>
                  <a:pt x="420" y="187"/>
                </a:lnTo>
                <a:lnTo>
                  <a:pt x="424" y="190"/>
                </a:lnTo>
                <a:lnTo>
                  <a:pt x="427" y="191"/>
                </a:lnTo>
                <a:lnTo>
                  <a:pt x="433" y="205"/>
                </a:lnTo>
                <a:lnTo>
                  <a:pt x="436" y="208"/>
                </a:lnTo>
                <a:lnTo>
                  <a:pt x="435" y="208"/>
                </a:lnTo>
                <a:lnTo>
                  <a:pt x="412" y="208"/>
                </a:lnTo>
                <a:lnTo>
                  <a:pt x="408" y="208"/>
                </a:lnTo>
                <a:lnTo>
                  <a:pt x="402" y="208"/>
                </a:lnTo>
                <a:lnTo>
                  <a:pt x="396" y="208"/>
                </a:lnTo>
                <a:lnTo>
                  <a:pt x="390" y="208"/>
                </a:lnTo>
                <a:lnTo>
                  <a:pt x="384" y="208"/>
                </a:lnTo>
                <a:lnTo>
                  <a:pt x="379" y="208"/>
                </a:lnTo>
                <a:lnTo>
                  <a:pt x="376" y="208"/>
                </a:lnTo>
                <a:lnTo>
                  <a:pt x="364" y="209"/>
                </a:lnTo>
                <a:lnTo>
                  <a:pt x="361" y="209"/>
                </a:lnTo>
                <a:lnTo>
                  <a:pt x="358" y="209"/>
                </a:lnTo>
                <a:lnTo>
                  <a:pt x="355" y="209"/>
                </a:lnTo>
                <a:lnTo>
                  <a:pt x="345" y="209"/>
                </a:lnTo>
                <a:lnTo>
                  <a:pt x="339" y="209"/>
                </a:lnTo>
                <a:lnTo>
                  <a:pt x="332" y="209"/>
                </a:lnTo>
                <a:lnTo>
                  <a:pt x="320" y="209"/>
                </a:lnTo>
                <a:lnTo>
                  <a:pt x="310" y="209"/>
                </a:lnTo>
                <a:lnTo>
                  <a:pt x="307" y="209"/>
                </a:lnTo>
                <a:lnTo>
                  <a:pt x="304" y="209"/>
                </a:lnTo>
                <a:lnTo>
                  <a:pt x="301" y="209"/>
                </a:lnTo>
                <a:lnTo>
                  <a:pt x="295" y="209"/>
                </a:lnTo>
                <a:lnTo>
                  <a:pt x="287" y="209"/>
                </a:lnTo>
                <a:lnTo>
                  <a:pt x="283" y="209"/>
                </a:lnTo>
                <a:lnTo>
                  <a:pt x="275" y="209"/>
                </a:lnTo>
                <a:lnTo>
                  <a:pt x="269" y="209"/>
                </a:lnTo>
                <a:lnTo>
                  <a:pt x="265" y="209"/>
                </a:lnTo>
                <a:close/>
              </a:path>
            </a:pathLst>
          </a:custGeom>
          <a:blipFill rotWithShape="0">
            <a:blip r:embed="rId1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1" name=""/>
          <p:cNvSpPr/>
          <p:nvPr/>
        </p:nvSpPr>
        <p:spPr>
          <a:xfrm>
            <a:off x="3624120" y="1697040"/>
            <a:ext cx="895320" cy="541440"/>
          </a:xfrm>
          <a:custGeom>
            <a:avLst/>
            <a:gdLst/>
            <a:ahLst/>
            <a:rect l="l" t="t" r="r" b="b"/>
            <a:pathLst>
              <a:path w="348" h="209">
                <a:moveTo>
                  <a:pt x="95" y="205"/>
                </a:moveTo>
                <a:lnTo>
                  <a:pt x="129" y="206"/>
                </a:lnTo>
                <a:lnTo>
                  <a:pt x="135" y="206"/>
                </a:lnTo>
                <a:lnTo>
                  <a:pt x="164" y="208"/>
                </a:lnTo>
                <a:lnTo>
                  <a:pt x="187" y="208"/>
                </a:lnTo>
                <a:lnTo>
                  <a:pt x="193" y="208"/>
                </a:lnTo>
                <a:lnTo>
                  <a:pt x="200" y="208"/>
                </a:lnTo>
                <a:lnTo>
                  <a:pt x="205" y="208"/>
                </a:lnTo>
                <a:lnTo>
                  <a:pt x="223" y="208"/>
                </a:lnTo>
                <a:lnTo>
                  <a:pt x="233" y="208"/>
                </a:lnTo>
                <a:lnTo>
                  <a:pt x="245" y="209"/>
                </a:lnTo>
                <a:lnTo>
                  <a:pt x="247" y="209"/>
                </a:lnTo>
                <a:lnTo>
                  <a:pt x="263" y="209"/>
                </a:lnTo>
                <a:lnTo>
                  <a:pt x="268" y="209"/>
                </a:lnTo>
                <a:lnTo>
                  <a:pt x="280" y="209"/>
                </a:lnTo>
                <a:lnTo>
                  <a:pt x="281" y="209"/>
                </a:lnTo>
                <a:lnTo>
                  <a:pt x="304" y="209"/>
                </a:lnTo>
                <a:lnTo>
                  <a:pt x="315" y="209"/>
                </a:lnTo>
                <a:lnTo>
                  <a:pt x="316" y="209"/>
                </a:lnTo>
                <a:lnTo>
                  <a:pt x="327" y="209"/>
                </a:lnTo>
                <a:lnTo>
                  <a:pt x="339" y="209"/>
                </a:lnTo>
                <a:lnTo>
                  <a:pt x="348" y="209"/>
                </a:lnTo>
                <a:lnTo>
                  <a:pt x="346" y="205"/>
                </a:lnTo>
                <a:lnTo>
                  <a:pt x="346" y="203"/>
                </a:lnTo>
                <a:lnTo>
                  <a:pt x="343" y="181"/>
                </a:lnTo>
                <a:lnTo>
                  <a:pt x="339" y="172"/>
                </a:lnTo>
                <a:lnTo>
                  <a:pt x="337" y="163"/>
                </a:lnTo>
                <a:lnTo>
                  <a:pt x="336" y="163"/>
                </a:lnTo>
                <a:lnTo>
                  <a:pt x="336" y="146"/>
                </a:lnTo>
                <a:lnTo>
                  <a:pt x="334" y="139"/>
                </a:lnTo>
                <a:lnTo>
                  <a:pt x="333" y="128"/>
                </a:lnTo>
                <a:lnTo>
                  <a:pt x="333" y="127"/>
                </a:lnTo>
                <a:lnTo>
                  <a:pt x="334" y="127"/>
                </a:lnTo>
                <a:lnTo>
                  <a:pt x="334" y="124"/>
                </a:lnTo>
                <a:lnTo>
                  <a:pt x="333" y="118"/>
                </a:lnTo>
                <a:lnTo>
                  <a:pt x="334" y="116"/>
                </a:lnTo>
                <a:lnTo>
                  <a:pt x="333" y="115"/>
                </a:lnTo>
                <a:lnTo>
                  <a:pt x="333" y="106"/>
                </a:lnTo>
                <a:lnTo>
                  <a:pt x="331" y="98"/>
                </a:lnTo>
                <a:lnTo>
                  <a:pt x="331" y="95"/>
                </a:lnTo>
                <a:lnTo>
                  <a:pt x="325" y="81"/>
                </a:lnTo>
                <a:lnTo>
                  <a:pt x="319" y="62"/>
                </a:lnTo>
                <a:lnTo>
                  <a:pt x="319" y="60"/>
                </a:lnTo>
                <a:lnTo>
                  <a:pt x="321" y="59"/>
                </a:lnTo>
                <a:lnTo>
                  <a:pt x="319" y="45"/>
                </a:lnTo>
                <a:lnTo>
                  <a:pt x="318" y="38"/>
                </a:lnTo>
                <a:lnTo>
                  <a:pt x="316" y="17"/>
                </a:lnTo>
                <a:lnTo>
                  <a:pt x="318" y="15"/>
                </a:lnTo>
                <a:lnTo>
                  <a:pt x="315" y="8"/>
                </a:lnTo>
                <a:lnTo>
                  <a:pt x="283" y="8"/>
                </a:lnTo>
                <a:lnTo>
                  <a:pt x="236" y="8"/>
                </a:lnTo>
                <a:lnTo>
                  <a:pt x="212" y="8"/>
                </a:lnTo>
                <a:lnTo>
                  <a:pt x="184" y="6"/>
                </a:lnTo>
                <a:lnTo>
                  <a:pt x="131" y="5"/>
                </a:lnTo>
                <a:lnTo>
                  <a:pt x="125" y="5"/>
                </a:lnTo>
                <a:lnTo>
                  <a:pt x="101" y="5"/>
                </a:lnTo>
                <a:lnTo>
                  <a:pt x="60" y="3"/>
                </a:lnTo>
                <a:lnTo>
                  <a:pt x="12" y="0"/>
                </a:lnTo>
                <a:lnTo>
                  <a:pt x="10" y="17"/>
                </a:lnTo>
                <a:lnTo>
                  <a:pt x="10" y="21"/>
                </a:lnTo>
                <a:lnTo>
                  <a:pt x="10" y="24"/>
                </a:lnTo>
                <a:lnTo>
                  <a:pt x="9" y="32"/>
                </a:lnTo>
                <a:lnTo>
                  <a:pt x="9" y="39"/>
                </a:lnTo>
                <a:lnTo>
                  <a:pt x="7" y="57"/>
                </a:lnTo>
                <a:lnTo>
                  <a:pt x="7" y="65"/>
                </a:lnTo>
                <a:lnTo>
                  <a:pt x="7" y="74"/>
                </a:lnTo>
                <a:lnTo>
                  <a:pt x="6" y="81"/>
                </a:lnTo>
                <a:lnTo>
                  <a:pt x="6" y="104"/>
                </a:lnTo>
                <a:lnTo>
                  <a:pt x="4" y="106"/>
                </a:lnTo>
                <a:lnTo>
                  <a:pt x="4" y="109"/>
                </a:lnTo>
                <a:lnTo>
                  <a:pt x="4" y="122"/>
                </a:lnTo>
                <a:lnTo>
                  <a:pt x="3" y="148"/>
                </a:lnTo>
                <a:lnTo>
                  <a:pt x="1" y="154"/>
                </a:lnTo>
                <a:lnTo>
                  <a:pt x="1" y="161"/>
                </a:lnTo>
                <a:lnTo>
                  <a:pt x="1" y="164"/>
                </a:lnTo>
                <a:lnTo>
                  <a:pt x="1" y="178"/>
                </a:lnTo>
                <a:lnTo>
                  <a:pt x="0" y="179"/>
                </a:lnTo>
                <a:lnTo>
                  <a:pt x="0" y="190"/>
                </a:lnTo>
                <a:lnTo>
                  <a:pt x="0" y="200"/>
                </a:lnTo>
                <a:lnTo>
                  <a:pt x="1" y="200"/>
                </a:lnTo>
                <a:lnTo>
                  <a:pt x="19" y="202"/>
                </a:lnTo>
                <a:lnTo>
                  <a:pt x="48" y="203"/>
                </a:lnTo>
                <a:lnTo>
                  <a:pt x="51" y="203"/>
                </a:lnTo>
                <a:lnTo>
                  <a:pt x="71" y="203"/>
                </a:lnTo>
                <a:lnTo>
                  <a:pt x="89" y="205"/>
                </a:lnTo>
                <a:lnTo>
                  <a:pt x="95" y="205"/>
                </a:lnTo>
                <a:close/>
              </a:path>
            </a:pathLst>
          </a:custGeom>
          <a:blipFill rotWithShape="0">
            <a:blip r:embed="rId18"/>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2" name=""/>
          <p:cNvSpPr/>
          <p:nvPr/>
        </p:nvSpPr>
        <p:spPr>
          <a:xfrm>
            <a:off x="3592440" y="2214720"/>
            <a:ext cx="951120" cy="615960"/>
          </a:xfrm>
          <a:custGeom>
            <a:avLst/>
            <a:gdLst/>
            <a:ahLst/>
            <a:rect l="l" t="t" r="r" b="b"/>
            <a:pathLst>
              <a:path w="369" h="238">
                <a:moveTo>
                  <a:pt x="333" y="217"/>
                </a:moveTo>
                <a:lnTo>
                  <a:pt x="334" y="219"/>
                </a:lnTo>
                <a:lnTo>
                  <a:pt x="340" y="220"/>
                </a:lnTo>
                <a:lnTo>
                  <a:pt x="351" y="223"/>
                </a:lnTo>
                <a:lnTo>
                  <a:pt x="355" y="229"/>
                </a:lnTo>
                <a:lnTo>
                  <a:pt x="358" y="235"/>
                </a:lnTo>
                <a:lnTo>
                  <a:pt x="364" y="237"/>
                </a:lnTo>
                <a:lnTo>
                  <a:pt x="369" y="238"/>
                </a:lnTo>
                <a:lnTo>
                  <a:pt x="367" y="237"/>
                </a:lnTo>
                <a:lnTo>
                  <a:pt x="366" y="234"/>
                </a:lnTo>
                <a:lnTo>
                  <a:pt x="366" y="231"/>
                </a:lnTo>
                <a:lnTo>
                  <a:pt x="360" y="223"/>
                </a:lnTo>
                <a:lnTo>
                  <a:pt x="363" y="210"/>
                </a:lnTo>
                <a:lnTo>
                  <a:pt x="364" y="207"/>
                </a:lnTo>
                <a:lnTo>
                  <a:pt x="364" y="201"/>
                </a:lnTo>
                <a:lnTo>
                  <a:pt x="367" y="198"/>
                </a:lnTo>
                <a:lnTo>
                  <a:pt x="367" y="195"/>
                </a:lnTo>
                <a:lnTo>
                  <a:pt x="364" y="189"/>
                </a:lnTo>
                <a:lnTo>
                  <a:pt x="361" y="187"/>
                </a:lnTo>
                <a:lnTo>
                  <a:pt x="363" y="178"/>
                </a:lnTo>
                <a:lnTo>
                  <a:pt x="360" y="171"/>
                </a:lnTo>
                <a:lnTo>
                  <a:pt x="364" y="171"/>
                </a:lnTo>
                <a:lnTo>
                  <a:pt x="367" y="171"/>
                </a:lnTo>
                <a:lnTo>
                  <a:pt x="366" y="161"/>
                </a:lnTo>
                <a:lnTo>
                  <a:pt x="366" y="154"/>
                </a:lnTo>
                <a:lnTo>
                  <a:pt x="366" y="146"/>
                </a:lnTo>
                <a:lnTo>
                  <a:pt x="366" y="137"/>
                </a:lnTo>
                <a:lnTo>
                  <a:pt x="366" y="128"/>
                </a:lnTo>
                <a:lnTo>
                  <a:pt x="366" y="124"/>
                </a:lnTo>
                <a:lnTo>
                  <a:pt x="366" y="101"/>
                </a:lnTo>
                <a:lnTo>
                  <a:pt x="366" y="95"/>
                </a:lnTo>
                <a:lnTo>
                  <a:pt x="366" y="83"/>
                </a:lnTo>
                <a:lnTo>
                  <a:pt x="366" y="73"/>
                </a:lnTo>
                <a:lnTo>
                  <a:pt x="364" y="53"/>
                </a:lnTo>
                <a:lnTo>
                  <a:pt x="364" y="49"/>
                </a:lnTo>
                <a:lnTo>
                  <a:pt x="363" y="47"/>
                </a:lnTo>
                <a:lnTo>
                  <a:pt x="357" y="44"/>
                </a:lnTo>
                <a:lnTo>
                  <a:pt x="346" y="32"/>
                </a:lnTo>
                <a:lnTo>
                  <a:pt x="346" y="29"/>
                </a:lnTo>
                <a:lnTo>
                  <a:pt x="355" y="21"/>
                </a:lnTo>
                <a:lnTo>
                  <a:pt x="360" y="9"/>
                </a:lnTo>
                <a:lnTo>
                  <a:pt x="351" y="9"/>
                </a:lnTo>
                <a:lnTo>
                  <a:pt x="339" y="9"/>
                </a:lnTo>
                <a:lnTo>
                  <a:pt x="328" y="9"/>
                </a:lnTo>
                <a:lnTo>
                  <a:pt x="327" y="9"/>
                </a:lnTo>
                <a:lnTo>
                  <a:pt x="316" y="9"/>
                </a:lnTo>
                <a:lnTo>
                  <a:pt x="293" y="9"/>
                </a:lnTo>
                <a:lnTo>
                  <a:pt x="292" y="9"/>
                </a:lnTo>
                <a:lnTo>
                  <a:pt x="280" y="9"/>
                </a:lnTo>
                <a:lnTo>
                  <a:pt x="275" y="9"/>
                </a:lnTo>
                <a:lnTo>
                  <a:pt x="259" y="9"/>
                </a:lnTo>
                <a:lnTo>
                  <a:pt x="257" y="9"/>
                </a:lnTo>
                <a:lnTo>
                  <a:pt x="245" y="8"/>
                </a:lnTo>
                <a:lnTo>
                  <a:pt x="235" y="8"/>
                </a:lnTo>
                <a:lnTo>
                  <a:pt x="217" y="8"/>
                </a:lnTo>
                <a:lnTo>
                  <a:pt x="212" y="8"/>
                </a:lnTo>
                <a:lnTo>
                  <a:pt x="205" y="8"/>
                </a:lnTo>
                <a:lnTo>
                  <a:pt x="199" y="8"/>
                </a:lnTo>
                <a:lnTo>
                  <a:pt x="176" y="8"/>
                </a:lnTo>
                <a:lnTo>
                  <a:pt x="147" y="6"/>
                </a:lnTo>
                <a:lnTo>
                  <a:pt x="141" y="6"/>
                </a:lnTo>
                <a:lnTo>
                  <a:pt x="107" y="5"/>
                </a:lnTo>
                <a:lnTo>
                  <a:pt x="101" y="5"/>
                </a:lnTo>
                <a:lnTo>
                  <a:pt x="83" y="3"/>
                </a:lnTo>
                <a:lnTo>
                  <a:pt x="63" y="3"/>
                </a:lnTo>
                <a:lnTo>
                  <a:pt x="60" y="3"/>
                </a:lnTo>
                <a:lnTo>
                  <a:pt x="31" y="2"/>
                </a:lnTo>
                <a:lnTo>
                  <a:pt x="13" y="0"/>
                </a:lnTo>
                <a:lnTo>
                  <a:pt x="12" y="0"/>
                </a:lnTo>
                <a:lnTo>
                  <a:pt x="12" y="5"/>
                </a:lnTo>
                <a:lnTo>
                  <a:pt x="10" y="12"/>
                </a:lnTo>
                <a:lnTo>
                  <a:pt x="9" y="46"/>
                </a:lnTo>
                <a:lnTo>
                  <a:pt x="9" y="49"/>
                </a:lnTo>
                <a:lnTo>
                  <a:pt x="7" y="62"/>
                </a:lnTo>
                <a:lnTo>
                  <a:pt x="6" y="79"/>
                </a:lnTo>
                <a:lnTo>
                  <a:pt x="6" y="91"/>
                </a:lnTo>
                <a:lnTo>
                  <a:pt x="6" y="95"/>
                </a:lnTo>
                <a:lnTo>
                  <a:pt x="4" y="112"/>
                </a:lnTo>
                <a:lnTo>
                  <a:pt x="4" y="116"/>
                </a:lnTo>
                <a:lnTo>
                  <a:pt x="4" y="119"/>
                </a:lnTo>
                <a:lnTo>
                  <a:pt x="3" y="128"/>
                </a:lnTo>
                <a:lnTo>
                  <a:pt x="3" y="139"/>
                </a:lnTo>
                <a:lnTo>
                  <a:pt x="3" y="145"/>
                </a:lnTo>
                <a:lnTo>
                  <a:pt x="1" y="154"/>
                </a:lnTo>
                <a:lnTo>
                  <a:pt x="1" y="161"/>
                </a:lnTo>
                <a:lnTo>
                  <a:pt x="1" y="163"/>
                </a:lnTo>
                <a:lnTo>
                  <a:pt x="1" y="171"/>
                </a:lnTo>
                <a:lnTo>
                  <a:pt x="0" y="187"/>
                </a:lnTo>
                <a:lnTo>
                  <a:pt x="0" y="196"/>
                </a:lnTo>
                <a:lnTo>
                  <a:pt x="1" y="196"/>
                </a:lnTo>
                <a:lnTo>
                  <a:pt x="25" y="198"/>
                </a:lnTo>
                <a:lnTo>
                  <a:pt x="37" y="198"/>
                </a:lnTo>
                <a:lnTo>
                  <a:pt x="40" y="198"/>
                </a:lnTo>
                <a:lnTo>
                  <a:pt x="51" y="198"/>
                </a:lnTo>
                <a:lnTo>
                  <a:pt x="57" y="199"/>
                </a:lnTo>
                <a:lnTo>
                  <a:pt x="60" y="199"/>
                </a:lnTo>
                <a:lnTo>
                  <a:pt x="75" y="199"/>
                </a:lnTo>
                <a:lnTo>
                  <a:pt x="87" y="201"/>
                </a:lnTo>
                <a:lnTo>
                  <a:pt x="95" y="201"/>
                </a:lnTo>
                <a:lnTo>
                  <a:pt x="111" y="201"/>
                </a:lnTo>
                <a:lnTo>
                  <a:pt x="114" y="201"/>
                </a:lnTo>
                <a:lnTo>
                  <a:pt x="135" y="202"/>
                </a:lnTo>
                <a:lnTo>
                  <a:pt x="155" y="202"/>
                </a:lnTo>
                <a:lnTo>
                  <a:pt x="171" y="202"/>
                </a:lnTo>
                <a:lnTo>
                  <a:pt x="186" y="204"/>
                </a:lnTo>
                <a:lnTo>
                  <a:pt x="218" y="204"/>
                </a:lnTo>
                <a:lnTo>
                  <a:pt x="232" y="204"/>
                </a:lnTo>
                <a:lnTo>
                  <a:pt x="268" y="204"/>
                </a:lnTo>
                <a:lnTo>
                  <a:pt x="274" y="211"/>
                </a:lnTo>
                <a:lnTo>
                  <a:pt x="277" y="213"/>
                </a:lnTo>
                <a:lnTo>
                  <a:pt x="280" y="213"/>
                </a:lnTo>
                <a:lnTo>
                  <a:pt x="284" y="216"/>
                </a:lnTo>
                <a:lnTo>
                  <a:pt x="292" y="220"/>
                </a:lnTo>
                <a:lnTo>
                  <a:pt x="299" y="214"/>
                </a:lnTo>
                <a:lnTo>
                  <a:pt x="310" y="214"/>
                </a:lnTo>
                <a:lnTo>
                  <a:pt x="311" y="214"/>
                </a:lnTo>
                <a:lnTo>
                  <a:pt x="316" y="214"/>
                </a:lnTo>
                <a:lnTo>
                  <a:pt x="317" y="214"/>
                </a:lnTo>
                <a:lnTo>
                  <a:pt x="328" y="214"/>
                </a:lnTo>
                <a:lnTo>
                  <a:pt x="333" y="217"/>
                </a:lnTo>
                <a:close/>
              </a:path>
            </a:pathLst>
          </a:custGeom>
          <a:blipFill rotWithShape="0">
            <a:blip r:embed="rId19"/>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3" name=""/>
          <p:cNvSpPr/>
          <p:nvPr/>
        </p:nvSpPr>
        <p:spPr>
          <a:xfrm>
            <a:off x="7305840" y="1979640"/>
            <a:ext cx="230040" cy="431640"/>
          </a:xfrm>
          <a:custGeom>
            <a:avLst/>
            <a:gdLst/>
            <a:ahLst/>
            <a:rect l="l" t="t" r="r" b="b"/>
            <a:pathLst>
              <a:path w="89" h="167">
                <a:moveTo>
                  <a:pt x="18" y="102"/>
                </a:moveTo>
                <a:lnTo>
                  <a:pt x="18" y="111"/>
                </a:lnTo>
                <a:lnTo>
                  <a:pt x="24" y="109"/>
                </a:lnTo>
                <a:lnTo>
                  <a:pt x="30" y="129"/>
                </a:lnTo>
                <a:lnTo>
                  <a:pt x="32" y="134"/>
                </a:lnTo>
                <a:lnTo>
                  <a:pt x="33" y="143"/>
                </a:lnTo>
                <a:lnTo>
                  <a:pt x="36" y="153"/>
                </a:lnTo>
                <a:lnTo>
                  <a:pt x="38" y="161"/>
                </a:lnTo>
                <a:lnTo>
                  <a:pt x="39" y="167"/>
                </a:lnTo>
                <a:lnTo>
                  <a:pt x="48" y="165"/>
                </a:lnTo>
                <a:lnTo>
                  <a:pt x="50" y="164"/>
                </a:lnTo>
                <a:lnTo>
                  <a:pt x="51" y="164"/>
                </a:lnTo>
                <a:lnTo>
                  <a:pt x="53" y="164"/>
                </a:lnTo>
                <a:lnTo>
                  <a:pt x="56" y="164"/>
                </a:lnTo>
                <a:lnTo>
                  <a:pt x="63" y="161"/>
                </a:lnTo>
                <a:lnTo>
                  <a:pt x="75" y="159"/>
                </a:lnTo>
                <a:lnTo>
                  <a:pt x="78" y="158"/>
                </a:lnTo>
                <a:lnTo>
                  <a:pt x="71" y="144"/>
                </a:lnTo>
                <a:lnTo>
                  <a:pt x="74" y="141"/>
                </a:lnTo>
                <a:lnTo>
                  <a:pt x="71" y="131"/>
                </a:lnTo>
                <a:lnTo>
                  <a:pt x="71" y="125"/>
                </a:lnTo>
                <a:lnTo>
                  <a:pt x="69" y="108"/>
                </a:lnTo>
                <a:lnTo>
                  <a:pt x="68" y="102"/>
                </a:lnTo>
                <a:lnTo>
                  <a:pt x="69" y="100"/>
                </a:lnTo>
                <a:lnTo>
                  <a:pt x="69" y="99"/>
                </a:lnTo>
                <a:lnTo>
                  <a:pt x="71" y="90"/>
                </a:lnTo>
                <a:lnTo>
                  <a:pt x="72" y="87"/>
                </a:lnTo>
                <a:lnTo>
                  <a:pt x="72" y="72"/>
                </a:lnTo>
                <a:lnTo>
                  <a:pt x="74" y="63"/>
                </a:lnTo>
                <a:lnTo>
                  <a:pt x="74" y="61"/>
                </a:lnTo>
                <a:lnTo>
                  <a:pt x="71" y="55"/>
                </a:lnTo>
                <a:lnTo>
                  <a:pt x="72" y="49"/>
                </a:lnTo>
                <a:lnTo>
                  <a:pt x="80" y="46"/>
                </a:lnTo>
                <a:lnTo>
                  <a:pt x="80" y="45"/>
                </a:lnTo>
                <a:lnTo>
                  <a:pt x="81" y="42"/>
                </a:lnTo>
                <a:lnTo>
                  <a:pt x="89" y="33"/>
                </a:lnTo>
                <a:lnTo>
                  <a:pt x="81" y="18"/>
                </a:lnTo>
                <a:lnTo>
                  <a:pt x="86" y="6"/>
                </a:lnTo>
                <a:lnTo>
                  <a:pt x="83" y="0"/>
                </a:lnTo>
                <a:lnTo>
                  <a:pt x="65" y="4"/>
                </a:lnTo>
                <a:lnTo>
                  <a:pt x="36" y="12"/>
                </a:lnTo>
                <a:lnTo>
                  <a:pt x="6" y="19"/>
                </a:lnTo>
                <a:lnTo>
                  <a:pt x="3" y="19"/>
                </a:lnTo>
                <a:lnTo>
                  <a:pt x="0" y="21"/>
                </a:lnTo>
                <a:lnTo>
                  <a:pt x="0" y="31"/>
                </a:lnTo>
                <a:lnTo>
                  <a:pt x="5" y="49"/>
                </a:lnTo>
                <a:lnTo>
                  <a:pt x="6" y="51"/>
                </a:lnTo>
                <a:lnTo>
                  <a:pt x="8" y="51"/>
                </a:lnTo>
                <a:lnTo>
                  <a:pt x="9" y="54"/>
                </a:lnTo>
                <a:lnTo>
                  <a:pt x="12" y="69"/>
                </a:lnTo>
                <a:lnTo>
                  <a:pt x="11" y="75"/>
                </a:lnTo>
                <a:lnTo>
                  <a:pt x="11" y="82"/>
                </a:lnTo>
                <a:lnTo>
                  <a:pt x="17" y="99"/>
                </a:lnTo>
                <a:lnTo>
                  <a:pt x="18" y="100"/>
                </a:lnTo>
                <a:lnTo>
                  <a:pt x="18" y="102"/>
                </a:lnTo>
                <a:close/>
              </a:path>
            </a:pathLst>
          </a:custGeom>
          <a:blipFill rotWithShape="0">
            <a:blip r:embed="rId20"/>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4" name=""/>
          <p:cNvSpPr/>
          <p:nvPr/>
        </p:nvSpPr>
        <p:spPr>
          <a:xfrm>
            <a:off x="7412040" y="2484360"/>
            <a:ext cx="231840" cy="235080"/>
          </a:xfrm>
          <a:custGeom>
            <a:avLst/>
            <a:gdLst/>
            <a:ahLst/>
            <a:rect l="l" t="t" r="r" b="b"/>
            <a:pathLst>
              <a:path w="90" h="91">
                <a:moveTo>
                  <a:pt x="31" y="73"/>
                </a:moveTo>
                <a:lnTo>
                  <a:pt x="37" y="65"/>
                </a:lnTo>
                <a:lnTo>
                  <a:pt x="48" y="62"/>
                </a:lnTo>
                <a:lnTo>
                  <a:pt x="53" y="59"/>
                </a:lnTo>
                <a:lnTo>
                  <a:pt x="59" y="59"/>
                </a:lnTo>
                <a:lnTo>
                  <a:pt x="68" y="56"/>
                </a:lnTo>
                <a:lnTo>
                  <a:pt x="83" y="48"/>
                </a:lnTo>
                <a:lnTo>
                  <a:pt x="86" y="47"/>
                </a:lnTo>
                <a:lnTo>
                  <a:pt x="87" y="47"/>
                </a:lnTo>
                <a:lnTo>
                  <a:pt x="89" y="47"/>
                </a:lnTo>
                <a:lnTo>
                  <a:pt x="90" y="39"/>
                </a:lnTo>
                <a:lnTo>
                  <a:pt x="87" y="27"/>
                </a:lnTo>
                <a:lnTo>
                  <a:pt x="87" y="26"/>
                </a:lnTo>
                <a:lnTo>
                  <a:pt x="87" y="24"/>
                </a:lnTo>
                <a:lnTo>
                  <a:pt x="87" y="23"/>
                </a:lnTo>
                <a:lnTo>
                  <a:pt x="86" y="20"/>
                </a:lnTo>
                <a:lnTo>
                  <a:pt x="86" y="18"/>
                </a:lnTo>
                <a:lnTo>
                  <a:pt x="81" y="6"/>
                </a:lnTo>
                <a:lnTo>
                  <a:pt x="80" y="2"/>
                </a:lnTo>
                <a:lnTo>
                  <a:pt x="80" y="0"/>
                </a:lnTo>
                <a:lnTo>
                  <a:pt x="68" y="3"/>
                </a:lnTo>
                <a:lnTo>
                  <a:pt x="66" y="3"/>
                </a:lnTo>
                <a:lnTo>
                  <a:pt x="65" y="3"/>
                </a:lnTo>
                <a:lnTo>
                  <a:pt x="65" y="5"/>
                </a:lnTo>
                <a:lnTo>
                  <a:pt x="63" y="5"/>
                </a:lnTo>
                <a:lnTo>
                  <a:pt x="56" y="6"/>
                </a:lnTo>
                <a:lnTo>
                  <a:pt x="53" y="6"/>
                </a:lnTo>
                <a:lnTo>
                  <a:pt x="47" y="8"/>
                </a:lnTo>
                <a:lnTo>
                  <a:pt x="31" y="15"/>
                </a:lnTo>
                <a:lnTo>
                  <a:pt x="31" y="12"/>
                </a:lnTo>
                <a:lnTo>
                  <a:pt x="22" y="14"/>
                </a:lnTo>
                <a:lnTo>
                  <a:pt x="19" y="15"/>
                </a:lnTo>
                <a:lnTo>
                  <a:pt x="4" y="18"/>
                </a:lnTo>
                <a:lnTo>
                  <a:pt x="1" y="18"/>
                </a:lnTo>
                <a:lnTo>
                  <a:pt x="0" y="20"/>
                </a:lnTo>
                <a:lnTo>
                  <a:pt x="0" y="23"/>
                </a:lnTo>
                <a:lnTo>
                  <a:pt x="3" y="39"/>
                </a:lnTo>
                <a:lnTo>
                  <a:pt x="4" y="44"/>
                </a:lnTo>
                <a:lnTo>
                  <a:pt x="4" y="47"/>
                </a:lnTo>
                <a:lnTo>
                  <a:pt x="4" y="48"/>
                </a:lnTo>
                <a:lnTo>
                  <a:pt x="6" y="54"/>
                </a:lnTo>
                <a:lnTo>
                  <a:pt x="7" y="60"/>
                </a:lnTo>
                <a:lnTo>
                  <a:pt x="7" y="62"/>
                </a:lnTo>
                <a:lnTo>
                  <a:pt x="7" y="65"/>
                </a:lnTo>
                <a:lnTo>
                  <a:pt x="13" y="74"/>
                </a:lnTo>
                <a:lnTo>
                  <a:pt x="3" y="83"/>
                </a:lnTo>
                <a:lnTo>
                  <a:pt x="9" y="91"/>
                </a:lnTo>
                <a:lnTo>
                  <a:pt x="19" y="83"/>
                </a:lnTo>
                <a:lnTo>
                  <a:pt x="25" y="77"/>
                </a:lnTo>
                <a:lnTo>
                  <a:pt x="31" y="73"/>
                </a:lnTo>
                <a:close/>
              </a:path>
            </a:pathLst>
          </a:custGeom>
          <a:blipFill rotWithShape="0">
            <a:blip r:embed="rId2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5" name=""/>
          <p:cNvSpPr/>
          <p:nvPr/>
        </p:nvSpPr>
        <p:spPr>
          <a:xfrm>
            <a:off x="7558200" y="1487520"/>
            <a:ext cx="500040" cy="789120"/>
          </a:xfrm>
          <a:custGeom>
            <a:avLst/>
            <a:gdLst/>
            <a:ahLst/>
            <a:rect l="l" t="t" r="r" b="b"/>
            <a:pathLst>
              <a:path w="194" h="305">
                <a:moveTo>
                  <a:pt x="30" y="262"/>
                </a:moveTo>
                <a:lnTo>
                  <a:pt x="26" y="248"/>
                </a:lnTo>
                <a:lnTo>
                  <a:pt x="21" y="232"/>
                </a:lnTo>
                <a:lnTo>
                  <a:pt x="21" y="230"/>
                </a:lnTo>
                <a:lnTo>
                  <a:pt x="11" y="200"/>
                </a:lnTo>
                <a:lnTo>
                  <a:pt x="2" y="172"/>
                </a:lnTo>
                <a:lnTo>
                  <a:pt x="0" y="169"/>
                </a:lnTo>
                <a:lnTo>
                  <a:pt x="3" y="162"/>
                </a:lnTo>
                <a:lnTo>
                  <a:pt x="11" y="167"/>
                </a:lnTo>
                <a:lnTo>
                  <a:pt x="11" y="164"/>
                </a:lnTo>
                <a:lnTo>
                  <a:pt x="12" y="153"/>
                </a:lnTo>
                <a:lnTo>
                  <a:pt x="18" y="153"/>
                </a:lnTo>
                <a:lnTo>
                  <a:pt x="15" y="140"/>
                </a:lnTo>
                <a:lnTo>
                  <a:pt x="17" y="135"/>
                </a:lnTo>
                <a:lnTo>
                  <a:pt x="23" y="128"/>
                </a:lnTo>
                <a:lnTo>
                  <a:pt x="26" y="114"/>
                </a:lnTo>
                <a:lnTo>
                  <a:pt x="23" y="111"/>
                </a:lnTo>
                <a:lnTo>
                  <a:pt x="23" y="104"/>
                </a:lnTo>
                <a:lnTo>
                  <a:pt x="20" y="95"/>
                </a:lnTo>
                <a:lnTo>
                  <a:pt x="26" y="81"/>
                </a:lnTo>
                <a:lnTo>
                  <a:pt x="24" y="72"/>
                </a:lnTo>
                <a:lnTo>
                  <a:pt x="24" y="63"/>
                </a:lnTo>
                <a:lnTo>
                  <a:pt x="44" y="6"/>
                </a:lnTo>
                <a:lnTo>
                  <a:pt x="53" y="13"/>
                </a:lnTo>
                <a:lnTo>
                  <a:pt x="57" y="16"/>
                </a:lnTo>
                <a:lnTo>
                  <a:pt x="74" y="10"/>
                </a:lnTo>
                <a:lnTo>
                  <a:pt x="84" y="0"/>
                </a:lnTo>
                <a:lnTo>
                  <a:pt x="87" y="0"/>
                </a:lnTo>
                <a:lnTo>
                  <a:pt x="104" y="6"/>
                </a:lnTo>
                <a:lnTo>
                  <a:pt x="108" y="10"/>
                </a:lnTo>
                <a:lnTo>
                  <a:pt x="113" y="10"/>
                </a:lnTo>
                <a:lnTo>
                  <a:pt x="140" y="99"/>
                </a:lnTo>
                <a:lnTo>
                  <a:pt x="155" y="101"/>
                </a:lnTo>
                <a:lnTo>
                  <a:pt x="157" y="99"/>
                </a:lnTo>
                <a:lnTo>
                  <a:pt x="163" y="122"/>
                </a:lnTo>
                <a:lnTo>
                  <a:pt x="170" y="128"/>
                </a:lnTo>
                <a:lnTo>
                  <a:pt x="172" y="126"/>
                </a:lnTo>
                <a:lnTo>
                  <a:pt x="172" y="123"/>
                </a:lnTo>
                <a:lnTo>
                  <a:pt x="181" y="125"/>
                </a:lnTo>
                <a:lnTo>
                  <a:pt x="191" y="135"/>
                </a:lnTo>
                <a:lnTo>
                  <a:pt x="194" y="141"/>
                </a:lnTo>
                <a:lnTo>
                  <a:pt x="187" y="158"/>
                </a:lnTo>
                <a:lnTo>
                  <a:pt x="185" y="158"/>
                </a:lnTo>
                <a:lnTo>
                  <a:pt x="185" y="159"/>
                </a:lnTo>
                <a:lnTo>
                  <a:pt x="184" y="159"/>
                </a:lnTo>
                <a:lnTo>
                  <a:pt x="179" y="161"/>
                </a:lnTo>
                <a:lnTo>
                  <a:pt x="181" y="162"/>
                </a:lnTo>
                <a:lnTo>
                  <a:pt x="176" y="165"/>
                </a:lnTo>
                <a:lnTo>
                  <a:pt x="176" y="170"/>
                </a:lnTo>
                <a:lnTo>
                  <a:pt x="173" y="175"/>
                </a:lnTo>
                <a:lnTo>
                  <a:pt x="172" y="172"/>
                </a:lnTo>
                <a:lnTo>
                  <a:pt x="163" y="175"/>
                </a:lnTo>
                <a:lnTo>
                  <a:pt x="161" y="181"/>
                </a:lnTo>
                <a:lnTo>
                  <a:pt x="158" y="182"/>
                </a:lnTo>
                <a:lnTo>
                  <a:pt x="155" y="184"/>
                </a:lnTo>
                <a:lnTo>
                  <a:pt x="155" y="188"/>
                </a:lnTo>
                <a:lnTo>
                  <a:pt x="148" y="197"/>
                </a:lnTo>
                <a:lnTo>
                  <a:pt x="140" y="199"/>
                </a:lnTo>
                <a:lnTo>
                  <a:pt x="133" y="190"/>
                </a:lnTo>
                <a:lnTo>
                  <a:pt x="134" y="194"/>
                </a:lnTo>
                <a:lnTo>
                  <a:pt x="130" y="211"/>
                </a:lnTo>
                <a:lnTo>
                  <a:pt x="120" y="200"/>
                </a:lnTo>
                <a:lnTo>
                  <a:pt x="119" y="187"/>
                </a:lnTo>
                <a:lnTo>
                  <a:pt x="117" y="187"/>
                </a:lnTo>
                <a:lnTo>
                  <a:pt x="116" y="193"/>
                </a:lnTo>
                <a:lnTo>
                  <a:pt x="113" y="197"/>
                </a:lnTo>
                <a:lnTo>
                  <a:pt x="111" y="206"/>
                </a:lnTo>
                <a:lnTo>
                  <a:pt x="111" y="215"/>
                </a:lnTo>
                <a:lnTo>
                  <a:pt x="116" y="223"/>
                </a:lnTo>
                <a:lnTo>
                  <a:pt x="105" y="235"/>
                </a:lnTo>
                <a:lnTo>
                  <a:pt x="102" y="233"/>
                </a:lnTo>
                <a:lnTo>
                  <a:pt x="98" y="236"/>
                </a:lnTo>
                <a:lnTo>
                  <a:pt x="98" y="239"/>
                </a:lnTo>
                <a:lnTo>
                  <a:pt x="93" y="242"/>
                </a:lnTo>
                <a:lnTo>
                  <a:pt x="89" y="242"/>
                </a:lnTo>
                <a:lnTo>
                  <a:pt x="87" y="248"/>
                </a:lnTo>
                <a:lnTo>
                  <a:pt x="86" y="253"/>
                </a:lnTo>
                <a:lnTo>
                  <a:pt x="81" y="250"/>
                </a:lnTo>
                <a:lnTo>
                  <a:pt x="80" y="250"/>
                </a:lnTo>
                <a:lnTo>
                  <a:pt x="77" y="254"/>
                </a:lnTo>
                <a:lnTo>
                  <a:pt x="71" y="257"/>
                </a:lnTo>
                <a:lnTo>
                  <a:pt x="69" y="262"/>
                </a:lnTo>
                <a:lnTo>
                  <a:pt x="71" y="266"/>
                </a:lnTo>
                <a:lnTo>
                  <a:pt x="69" y="268"/>
                </a:lnTo>
                <a:lnTo>
                  <a:pt x="68" y="268"/>
                </a:lnTo>
                <a:lnTo>
                  <a:pt x="65" y="269"/>
                </a:lnTo>
                <a:lnTo>
                  <a:pt x="63" y="272"/>
                </a:lnTo>
                <a:lnTo>
                  <a:pt x="65" y="274"/>
                </a:lnTo>
                <a:lnTo>
                  <a:pt x="66" y="274"/>
                </a:lnTo>
                <a:lnTo>
                  <a:pt x="59" y="290"/>
                </a:lnTo>
                <a:lnTo>
                  <a:pt x="60" y="296"/>
                </a:lnTo>
                <a:lnTo>
                  <a:pt x="56" y="305"/>
                </a:lnTo>
                <a:lnTo>
                  <a:pt x="54" y="304"/>
                </a:lnTo>
                <a:lnTo>
                  <a:pt x="50" y="302"/>
                </a:lnTo>
                <a:lnTo>
                  <a:pt x="47" y="295"/>
                </a:lnTo>
                <a:lnTo>
                  <a:pt x="39" y="290"/>
                </a:lnTo>
                <a:lnTo>
                  <a:pt x="36" y="277"/>
                </a:lnTo>
                <a:lnTo>
                  <a:pt x="32" y="263"/>
                </a:lnTo>
                <a:lnTo>
                  <a:pt x="30" y="262"/>
                </a:lnTo>
                <a:close/>
              </a:path>
            </a:pathLst>
          </a:custGeom>
          <a:blipFill rotWithShape="0">
            <a:blip r:embed="rId2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6" name=""/>
          <p:cNvSpPr/>
          <p:nvPr/>
        </p:nvSpPr>
        <p:spPr>
          <a:xfrm>
            <a:off x="7912080" y="2013120"/>
            <a:ext cx="22320" cy="15840"/>
          </a:xfrm>
          <a:custGeom>
            <a:avLst/>
            <a:gdLst/>
            <a:ahLst/>
            <a:rect l="l" t="t" r="r" b="b"/>
            <a:pathLst>
              <a:path w="9" h="6">
                <a:moveTo>
                  <a:pt x="2" y="6"/>
                </a:moveTo>
                <a:lnTo>
                  <a:pt x="9" y="3"/>
                </a:lnTo>
                <a:lnTo>
                  <a:pt x="6" y="0"/>
                </a:lnTo>
                <a:lnTo>
                  <a:pt x="0" y="2"/>
                </a:lnTo>
                <a:lnTo>
                  <a:pt x="2" y="6"/>
                </a:lnTo>
                <a:close/>
              </a:path>
            </a:pathLst>
          </a:custGeom>
          <a:blipFill rotWithShape="0">
            <a:blip r:embed="rId23"/>
            <a:srcRect/>
            <a:tile tx="0" ty="0" sx="100000" sy="100000" algn="ctr"/>
          </a:blipFill>
          <a:ln w="324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ffffff"/>
              </a:solidFill>
              <a:effectLst/>
              <a:uFillTx/>
              <a:latin typeface="Arial"/>
            </a:endParaRPr>
          </a:p>
        </p:txBody>
      </p:sp>
      <p:sp>
        <p:nvSpPr>
          <p:cNvPr id="487" name=""/>
          <p:cNvSpPr/>
          <p:nvPr/>
        </p:nvSpPr>
        <p:spPr>
          <a:xfrm>
            <a:off x="7407360" y="2309760"/>
            <a:ext cx="452520" cy="249120"/>
          </a:xfrm>
          <a:custGeom>
            <a:avLst/>
            <a:gdLst/>
            <a:ahLst/>
            <a:rect l="l" t="t" r="r" b="b"/>
            <a:pathLst>
              <a:path w="176" h="96">
                <a:moveTo>
                  <a:pt x="140" y="75"/>
                </a:moveTo>
                <a:lnTo>
                  <a:pt x="137" y="78"/>
                </a:lnTo>
                <a:lnTo>
                  <a:pt x="134" y="81"/>
                </a:lnTo>
                <a:lnTo>
                  <a:pt x="134" y="82"/>
                </a:lnTo>
                <a:lnTo>
                  <a:pt x="131" y="82"/>
                </a:lnTo>
                <a:lnTo>
                  <a:pt x="131" y="88"/>
                </a:lnTo>
                <a:lnTo>
                  <a:pt x="128" y="93"/>
                </a:lnTo>
                <a:lnTo>
                  <a:pt x="124" y="93"/>
                </a:lnTo>
                <a:lnTo>
                  <a:pt x="121" y="87"/>
                </a:lnTo>
                <a:lnTo>
                  <a:pt x="119" y="82"/>
                </a:lnTo>
                <a:lnTo>
                  <a:pt x="116" y="81"/>
                </a:lnTo>
                <a:lnTo>
                  <a:pt x="113" y="79"/>
                </a:lnTo>
                <a:lnTo>
                  <a:pt x="112" y="78"/>
                </a:lnTo>
                <a:lnTo>
                  <a:pt x="109" y="78"/>
                </a:lnTo>
                <a:lnTo>
                  <a:pt x="106" y="70"/>
                </a:lnTo>
                <a:lnTo>
                  <a:pt x="104" y="70"/>
                </a:lnTo>
                <a:lnTo>
                  <a:pt x="103" y="64"/>
                </a:lnTo>
                <a:lnTo>
                  <a:pt x="101" y="63"/>
                </a:lnTo>
                <a:lnTo>
                  <a:pt x="98" y="63"/>
                </a:lnTo>
                <a:lnTo>
                  <a:pt x="97" y="64"/>
                </a:lnTo>
                <a:lnTo>
                  <a:pt x="95" y="64"/>
                </a:lnTo>
                <a:lnTo>
                  <a:pt x="85" y="67"/>
                </a:lnTo>
                <a:lnTo>
                  <a:pt x="82" y="69"/>
                </a:lnTo>
                <a:lnTo>
                  <a:pt x="82" y="67"/>
                </a:lnTo>
                <a:lnTo>
                  <a:pt x="70" y="70"/>
                </a:lnTo>
                <a:lnTo>
                  <a:pt x="68" y="70"/>
                </a:lnTo>
                <a:lnTo>
                  <a:pt x="67" y="70"/>
                </a:lnTo>
                <a:lnTo>
                  <a:pt x="67" y="72"/>
                </a:lnTo>
                <a:lnTo>
                  <a:pt x="65" y="72"/>
                </a:lnTo>
                <a:lnTo>
                  <a:pt x="58" y="73"/>
                </a:lnTo>
                <a:lnTo>
                  <a:pt x="55" y="73"/>
                </a:lnTo>
                <a:lnTo>
                  <a:pt x="49" y="75"/>
                </a:lnTo>
                <a:lnTo>
                  <a:pt x="33" y="82"/>
                </a:lnTo>
                <a:lnTo>
                  <a:pt x="33" y="79"/>
                </a:lnTo>
                <a:lnTo>
                  <a:pt x="24" y="81"/>
                </a:lnTo>
                <a:lnTo>
                  <a:pt x="21" y="82"/>
                </a:lnTo>
                <a:lnTo>
                  <a:pt x="6" y="85"/>
                </a:lnTo>
                <a:lnTo>
                  <a:pt x="3" y="85"/>
                </a:lnTo>
                <a:lnTo>
                  <a:pt x="2" y="87"/>
                </a:lnTo>
                <a:lnTo>
                  <a:pt x="0" y="87"/>
                </a:lnTo>
                <a:lnTo>
                  <a:pt x="0" y="84"/>
                </a:lnTo>
                <a:lnTo>
                  <a:pt x="0" y="81"/>
                </a:lnTo>
                <a:lnTo>
                  <a:pt x="0" y="55"/>
                </a:lnTo>
                <a:lnTo>
                  <a:pt x="0" y="46"/>
                </a:lnTo>
                <a:lnTo>
                  <a:pt x="0" y="43"/>
                </a:lnTo>
                <a:lnTo>
                  <a:pt x="0" y="39"/>
                </a:lnTo>
                <a:lnTo>
                  <a:pt x="9" y="37"/>
                </a:lnTo>
                <a:lnTo>
                  <a:pt x="11" y="36"/>
                </a:lnTo>
                <a:lnTo>
                  <a:pt x="12" y="36"/>
                </a:lnTo>
                <a:lnTo>
                  <a:pt x="14" y="36"/>
                </a:lnTo>
                <a:lnTo>
                  <a:pt x="17" y="36"/>
                </a:lnTo>
                <a:lnTo>
                  <a:pt x="24" y="33"/>
                </a:lnTo>
                <a:lnTo>
                  <a:pt x="36" y="31"/>
                </a:lnTo>
                <a:lnTo>
                  <a:pt x="39" y="30"/>
                </a:lnTo>
                <a:lnTo>
                  <a:pt x="42" y="30"/>
                </a:lnTo>
                <a:lnTo>
                  <a:pt x="44" y="30"/>
                </a:lnTo>
                <a:lnTo>
                  <a:pt x="47" y="28"/>
                </a:lnTo>
                <a:lnTo>
                  <a:pt x="58" y="27"/>
                </a:lnTo>
                <a:lnTo>
                  <a:pt x="62" y="25"/>
                </a:lnTo>
                <a:lnTo>
                  <a:pt x="64" y="25"/>
                </a:lnTo>
                <a:lnTo>
                  <a:pt x="65" y="24"/>
                </a:lnTo>
                <a:lnTo>
                  <a:pt x="94" y="18"/>
                </a:lnTo>
                <a:lnTo>
                  <a:pt x="95" y="16"/>
                </a:lnTo>
                <a:lnTo>
                  <a:pt x="95" y="15"/>
                </a:lnTo>
                <a:lnTo>
                  <a:pt x="103" y="7"/>
                </a:lnTo>
                <a:lnTo>
                  <a:pt x="104" y="4"/>
                </a:lnTo>
                <a:lnTo>
                  <a:pt x="113" y="0"/>
                </a:lnTo>
                <a:lnTo>
                  <a:pt x="119" y="12"/>
                </a:lnTo>
                <a:lnTo>
                  <a:pt x="125" y="10"/>
                </a:lnTo>
                <a:lnTo>
                  <a:pt x="127" y="15"/>
                </a:lnTo>
                <a:lnTo>
                  <a:pt x="121" y="19"/>
                </a:lnTo>
                <a:lnTo>
                  <a:pt x="116" y="31"/>
                </a:lnTo>
                <a:lnTo>
                  <a:pt x="115" y="30"/>
                </a:lnTo>
                <a:lnTo>
                  <a:pt x="115" y="34"/>
                </a:lnTo>
                <a:lnTo>
                  <a:pt x="118" y="37"/>
                </a:lnTo>
                <a:lnTo>
                  <a:pt x="124" y="40"/>
                </a:lnTo>
                <a:lnTo>
                  <a:pt x="125" y="39"/>
                </a:lnTo>
                <a:lnTo>
                  <a:pt x="139" y="54"/>
                </a:lnTo>
                <a:lnTo>
                  <a:pt x="134" y="55"/>
                </a:lnTo>
                <a:lnTo>
                  <a:pt x="139" y="58"/>
                </a:lnTo>
                <a:lnTo>
                  <a:pt x="140" y="57"/>
                </a:lnTo>
                <a:lnTo>
                  <a:pt x="145" y="64"/>
                </a:lnTo>
                <a:lnTo>
                  <a:pt x="148" y="67"/>
                </a:lnTo>
                <a:lnTo>
                  <a:pt x="160" y="67"/>
                </a:lnTo>
                <a:lnTo>
                  <a:pt x="169" y="60"/>
                </a:lnTo>
                <a:lnTo>
                  <a:pt x="169" y="54"/>
                </a:lnTo>
                <a:lnTo>
                  <a:pt x="166" y="54"/>
                </a:lnTo>
                <a:lnTo>
                  <a:pt x="160" y="43"/>
                </a:lnTo>
                <a:lnTo>
                  <a:pt x="167" y="46"/>
                </a:lnTo>
                <a:lnTo>
                  <a:pt x="176" y="66"/>
                </a:lnTo>
                <a:lnTo>
                  <a:pt x="176" y="75"/>
                </a:lnTo>
                <a:lnTo>
                  <a:pt x="175" y="67"/>
                </a:lnTo>
                <a:lnTo>
                  <a:pt x="173" y="67"/>
                </a:lnTo>
                <a:lnTo>
                  <a:pt x="157" y="75"/>
                </a:lnTo>
                <a:lnTo>
                  <a:pt x="152" y="81"/>
                </a:lnTo>
                <a:lnTo>
                  <a:pt x="146" y="84"/>
                </a:lnTo>
                <a:lnTo>
                  <a:pt x="145" y="85"/>
                </a:lnTo>
                <a:lnTo>
                  <a:pt x="133" y="96"/>
                </a:lnTo>
                <a:lnTo>
                  <a:pt x="134" y="93"/>
                </a:lnTo>
                <a:lnTo>
                  <a:pt x="143" y="85"/>
                </a:lnTo>
                <a:lnTo>
                  <a:pt x="143" y="78"/>
                </a:lnTo>
                <a:lnTo>
                  <a:pt x="142" y="75"/>
                </a:lnTo>
                <a:lnTo>
                  <a:pt x="140" y="75"/>
                </a:lnTo>
                <a:close/>
              </a:path>
            </a:pathLst>
          </a:custGeom>
          <a:blipFill rotWithShape="0">
            <a:blip r:embed="rId24"/>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88" name=""/>
          <p:cNvSpPr/>
          <p:nvPr/>
        </p:nvSpPr>
        <p:spPr>
          <a:xfrm>
            <a:off x="7764480" y="2535120"/>
            <a:ext cx="49320" cy="33480"/>
          </a:xfrm>
          <a:custGeom>
            <a:avLst/>
            <a:gdLst/>
            <a:ahLst/>
            <a:rect l="l" t="t" r="r" b="b"/>
            <a:pathLst>
              <a:path w="19" h="13">
                <a:moveTo>
                  <a:pt x="0" y="12"/>
                </a:moveTo>
                <a:lnTo>
                  <a:pt x="4" y="13"/>
                </a:lnTo>
                <a:lnTo>
                  <a:pt x="4" y="12"/>
                </a:lnTo>
                <a:lnTo>
                  <a:pt x="19" y="6"/>
                </a:lnTo>
                <a:lnTo>
                  <a:pt x="16" y="3"/>
                </a:lnTo>
                <a:lnTo>
                  <a:pt x="9" y="0"/>
                </a:lnTo>
                <a:lnTo>
                  <a:pt x="4" y="9"/>
                </a:lnTo>
                <a:lnTo>
                  <a:pt x="0" y="12"/>
                </a:lnTo>
                <a:close/>
              </a:path>
            </a:pathLst>
          </a:custGeom>
          <a:blipFill rotWithShape="0">
            <a:blip r:embed="rId25"/>
            <a:srcRect/>
            <a:tile tx="0" ty="0" sx="100000" sy="100000" algn="ctr"/>
          </a:blipFill>
          <a:ln w="3240">
            <a:solidFill>
              <a:srgbClr val="000000"/>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Arial"/>
            </a:endParaRPr>
          </a:p>
        </p:txBody>
      </p:sp>
      <p:sp>
        <p:nvSpPr>
          <p:cNvPr id="489" name=""/>
          <p:cNvSpPr/>
          <p:nvPr/>
        </p:nvSpPr>
        <p:spPr>
          <a:xfrm>
            <a:off x="7837560" y="2530440"/>
            <a:ext cx="34920" cy="28440"/>
          </a:xfrm>
          <a:custGeom>
            <a:avLst/>
            <a:gdLst/>
            <a:ahLst/>
            <a:rect l="l" t="t" r="r" b="b"/>
            <a:pathLst>
              <a:path w="14" h="11">
                <a:moveTo>
                  <a:pt x="0" y="9"/>
                </a:moveTo>
                <a:lnTo>
                  <a:pt x="9" y="11"/>
                </a:lnTo>
                <a:lnTo>
                  <a:pt x="14" y="5"/>
                </a:lnTo>
                <a:lnTo>
                  <a:pt x="12" y="3"/>
                </a:lnTo>
                <a:lnTo>
                  <a:pt x="9" y="0"/>
                </a:lnTo>
                <a:lnTo>
                  <a:pt x="11" y="5"/>
                </a:lnTo>
                <a:lnTo>
                  <a:pt x="9" y="6"/>
                </a:lnTo>
                <a:lnTo>
                  <a:pt x="3" y="9"/>
                </a:lnTo>
                <a:lnTo>
                  <a:pt x="0" y="9"/>
                </a:lnTo>
                <a:close/>
              </a:path>
            </a:pathLst>
          </a:custGeom>
          <a:blipFill rotWithShape="0">
            <a:blip r:embed="rId26"/>
            <a:srcRect/>
            <a:tile tx="0" ty="0" sx="100000" sy="100000" algn="ctr"/>
          </a:blipFill>
          <a:ln w="3240">
            <a:solidFill>
              <a:srgbClr val="000000"/>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Arial"/>
            </a:endParaRPr>
          </a:p>
        </p:txBody>
      </p:sp>
      <p:sp>
        <p:nvSpPr>
          <p:cNvPr id="490" name=""/>
          <p:cNvSpPr/>
          <p:nvPr/>
        </p:nvSpPr>
        <p:spPr>
          <a:xfrm>
            <a:off x="7481880" y="1914480"/>
            <a:ext cx="220680" cy="473040"/>
          </a:xfrm>
          <a:custGeom>
            <a:avLst/>
            <a:gdLst/>
            <a:ahLst/>
            <a:rect l="l" t="t" r="r" b="b"/>
            <a:pathLst>
              <a:path w="86" h="183">
                <a:moveTo>
                  <a:pt x="1" y="125"/>
                </a:moveTo>
                <a:lnTo>
                  <a:pt x="1" y="124"/>
                </a:lnTo>
                <a:lnTo>
                  <a:pt x="3" y="115"/>
                </a:lnTo>
                <a:lnTo>
                  <a:pt x="4" y="112"/>
                </a:lnTo>
                <a:lnTo>
                  <a:pt x="4" y="97"/>
                </a:lnTo>
                <a:lnTo>
                  <a:pt x="6" y="88"/>
                </a:lnTo>
                <a:lnTo>
                  <a:pt x="6" y="86"/>
                </a:lnTo>
                <a:lnTo>
                  <a:pt x="3" y="80"/>
                </a:lnTo>
                <a:lnTo>
                  <a:pt x="4" y="74"/>
                </a:lnTo>
                <a:lnTo>
                  <a:pt x="12" y="71"/>
                </a:lnTo>
                <a:lnTo>
                  <a:pt x="12" y="70"/>
                </a:lnTo>
                <a:lnTo>
                  <a:pt x="13" y="67"/>
                </a:lnTo>
                <a:lnTo>
                  <a:pt x="21" y="58"/>
                </a:lnTo>
                <a:lnTo>
                  <a:pt x="13" y="43"/>
                </a:lnTo>
                <a:lnTo>
                  <a:pt x="18" y="31"/>
                </a:lnTo>
                <a:lnTo>
                  <a:pt x="15" y="25"/>
                </a:lnTo>
                <a:lnTo>
                  <a:pt x="15" y="10"/>
                </a:lnTo>
                <a:lnTo>
                  <a:pt x="23" y="5"/>
                </a:lnTo>
                <a:lnTo>
                  <a:pt x="24" y="7"/>
                </a:lnTo>
                <a:lnTo>
                  <a:pt x="29" y="5"/>
                </a:lnTo>
                <a:lnTo>
                  <a:pt x="29" y="0"/>
                </a:lnTo>
                <a:lnTo>
                  <a:pt x="30" y="4"/>
                </a:lnTo>
                <a:lnTo>
                  <a:pt x="32" y="7"/>
                </a:lnTo>
                <a:lnTo>
                  <a:pt x="41" y="35"/>
                </a:lnTo>
                <a:lnTo>
                  <a:pt x="51" y="65"/>
                </a:lnTo>
                <a:lnTo>
                  <a:pt x="51" y="67"/>
                </a:lnTo>
                <a:lnTo>
                  <a:pt x="56" y="83"/>
                </a:lnTo>
                <a:lnTo>
                  <a:pt x="60" y="97"/>
                </a:lnTo>
                <a:lnTo>
                  <a:pt x="62" y="98"/>
                </a:lnTo>
                <a:lnTo>
                  <a:pt x="66" y="112"/>
                </a:lnTo>
                <a:lnTo>
                  <a:pt x="69" y="125"/>
                </a:lnTo>
                <a:lnTo>
                  <a:pt x="77" y="130"/>
                </a:lnTo>
                <a:lnTo>
                  <a:pt x="80" y="137"/>
                </a:lnTo>
                <a:lnTo>
                  <a:pt x="84" y="139"/>
                </a:lnTo>
                <a:lnTo>
                  <a:pt x="86" y="140"/>
                </a:lnTo>
                <a:lnTo>
                  <a:pt x="84" y="150"/>
                </a:lnTo>
                <a:lnTo>
                  <a:pt x="84" y="153"/>
                </a:lnTo>
                <a:lnTo>
                  <a:pt x="75" y="157"/>
                </a:lnTo>
                <a:lnTo>
                  <a:pt x="74" y="160"/>
                </a:lnTo>
                <a:lnTo>
                  <a:pt x="66" y="168"/>
                </a:lnTo>
                <a:lnTo>
                  <a:pt x="66" y="169"/>
                </a:lnTo>
                <a:lnTo>
                  <a:pt x="65" y="171"/>
                </a:lnTo>
                <a:lnTo>
                  <a:pt x="36" y="177"/>
                </a:lnTo>
                <a:lnTo>
                  <a:pt x="35" y="178"/>
                </a:lnTo>
                <a:lnTo>
                  <a:pt x="33" y="178"/>
                </a:lnTo>
                <a:lnTo>
                  <a:pt x="29" y="180"/>
                </a:lnTo>
                <a:lnTo>
                  <a:pt x="18" y="181"/>
                </a:lnTo>
                <a:lnTo>
                  <a:pt x="15" y="183"/>
                </a:lnTo>
                <a:lnTo>
                  <a:pt x="13" y="183"/>
                </a:lnTo>
                <a:lnTo>
                  <a:pt x="10" y="183"/>
                </a:lnTo>
                <a:lnTo>
                  <a:pt x="3" y="169"/>
                </a:lnTo>
                <a:lnTo>
                  <a:pt x="6" y="166"/>
                </a:lnTo>
                <a:lnTo>
                  <a:pt x="3" y="156"/>
                </a:lnTo>
                <a:lnTo>
                  <a:pt x="3" y="150"/>
                </a:lnTo>
                <a:lnTo>
                  <a:pt x="1" y="133"/>
                </a:lnTo>
                <a:lnTo>
                  <a:pt x="0" y="127"/>
                </a:lnTo>
                <a:lnTo>
                  <a:pt x="1" y="125"/>
                </a:lnTo>
                <a:close/>
              </a:path>
            </a:pathLst>
          </a:custGeom>
          <a:blipFill rotWithShape="0">
            <a:blip r:embed="rId2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1" name=""/>
          <p:cNvSpPr/>
          <p:nvPr/>
        </p:nvSpPr>
        <p:spPr>
          <a:xfrm>
            <a:off x="6629400" y="2033640"/>
            <a:ext cx="1014480" cy="785880"/>
          </a:xfrm>
          <a:custGeom>
            <a:avLst/>
            <a:gdLst/>
            <a:ahLst/>
            <a:rect l="l" t="t" r="r" b="b"/>
            <a:pathLst>
              <a:path w="394" h="304">
                <a:moveTo>
                  <a:pt x="301" y="266"/>
                </a:moveTo>
                <a:lnTo>
                  <a:pt x="299" y="266"/>
                </a:lnTo>
                <a:lnTo>
                  <a:pt x="287" y="263"/>
                </a:lnTo>
                <a:lnTo>
                  <a:pt x="283" y="262"/>
                </a:lnTo>
                <a:lnTo>
                  <a:pt x="281" y="262"/>
                </a:lnTo>
                <a:lnTo>
                  <a:pt x="280" y="260"/>
                </a:lnTo>
                <a:lnTo>
                  <a:pt x="277" y="259"/>
                </a:lnTo>
                <a:lnTo>
                  <a:pt x="274" y="259"/>
                </a:lnTo>
                <a:lnTo>
                  <a:pt x="269" y="257"/>
                </a:lnTo>
                <a:lnTo>
                  <a:pt x="265" y="256"/>
                </a:lnTo>
                <a:lnTo>
                  <a:pt x="256" y="253"/>
                </a:lnTo>
                <a:lnTo>
                  <a:pt x="256" y="251"/>
                </a:lnTo>
                <a:lnTo>
                  <a:pt x="253" y="248"/>
                </a:lnTo>
                <a:lnTo>
                  <a:pt x="247" y="248"/>
                </a:lnTo>
                <a:lnTo>
                  <a:pt x="239" y="247"/>
                </a:lnTo>
                <a:lnTo>
                  <a:pt x="235" y="241"/>
                </a:lnTo>
                <a:lnTo>
                  <a:pt x="236" y="239"/>
                </a:lnTo>
                <a:lnTo>
                  <a:pt x="233" y="230"/>
                </a:lnTo>
                <a:lnTo>
                  <a:pt x="227" y="225"/>
                </a:lnTo>
                <a:lnTo>
                  <a:pt x="226" y="224"/>
                </a:lnTo>
                <a:lnTo>
                  <a:pt x="223" y="225"/>
                </a:lnTo>
                <a:lnTo>
                  <a:pt x="215" y="218"/>
                </a:lnTo>
                <a:lnTo>
                  <a:pt x="213" y="218"/>
                </a:lnTo>
                <a:lnTo>
                  <a:pt x="209" y="219"/>
                </a:lnTo>
                <a:lnTo>
                  <a:pt x="194" y="222"/>
                </a:lnTo>
                <a:lnTo>
                  <a:pt x="183" y="224"/>
                </a:lnTo>
                <a:lnTo>
                  <a:pt x="179" y="225"/>
                </a:lnTo>
                <a:lnTo>
                  <a:pt x="177" y="225"/>
                </a:lnTo>
                <a:lnTo>
                  <a:pt x="171" y="227"/>
                </a:lnTo>
                <a:lnTo>
                  <a:pt x="165" y="228"/>
                </a:lnTo>
                <a:lnTo>
                  <a:pt x="158" y="230"/>
                </a:lnTo>
                <a:lnTo>
                  <a:pt x="146" y="233"/>
                </a:lnTo>
                <a:lnTo>
                  <a:pt x="143" y="233"/>
                </a:lnTo>
                <a:lnTo>
                  <a:pt x="140" y="234"/>
                </a:lnTo>
                <a:lnTo>
                  <a:pt x="138" y="234"/>
                </a:lnTo>
                <a:lnTo>
                  <a:pt x="132" y="236"/>
                </a:lnTo>
                <a:lnTo>
                  <a:pt x="111" y="241"/>
                </a:lnTo>
                <a:lnTo>
                  <a:pt x="107" y="241"/>
                </a:lnTo>
                <a:lnTo>
                  <a:pt x="102" y="242"/>
                </a:lnTo>
                <a:lnTo>
                  <a:pt x="101" y="242"/>
                </a:lnTo>
                <a:lnTo>
                  <a:pt x="93" y="244"/>
                </a:lnTo>
                <a:lnTo>
                  <a:pt x="83" y="247"/>
                </a:lnTo>
                <a:lnTo>
                  <a:pt x="78" y="247"/>
                </a:lnTo>
                <a:lnTo>
                  <a:pt x="76" y="247"/>
                </a:lnTo>
                <a:lnTo>
                  <a:pt x="73" y="248"/>
                </a:lnTo>
                <a:lnTo>
                  <a:pt x="58" y="251"/>
                </a:lnTo>
                <a:lnTo>
                  <a:pt x="46" y="253"/>
                </a:lnTo>
                <a:lnTo>
                  <a:pt x="43" y="254"/>
                </a:lnTo>
                <a:lnTo>
                  <a:pt x="40" y="254"/>
                </a:lnTo>
                <a:lnTo>
                  <a:pt x="37" y="254"/>
                </a:lnTo>
                <a:lnTo>
                  <a:pt x="31" y="256"/>
                </a:lnTo>
                <a:lnTo>
                  <a:pt x="18" y="259"/>
                </a:lnTo>
                <a:lnTo>
                  <a:pt x="10" y="260"/>
                </a:lnTo>
                <a:lnTo>
                  <a:pt x="9" y="260"/>
                </a:lnTo>
                <a:lnTo>
                  <a:pt x="3" y="262"/>
                </a:lnTo>
                <a:lnTo>
                  <a:pt x="0" y="244"/>
                </a:lnTo>
                <a:lnTo>
                  <a:pt x="6" y="237"/>
                </a:lnTo>
                <a:lnTo>
                  <a:pt x="18" y="224"/>
                </a:lnTo>
                <a:lnTo>
                  <a:pt x="27" y="218"/>
                </a:lnTo>
                <a:lnTo>
                  <a:pt x="31" y="207"/>
                </a:lnTo>
                <a:lnTo>
                  <a:pt x="36" y="204"/>
                </a:lnTo>
                <a:lnTo>
                  <a:pt x="31" y="191"/>
                </a:lnTo>
                <a:lnTo>
                  <a:pt x="27" y="189"/>
                </a:lnTo>
                <a:lnTo>
                  <a:pt x="25" y="185"/>
                </a:lnTo>
                <a:lnTo>
                  <a:pt x="24" y="182"/>
                </a:lnTo>
                <a:lnTo>
                  <a:pt x="21" y="171"/>
                </a:lnTo>
                <a:lnTo>
                  <a:pt x="48" y="159"/>
                </a:lnTo>
                <a:lnTo>
                  <a:pt x="63" y="156"/>
                </a:lnTo>
                <a:lnTo>
                  <a:pt x="70" y="155"/>
                </a:lnTo>
                <a:lnTo>
                  <a:pt x="83" y="155"/>
                </a:lnTo>
                <a:lnTo>
                  <a:pt x="93" y="159"/>
                </a:lnTo>
                <a:lnTo>
                  <a:pt x="101" y="155"/>
                </a:lnTo>
                <a:lnTo>
                  <a:pt x="113" y="152"/>
                </a:lnTo>
                <a:lnTo>
                  <a:pt x="119" y="152"/>
                </a:lnTo>
                <a:lnTo>
                  <a:pt x="131" y="144"/>
                </a:lnTo>
                <a:lnTo>
                  <a:pt x="134" y="141"/>
                </a:lnTo>
                <a:lnTo>
                  <a:pt x="135" y="138"/>
                </a:lnTo>
                <a:lnTo>
                  <a:pt x="141" y="131"/>
                </a:lnTo>
                <a:lnTo>
                  <a:pt x="150" y="128"/>
                </a:lnTo>
                <a:lnTo>
                  <a:pt x="152" y="120"/>
                </a:lnTo>
                <a:lnTo>
                  <a:pt x="150" y="117"/>
                </a:lnTo>
                <a:lnTo>
                  <a:pt x="147" y="110"/>
                </a:lnTo>
                <a:lnTo>
                  <a:pt x="146" y="108"/>
                </a:lnTo>
                <a:lnTo>
                  <a:pt x="144" y="105"/>
                </a:lnTo>
                <a:lnTo>
                  <a:pt x="147" y="105"/>
                </a:lnTo>
                <a:lnTo>
                  <a:pt x="150" y="101"/>
                </a:lnTo>
                <a:lnTo>
                  <a:pt x="144" y="99"/>
                </a:lnTo>
                <a:lnTo>
                  <a:pt x="143" y="99"/>
                </a:lnTo>
                <a:lnTo>
                  <a:pt x="143" y="98"/>
                </a:lnTo>
                <a:lnTo>
                  <a:pt x="137" y="96"/>
                </a:lnTo>
                <a:lnTo>
                  <a:pt x="138" y="84"/>
                </a:lnTo>
                <a:lnTo>
                  <a:pt x="144" y="81"/>
                </a:lnTo>
                <a:lnTo>
                  <a:pt x="144" y="78"/>
                </a:lnTo>
                <a:lnTo>
                  <a:pt x="153" y="69"/>
                </a:lnTo>
                <a:lnTo>
                  <a:pt x="156" y="66"/>
                </a:lnTo>
                <a:lnTo>
                  <a:pt x="158" y="61"/>
                </a:lnTo>
                <a:lnTo>
                  <a:pt x="176" y="33"/>
                </a:lnTo>
                <a:lnTo>
                  <a:pt x="182" y="27"/>
                </a:lnTo>
                <a:lnTo>
                  <a:pt x="182" y="25"/>
                </a:lnTo>
                <a:lnTo>
                  <a:pt x="192" y="18"/>
                </a:lnTo>
                <a:lnTo>
                  <a:pt x="200" y="16"/>
                </a:lnTo>
                <a:lnTo>
                  <a:pt x="232" y="9"/>
                </a:lnTo>
                <a:lnTo>
                  <a:pt x="233" y="9"/>
                </a:lnTo>
                <a:lnTo>
                  <a:pt x="250" y="4"/>
                </a:lnTo>
                <a:lnTo>
                  <a:pt x="263" y="0"/>
                </a:lnTo>
                <a:lnTo>
                  <a:pt x="263" y="10"/>
                </a:lnTo>
                <a:lnTo>
                  <a:pt x="268" y="28"/>
                </a:lnTo>
                <a:lnTo>
                  <a:pt x="269" y="30"/>
                </a:lnTo>
                <a:lnTo>
                  <a:pt x="271" y="30"/>
                </a:lnTo>
                <a:lnTo>
                  <a:pt x="272" y="33"/>
                </a:lnTo>
                <a:lnTo>
                  <a:pt x="275" y="48"/>
                </a:lnTo>
                <a:lnTo>
                  <a:pt x="274" y="54"/>
                </a:lnTo>
                <a:lnTo>
                  <a:pt x="274" y="61"/>
                </a:lnTo>
                <a:lnTo>
                  <a:pt x="280" y="78"/>
                </a:lnTo>
                <a:lnTo>
                  <a:pt x="281" y="79"/>
                </a:lnTo>
                <a:lnTo>
                  <a:pt x="281" y="81"/>
                </a:lnTo>
                <a:lnTo>
                  <a:pt x="281" y="90"/>
                </a:lnTo>
                <a:lnTo>
                  <a:pt x="287" y="88"/>
                </a:lnTo>
                <a:lnTo>
                  <a:pt x="293" y="108"/>
                </a:lnTo>
                <a:lnTo>
                  <a:pt x="295" y="113"/>
                </a:lnTo>
                <a:lnTo>
                  <a:pt x="296" y="122"/>
                </a:lnTo>
                <a:lnTo>
                  <a:pt x="299" y="132"/>
                </a:lnTo>
                <a:lnTo>
                  <a:pt x="301" y="140"/>
                </a:lnTo>
                <a:lnTo>
                  <a:pt x="302" y="146"/>
                </a:lnTo>
                <a:lnTo>
                  <a:pt x="302" y="150"/>
                </a:lnTo>
                <a:lnTo>
                  <a:pt x="302" y="153"/>
                </a:lnTo>
                <a:lnTo>
                  <a:pt x="302" y="162"/>
                </a:lnTo>
                <a:lnTo>
                  <a:pt x="302" y="188"/>
                </a:lnTo>
                <a:lnTo>
                  <a:pt x="302" y="191"/>
                </a:lnTo>
                <a:lnTo>
                  <a:pt x="302" y="194"/>
                </a:lnTo>
                <a:lnTo>
                  <a:pt x="304" y="194"/>
                </a:lnTo>
                <a:lnTo>
                  <a:pt x="304" y="197"/>
                </a:lnTo>
                <a:lnTo>
                  <a:pt x="307" y="213"/>
                </a:lnTo>
                <a:lnTo>
                  <a:pt x="308" y="218"/>
                </a:lnTo>
                <a:lnTo>
                  <a:pt x="308" y="221"/>
                </a:lnTo>
                <a:lnTo>
                  <a:pt x="308" y="222"/>
                </a:lnTo>
                <a:lnTo>
                  <a:pt x="310" y="228"/>
                </a:lnTo>
                <a:lnTo>
                  <a:pt x="311" y="234"/>
                </a:lnTo>
                <a:lnTo>
                  <a:pt x="311" y="236"/>
                </a:lnTo>
                <a:lnTo>
                  <a:pt x="311" y="239"/>
                </a:lnTo>
                <a:lnTo>
                  <a:pt x="317" y="248"/>
                </a:lnTo>
                <a:lnTo>
                  <a:pt x="307" y="257"/>
                </a:lnTo>
                <a:lnTo>
                  <a:pt x="313" y="265"/>
                </a:lnTo>
                <a:lnTo>
                  <a:pt x="308" y="271"/>
                </a:lnTo>
                <a:lnTo>
                  <a:pt x="308" y="272"/>
                </a:lnTo>
                <a:lnTo>
                  <a:pt x="308" y="274"/>
                </a:lnTo>
                <a:lnTo>
                  <a:pt x="310" y="275"/>
                </a:lnTo>
                <a:lnTo>
                  <a:pt x="314" y="272"/>
                </a:lnTo>
                <a:lnTo>
                  <a:pt x="314" y="269"/>
                </a:lnTo>
                <a:lnTo>
                  <a:pt x="320" y="266"/>
                </a:lnTo>
                <a:lnTo>
                  <a:pt x="326" y="263"/>
                </a:lnTo>
                <a:lnTo>
                  <a:pt x="332" y="265"/>
                </a:lnTo>
                <a:lnTo>
                  <a:pt x="338" y="259"/>
                </a:lnTo>
                <a:lnTo>
                  <a:pt x="361" y="253"/>
                </a:lnTo>
                <a:lnTo>
                  <a:pt x="372" y="239"/>
                </a:lnTo>
                <a:lnTo>
                  <a:pt x="378" y="236"/>
                </a:lnTo>
                <a:lnTo>
                  <a:pt x="376" y="239"/>
                </a:lnTo>
                <a:lnTo>
                  <a:pt x="379" y="244"/>
                </a:lnTo>
                <a:lnTo>
                  <a:pt x="387" y="245"/>
                </a:lnTo>
                <a:lnTo>
                  <a:pt x="393" y="239"/>
                </a:lnTo>
                <a:lnTo>
                  <a:pt x="394" y="241"/>
                </a:lnTo>
                <a:lnTo>
                  <a:pt x="381" y="251"/>
                </a:lnTo>
                <a:lnTo>
                  <a:pt x="337" y="283"/>
                </a:lnTo>
                <a:lnTo>
                  <a:pt x="329" y="286"/>
                </a:lnTo>
                <a:lnTo>
                  <a:pt x="320" y="290"/>
                </a:lnTo>
                <a:lnTo>
                  <a:pt x="314" y="292"/>
                </a:lnTo>
                <a:lnTo>
                  <a:pt x="308" y="295"/>
                </a:lnTo>
                <a:lnTo>
                  <a:pt x="305" y="296"/>
                </a:lnTo>
                <a:lnTo>
                  <a:pt x="305" y="295"/>
                </a:lnTo>
                <a:lnTo>
                  <a:pt x="302" y="296"/>
                </a:lnTo>
                <a:lnTo>
                  <a:pt x="299" y="293"/>
                </a:lnTo>
                <a:lnTo>
                  <a:pt x="296" y="299"/>
                </a:lnTo>
                <a:lnTo>
                  <a:pt x="290" y="304"/>
                </a:lnTo>
                <a:lnTo>
                  <a:pt x="290" y="302"/>
                </a:lnTo>
                <a:lnTo>
                  <a:pt x="290" y="301"/>
                </a:lnTo>
                <a:lnTo>
                  <a:pt x="292" y="296"/>
                </a:lnTo>
                <a:lnTo>
                  <a:pt x="292" y="295"/>
                </a:lnTo>
                <a:lnTo>
                  <a:pt x="293" y="293"/>
                </a:lnTo>
                <a:lnTo>
                  <a:pt x="296" y="292"/>
                </a:lnTo>
                <a:lnTo>
                  <a:pt x="298" y="290"/>
                </a:lnTo>
                <a:lnTo>
                  <a:pt x="298" y="289"/>
                </a:lnTo>
                <a:lnTo>
                  <a:pt x="299" y="286"/>
                </a:lnTo>
                <a:lnTo>
                  <a:pt x="298" y="284"/>
                </a:lnTo>
                <a:lnTo>
                  <a:pt x="299" y="281"/>
                </a:lnTo>
                <a:lnTo>
                  <a:pt x="301" y="275"/>
                </a:lnTo>
                <a:lnTo>
                  <a:pt x="301" y="274"/>
                </a:lnTo>
                <a:lnTo>
                  <a:pt x="301" y="272"/>
                </a:lnTo>
                <a:lnTo>
                  <a:pt x="301" y="268"/>
                </a:lnTo>
                <a:lnTo>
                  <a:pt x="301" y="266"/>
                </a:lnTo>
                <a:close/>
              </a:path>
            </a:pathLst>
          </a:custGeom>
          <a:blipFill rotWithShape="0">
            <a:blip r:embed="rId28"/>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2" name=""/>
          <p:cNvSpPr/>
          <p:nvPr/>
        </p:nvSpPr>
        <p:spPr>
          <a:xfrm>
            <a:off x="4906800" y="4446720"/>
            <a:ext cx="766800" cy="680760"/>
          </a:xfrm>
          <a:custGeom>
            <a:avLst/>
            <a:gdLst/>
            <a:ahLst/>
            <a:rect l="l" t="t" r="r" b="b"/>
            <a:pathLst>
              <a:path w="298" h="263">
                <a:moveTo>
                  <a:pt x="166" y="134"/>
                </a:moveTo>
                <a:lnTo>
                  <a:pt x="173" y="134"/>
                </a:lnTo>
                <a:lnTo>
                  <a:pt x="176" y="134"/>
                </a:lnTo>
                <a:lnTo>
                  <a:pt x="185" y="132"/>
                </a:lnTo>
                <a:lnTo>
                  <a:pt x="190" y="132"/>
                </a:lnTo>
                <a:lnTo>
                  <a:pt x="193" y="132"/>
                </a:lnTo>
                <a:lnTo>
                  <a:pt x="200" y="131"/>
                </a:lnTo>
                <a:lnTo>
                  <a:pt x="202" y="131"/>
                </a:lnTo>
                <a:lnTo>
                  <a:pt x="205" y="131"/>
                </a:lnTo>
                <a:lnTo>
                  <a:pt x="211" y="131"/>
                </a:lnTo>
                <a:lnTo>
                  <a:pt x="212" y="131"/>
                </a:lnTo>
                <a:lnTo>
                  <a:pt x="219" y="129"/>
                </a:lnTo>
                <a:lnTo>
                  <a:pt x="226" y="129"/>
                </a:lnTo>
                <a:lnTo>
                  <a:pt x="241" y="128"/>
                </a:lnTo>
                <a:lnTo>
                  <a:pt x="246" y="128"/>
                </a:lnTo>
                <a:lnTo>
                  <a:pt x="247" y="128"/>
                </a:lnTo>
                <a:lnTo>
                  <a:pt x="247" y="132"/>
                </a:lnTo>
                <a:lnTo>
                  <a:pt x="244" y="144"/>
                </a:lnTo>
                <a:lnTo>
                  <a:pt x="243" y="150"/>
                </a:lnTo>
                <a:lnTo>
                  <a:pt x="249" y="161"/>
                </a:lnTo>
                <a:lnTo>
                  <a:pt x="253" y="164"/>
                </a:lnTo>
                <a:lnTo>
                  <a:pt x="258" y="178"/>
                </a:lnTo>
                <a:lnTo>
                  <a:pt x="264" y="182"/>
                </a:lnTo>
                <a:lnTo>
                  <a:pt x="258" y="184"/>
                </a:lnTo>
                <a:lnTo>
                  <a:pt x="252" y="193"/>
                </a:lnTo>
                <a:lnTo>
                  <a:pt x="246" y="194"/>
                </a:lnTo>
                <a:lnTo>
                  <a:pt x="252" y="199"/>
                </a:lnTo>
                <a:lnTo>
                  <a:pt x="255" y="203"/>
                </a:lnTo>
                <a:lnTo>
                  <a:pt x="259" y="203"/>
                </a:lnTo>
                <a:lnTo>
                  <a:pt x="264" y="194"/>
                </a:lnTo>
                <a:lnTo>
                  <a:pt x="265" y="191"/>
                </a:lnTo>
                <a:lnTo>
                  <a:pt x="273" y="190"/>
                </a:lnTo>
                <a:lnTo>
                  <a:pt x="283" y="181"/>
                </a:lnTo>
                <a:lnTo>
                  <a:pt x="283" y="196"/>
                </a:lnTo>
                <a:lnTo>
                  <a:pt x="280" y="199"/>
                </a:lnTo>
                <a:lnTo>
                  <a:pt x="282" y="202"/>
                </a:lnTo>
                <a:lnTo>
                  <a:pt x="273" y="209"/>
                </a:lnTo>
                <a:lnTo>
                  <a:pt x="271" y="215"/>
                </a:lnTo>
                <a:lnTo>
                  <a:pt x="268" y="212"/>
                </a:lnTo>
                <a:lnTo>
                  <a:pt x="268" y="218"/>
                </a:lnTo>
                <a:lnTo>
                  <a:pt x="261" y="215"/>
                </a:lnTo>
                <a:lnTo>
                  <a:pt x="268" y="218"/>
                </a:lnTo>
                <a:lnTo>
                  <a:pt x="261" y="220"/>
                </a:lnTo>
                <a:lnTo>
                  <a:pt x="267" y="227"/>
                </a:lnTo>
                <a:lnTo>
                  <a:pt x="264" y="227"/>
                </a:lnTo>
                <a:lnTo>
                  <a:pt x="270" y="235"/>
                </a:lnTo>
                <a:lnTo>
                  <a:pt x="277" y="233"/>
                </a:lnTo>
                <a:lnTo>
                  <a:pt x="285" y="238"/>
                </a:lnTo>
                <a:lnTo>
                  <a:pt x="289" y="236"/>
                </a:lnTo>
                <a:lnTo>
                  <a:pt x="294" y="242"/>
                </a:lnTo>
                <a:lnTo>
                  <a:pt x="298" y="244"/>
                </a:lnTo>
                <a:lnTo>
                  <a:pt x="297" y="253"/>
                </a:lnTo>
                <a:lnTo>
                  <a:pt x="292" y="254"/>
                </a:lnTo>
                <a:lnTo>
                  <a:pt x="292" y="260"/>
                </a:lnTo>
                <a:lnTo>
                  <a:pt x="292" y="259"/>
                </a:lnTo>
                <a:lnTo>
                  <a:pt x="286" y="253"/>
                </a:lnTo>
                <a:lnTo>
                  <a:pt x="279" y="262"/>
                </a:lnTo>
                <a:lnTo>
                  <a:pt x="277" y="262"/>
                </a:lnTo>
                <a:lnTo>
                  <a:pt x="279" y="259"/>
                </a:lnTo>
                <a:lnTo>
                  <a:pt x="279" y="254"/>
                </a:lnTo>
                <a:lnTo>
                  <a:pt x="277" y="254"/>
                </a:lnTo>
                <a:lnTo>
                  <a:pt x="271" y="245"/>
                </a:lnTo>
                <a:lnTo>
                  <a:pt x="256" y="241"/>
                </a:lnTo>
                <a:lnTo>
                  <a:pt x="247" y="242"/>
                </a:lnTo>
                <a:lnTo>
                  <a:pt x="237" y="251"/>
                </a:lnTo>
                <a:lnTo>
                  <a:pt x="228" y="257"/>
                </a:lnTo>
                <a:lnTo>
                  <a:pt x="222" y="260"/>
                </a:lnTo>
                <a:lnTo>
                  <a:pt x="226" y="259"/>
                </a:lnTo>
                <a:lnTo>
                  <a:pt x="229" y="256"/>
                </a:lnTo>
                <a:lnTo>
                  <a:pt x="225" y="247"/>
                </a:lnTo>
                <a:lnTo>
                  <a:pt x="220" y="247"/>
                </a:lnTo>
                <a:lnTo>
                  <a:pt x="219" y="251"/>
                </a:lnTo>
                <a:lnTo>
                  <a:pt x="212" y="250"/>
                </a:lnTo>
                <a:lnTo>
                  <a:pt x="203" y="257"/>
                </a:lnTo>
                <a:lnTo>
                  <a:pt x="197" y="263"/>
                </a:lnTo>
                <a:lnTo>
                  <a:pt x="194" y="263"/>
                </a:lnTo>
                <a:lnTo>
                  <a:pt x="188" y="256"/>
                </a:lnTo>
                <a:lnTo>
                  <a:pt x="179" y="257"/>
                </a:lnTo>
                <a:lnTo>
                  <a:pt x="163" y="247"/>
                </a:lnTo>
                <a:lnTo>
                  <a:pt x="166" y="247"/>
                </a:lnTo>
                <a:lnTo>
                  <a:pt x="170" y="242"/>
                </a:lnTo>
                <a:lnTo>
                  <a:pt x="167" y="236"/>
                </a:lnTo>
                <a:lnTo>
                  <a:pt x="154" y="233"/>
                </a:lnTo>
                <a:lnTo>
                  <a:pt x="152" y="235"/>
                </a:lnTo>
                <a:lnTo>
                  <a:pt x="151" y="227"/>
                </a:lnTo>
                <a:lnTo>
                  <a:pt x="146" y="227"/>
                </a:lnTo>
                <a:lnTo>
                  <a:pt x="146" y="220"/>
                </a:lnTo>
                <a:lnTo>
                  <a:pt x="139" y="220"/>
                </a:lnTo>
                <a:lnTo>
                  <a:pt x="133" y="223"/>
                </a:lnTo>
                <a:lnTo>
                  <a:pt x="133" y="221"/>
                </a:lnTo>
                <a:lnTo>
                  <a:pt x="131" y="220"/>
                </a:lnTo>
                <a:lnTo>
                  <a:pt x="131" y="214"/>
                </a:lnTo>
                <a:lnTo>
                  <a:pt x="127" y="215"/>
                </a:lnTo>
                <a:lnTo>
                  <a:pt x="125" y="218"/>
                </a:lnTo>
                <a:lnTo>
                  <a:pt x="116" y="221"/>
                </a:lnTo>
                <a:lnTo>
                  <a:pt x="125" y="229"/>
                </a:lnTo>
                <a:lnTo>
                  <a:pt x="134" y="229"/>
                </a:lnTo>
                <a:lnTo>
                  <a:pt x="140" y="232"/>
                </a:lnTo>
                <a:lnTo>
                  <a:pt x="140" y="236"/>
                </a:lnTo>
                <a:lnTo>
                  <a:pt x="133" y="236"/>
                </a:lnTo>
                <a:lnTo>
                  <a:pt x="124" y="232"/>
                </a:lnTo>
                <a:lnTo>
                  <a:pt x="118" y="232"/>
                </a:lnTo>
                <a:lnTo>
                  <a:pt x="112" y="235"/>
                </a:lnTo>
                <a:lnTo>
                  <a:pt x="91" y="233"/>
                </a:lnTo>
                <a:lnTo>
                  <a:pt x="69" y="226"/>
                </a:lnTo>
                <a:lnTo>
                  <a:pt x="53" y="223"/>
                </a:lnTo>
                <a:lnTo>
                  <a:pt x="26" y="226"/>
                </a:lnTo>
                <a:lnTo>
                  <a:pt x="21" y="233"/>
                </a:lnTo>
                <a:lnTo>
                  <a:pt x="18" y="226"/>
                </a:lnTo>
                <a:lnTo>
                  <a:pt x="17" y="220"/>
                </a:lnTo>
                <a:lnTo>
                  <a:pt x="18" y="218"/>
                </a:lnTo>
                <a:lnTo>
                  <a:pt x="23" y="209"/>
                </a:lnTo>
                <a:lnTo>
                  <a:pt x="24" y="206"/>
                </a:lnTo>
                <a:lnTo>
                  <a:pt x="26" y="205"/>
                </a:lnTo>
                <a:lnTo>
                  <a:pt x="27" y="200"/>
                </a:lnTo>
                <a:lnTo>
                  <a:pt x="26" y="193"/>
                </a:lnTo>
                <a:lnTo>
                  <a:pt x="23" y="187"/>
                </a:lnTo>
                <a:lnTo>
                  <a:pt x="23" y="182"/>
                </a:lnTo>
                <a:lnTo>
                  <a:pt x="24" y="182"/>
                </a:lnTo>
                <a:lnTo>
                  <a:pt x="26" y="175"/>
                </a:lnTo>
                <a:lnTo>
                  <a:pt x="30" y="158"/>
                </a:lnTo>
                <a:lnTo>
                  <a:pt x="33" y="150"/>
                </a:lnTo>
                <a:lnTo>
                  <a:pt x="32" y="141"/>
                </a:lnTo>
                <a:lnTo>
                  <a:pt x="32" y="129"/>
                </a:lnTo>
                <a:lnTo>
                  <a:pt x="29" y="129"/>
                </a:lnTo>
                <a:lnTo>
                  <a:pt x="20" y="110"/>
                </a:lnTo>
                <a:lnTo>
                  <a:pt x="21" y="108"/>
                </a:lnTo>
                <a:lnTo>
                  <a:pt x="15" y="102"/>
                </a:lnTo>
                <a:lnTo>
                  <a:pt x="15" y="92"/>
                </a:lnTo>
                <a:lnTo>
                  <a:pt x="12" y="86"/>
                </a:lnTo>
                <a:lnTo>
                  <a:pt x="5" y="78"/>
                </a:lnTo>
                <a:lnTo>
                  <a:pt x="5" y="77"/>
                </a:lnTo>
                <a:lnTo>
                  <a:pt x="3" y="77"/>
                </a:lnTo>
                <a:lnTo>
                  <a:pt x="3" y="75"/>
                </a:lnTo>
                <a:lnTo>
                  <a:pt x="2" y="62"/>
                </a:lnTo>
                <a:lnTo>
                  <a:pt x="2" y="59"/>
                </a:lnTo>
                <a:lnTo>
                  <a:pt x="2" y="50"/>
                </a:lnTo>
                <a:lnTo>
                  <a:pt x="2" y="42"/>
                </a:lnTo>
                <a:lnTo>
                  <a:pt x="0" y="33"/>
                </a:lnTo>
                <a:lnTo>
                  <a:pt x="0" y="29"/>
                </a:lnTo>
                <a:lnTo>
                  <a:pt x="0" y="26"/>
                </a:lnTo>
                <a:lnTo>
                  <a:pt x="0" y="17"/>
                </a:lnTo>
                <a:lnTo>
                  <a:pt x="0" y="9"/>
                </a:lnTo>
                <a:lnTo>
                  <a:pt x="0" y="7"/>
                </a:lnTo>
                <a:lnTo>
                  <a:pt x="2" y="7"/>
                </a:lnTo>
                <a:lnTo>
                  <a:pt x="6" y="7"/>
                </a:lnTo>
                <a:lnTo>
                  <a:pt x="12" y="6"/>
                </a:lnTo>
                <a:lnTo>
                  <a:pt x="20" y="6"/>
                </a:lnTo>
                <a:lnTo>
                  <a:pt x="29" y="6"/>
                </a:lnTo>
                <a:lnTo>
                  <a:pt x="30" y="6"/>
                </a:lnTo>
                <a:lnTo>
                  <a:pt x="39" y="6"/>
                </a:lnTo>
                <a:lnTo>
                  <a:pt x="42" y="6"/>
                </a:lnTo>
                <a:lnTo>
                  <a:pt x="44" y="6"/>
                </a:lnTo>
                <a:lnTo>
                  <a:pt x="45" y="4"/>
                </a:lnTo>
                <a:lnTo>
                  <a:pt x="47" y="4"/>
                </a:lnTo>
                <a:lnTo>
                  <a:pt x="57" y="4"/>
                </a:lnTo>
                <a:lnTo>
                  <a:pt x="68" y="4"/>
                </a:lnTo>
                <a:lnTo>
                  <a:pt x="72" y="4"/>
                </a:lnTo>
                <a:lnTo>
                  <a:pt x="85" y="3"/>
                </a:lnTo>
                <a:lnTo>
                  <a:pt x="103" y="3"/>
                </a:lnTo>
                <a:lnTo>
                  <a:pt x="109" y="3"/>
                </a:lnTo>
                <a:lnTo>
                  <a:pt x="134" y="1"/>
                </a:lnTo>
                <a:lnTo>
                  <a:pt x="136" y="1"/>
                </a:lnTo>
                <a:lnTo>
                  <a:pt x="142" y="0"/>
                </a:lnTo>
                <a:lnTo>
                  <a:pt x="143" y="0"/>
                </a:lnTo>
                <a:lnTo>
                  <a:pt x="145" y="0"/>
                </a:lnTo>
                <a:lnTo>
                  <a:pt x="152" y="0"/>
                </a:lnTo>
                <a:lnTo>
                  <a:pt x="155" y="0"/>
                </a:lnTo>
                <a:lnTo>
                  <a:pt x="158" y="0"/>
                </a:lnTo>
                <a:lnTo>
                  <a:pt x="161" y="27"/>
                </a:lnTo>
                <a:lnTo>
                  <a:pt x="169" y="24"/>
                </a:lnTo>
                <a:lnTo>
                  <a:pt x="166" y="29"/>
                </a:lnTo>
                <a:lnTo>
                  <a:pt x="169" y="35"/>
                </a:lnTo>
                <a:lnTo>
                  <a:pt x="163" y="33"/>
                </a:lnTo>
                <a:lnTo>
                  <a:pt x="169" y="36"/>
                </a:lnTo>
                <a:lnTo>
                  <a:pt x="170" y="54"/>
                </a:lnTo>
                <a:lnTo>
                  <a:pt x="164" y="53"/>
                </a:lnTo>
                <a:lnTo>
                  <a:pt x="164" y="59"/>
                </a:lnTo>
                <a:lnTo>
                  <a:pt x="167" y="59"/>
                </a:lnTo>
                <a:lnTo>
                  <a:pt x="169" y="59"/>
                </a:lnTo>
                <a:lnTo>
                  <a:pt x="170" y="59"/>
                </a:lnTo>
                <a:lnTo>
                  <a:pt x="169" y="59"/>
                </a:lnTo>
                <a:lnTo>
                  <a:pt x="164" y="62"/>
                </a:lnTo>
                <a:lnTo>
                  <a:pt x="167" y="66"/>
                </a:lnTo>
                <a:lnTo>
                  <a:pt x="158" y="75"/>
                </a:lnTo>
                <a:lnTo>
                  <a:pt x="158" y="77"/>
                </a:lnTo>
                <a:lnTo>
                  <a:pt x="158" y="84"/>
                </a:lnTo>
                <a:lnTo>
                  <a:pt x="155" y="84"/>
                </a:lnTo>
                <a:lnTo>
                  <a:pt x="154" y="84"/>
                </a:lnTo>
                <a:lnTo>
                  <a:pt x="152" y="86"/>
                </a:lnTo>
                <a:lnTo>
                  <a:pt x="145" y="92"/>
                </a:lnTo>
                <a:lnTo>
                  <a:pt x="146" y="111"/>
                </a:lnTo>
                <a:lnTo>
                  <a:pt x="142" y="122"/>
                </a:lnTo>
                <a:lnTo>
                  <a:pt x="140" y="126"/>
                </a:lnTo>
                <a:lnTo>
                  <a:pt x="142" y="135"/>
                </a:lnTo>
                <a:lnTo>
                  <a:pt x="140" y="135"/>
                </a:lnTo>
                <a:lnTo>
                  <a:pt x="155" y="134"/>
                </a:lnTo>
                <a:lnTo>
                  <a:pt x="163" y="134"/>
                </a:lnTo>
                <a:lnTo>
                  <a:pt x="166" y="134"/>
                </a:lnTo>
                <a:close/>
              </a:path>
            </a:pathLst>
          </a:custGeom>
          <a:blipFill rotWithShape="0">
            <a:blip r:embed="rId29"/>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3" name=""/>
          <p:cNvSpPr/>
          <p:nvPr/>
        </p:nvSpPr>
        <p:spPr>
          <a:xfrm>
            <a:off x="4805280" y="3830760"/>
            <a:ext cx="681120" cy="635040"/>
          </a:xfrm>
          <a:custGeom>
            <a:avLst/>
            <a:gdLst/>
            <a:ahLst/>
            <a:rect l="l" t="t" r="r" b="b"/>
            <a:pathLst>
              <a:path w="264" h="245">
                <a:moveTo>
                  <a:pt x="8" y="62"/>
                </a:moveTo>
                <a:lnTo>
                  <a:pt x="8" y="65"/>
                </a:lnTo>
                <a:lnTo>
                  <a:pt x="9" y="68"/>
                </a:lnTo>
                <a:lnTo>
                  <a:pt x="9" y="69"/>
                </a:lnTo>
                <a:lnTo>
                  <a:pt x="11" y="78"/>
                </a:lnTo>
                <a:lnTo>
                  <a:pt x="11" y="80"/>
                </a:lnTo>
                <a:lnTo>
                  <a:pt x="12" y="86"/>
                </a:lnTo>
                <a:lnTo>
                  <a:pt x="12" y="87"/>
                </a:lnTo>
                <a:lnTo>
                  <a:pt x="12" y="96"/>
                </a:lnTo>
                <a:lnTo>
                  <a:pt x="12" y="118"/>
                </a:lnTo>
                <a:lnTo>
                  <a:pt x="12" y="121"/>
                </a:lnTo>
                <a:lnTo>
                  <a:pt x="12" y="131"/>
                </a:lnTo>
                <a:lnTo>
                  <a:pt x="12" y="134"/>
                </a:lnTo>
                <a:lnTo>
                  <a:pt x="12" y="137"/>
                </a:lnTo>
                <a:lnTo>
                  <a:pt x="12" y="146"/>
                </a:lnTo>
                <a:lnTo>
                  <a:pt x="12" y="149"/>
                </a:lnTo>
                <a:lnTo>
                  <a:pt x="12" y="163"/>
                </a:lnTo>
                <a:lnTo>
                  <a:pt x="12" y="167"/>
                </a:lnTo>
                <a:lnTo>
                  <a:pt x="12" y="172"/>
                </a:lnTo>
                <a:lnTo>
                  <a:pt x="12" y="182"/>
                </a:lnTo>
                <a:lnTo>
                  <a:pt x="12" y="184"/>
                </a:lnTo>
                <a:lnTo>
                  <a:pt x="12" y="185"/>
                </a:lnTo>
                <a:lnTo>
                  <a:pt x="12" y="187"/>
                </a:lnTo>
                <a:lnTo>
                  <a:pt x="14" y="205"/>
                </a:lnTo>
                <a:lnTo>
                  <a:pt x="20" y="211"/>
                </a:lnTo>
                <a:lnTo>
                  <a:pt x="26" y="208"/>
                </a:lnTo>
                <a:lnTo>
                  <a:pt x="38" y="209"/>
                </a:lnTo>
                <a:lnTo>
                  <a:pt x="38" y="211"/>
                </a:lnTo>
                <a:lnTo>
                  <a:pt x="38" y="221"/>
                </a:lnTo>
                <a:lnTo>
                  <a:pt x="38" y="227"/>
                </a:lnTo>
                <a:lnTo>
                  <a:pt x="38" y="229"/>
                </a:lnTo>
                <a:lnTo>
                  <a:pt x="39" y="238"/>
                </a:lnTo>
                <a:lnTo>
                  <a:pt x="39" y="245"/>
                </a:lnTo>
                <a:lnTo>
                  <a:pt x="41" y="245"/>
                </a:lnTo>
                <a:lnTo>
                  <a:pt x="45" y="245"/>
                </a:lnTo>
                <a:lnTo>
                  <a:pt x="51" y="244"/>
                </a:lnTo>
                <a:lnTo>
                  <a:pt x="59" y="244"/>
                </a:lnTo>
                <a:lnTo>
                  <a:pt x="68" y="244"/>
                </a:lnTo>
                <a:lnTo>
                  <a:pt x="69" y="244"/>
                </a:lnTo>
                <a:lnTo>
                  <a:pt x="78" y="244"/>
                </a:lnTo>
                <a:lnTo>
                  <a:pt x="81" y="244"/>
                </a:lnTo>
                <a:lnTo>
                  <a:pt x="83" y="244"/>
                </a:lnTo>
                <a:lnTo>
                  <a:pt x="84" y="242"/>
                </a:lnTo>
                <a:lnTo>
                  <a:pt x="86" y="242"/>
                </a:lnTo>
                <a:lnTo>
                  <a:pt x="96" y="242"/>
                </a:lnTo>
                <a:lnTo>
                  <a:pt x="107" y="242"/>
                </a:lnTo>
                <a:lnTo>
                  <a:pt x="111" y="242"/>
                </a:lnTo>
                <a:lnTo>
                  <a:pt x="124" y="241"/>
                </a:lnTo>
                <a:lnTo>
                  <a:pt x="142" y="241"/>
                </a:lnTo>
                <a:lnTo>
                  <a:pt x="148" y="241"/>
                </a:lnTo>
                <a:lnTo>
                  <a:pt x="173" y="239"/>
                </a:lnTo>
                <a:lnTo>
                  <a:pt x="175" y="239"/>
                </a:lnTo>
                <a:lnTo>
                  <a:pt x="181" y="238"/>
                </a:lnTo>
                <a:lnTo>
                  <a:pt x="182" y="238"/>
                </a:lnTo>
                <a:lnTo>
                  <a:pt x="184" y="238"/>
                </a:lnTo>
                <a:lnTo>
                  <a:pt x="191" y="238"/>
                </a:lnTo>
                <a:lnTo>
                  <a:pt x="194" y="238"/>
                </a:lnTo>
                <a:lnTo>
                  <a:pt x="197" y="238"/>
                </a:lnTo>
                <a:lnTo>
                  <a:pt x="197" y="236"/>
                </a:lnTo>
                <a:lnTo>
                  <a:pt x="197" y="212"/>
                </a:lnTo>
                <a:lnTo>
                  <a:pt x="194" y="212"/>
                </a:lnTo>
                <a:lnTo>
                  <a:pt x="197" y="206"/>
                </a:lnTo>
                <a:lnTo>
                  <a:pt x="191" y="208"/>
                </a:lnTo>
                <a:lnTo>
                  <a:pt x="193" y="203"/>
                </a:lnTo>
                <a:lnTo>
                  <a:pt x="191" y="203"/>
                </a:lnTo>
                <a:lnTo>
                  <a:pt x="191" y="202"/>
                </a:lnTo>
                <a:lnTo>
                  <a:pt x="191" y="200"/>
                </a:lnTo>
                <a:lnTo>
                  <a:pt x="196" y="190"/>
                </a:lnTo>
                <a:lnTo>
                  <a:pt x="196" y="185"/>
                </a:lnTo>
                <a:lnTo>
                  <a:pt x="202" y="185"/>
                </a:lnTo>
                <a:lnTo>
                  <a:pt x="197" y="172"/>
                </a:lnTo>
                <a:lnTo>
                  <a:pt x="202" y="169"/>
                </a:lnTo>
                <a:lnTo>
                  <a:pt x="203" y="163"/>
                </a:lnTo>
                <a:lnTo>
                  <a:pt x="209" y="154"/>
                </a:lnTo>
                <a:lnTo>
                  <a:pt x="214" y="149"/>
                </a:lnTo>
                <a:lnTo>
                  <a:pt x="212" y="146"/>
                </a:lnTo>
                <a:lnTo>
                  <a:pt x="217" y="145"/>
                </a:lnTo>
                <a:lnTo>
                  <a:pt x="217" y="148"/>
                </a:lnTo>
                <a:lnTo>
                  <a:pt x="223" y="134"/>
                </a:lnTo>
                <a:lnTo>
                  <a:pt x="220" y="125"/>
                </a:lnTo>
                <a:lnTo>
                  <a:pt x="223" y="124"/>
                </a:lnTo>
                <a:lnTo>
                  <a:pt x="223" y="127"/>
                </a:lnTo>
                <a:lnTo>
                  <a:pt x="227" y="122"/>
                </a:lnTo>
                <a:lnTo>
                  <a:pt x="221" y="119"/>
                </a:lnTo>
                <a:lnTo>
                  <a:pt x="223" y="118"/>
                </a:lnTo>
                <a:lnTo>
                  <a:pt x="224" y="119"/>
                </a:lnTo>
                <a:lnTo>
                  <a:pt x="227" y="118"/>
                </a:lnTo>
                <a:lnTo>
                  <a:pt x="226" y="116"/>
                </a:lnTo>
                <a:lnTo>
                  <a:pt x="229" y="113"/>
                </a:lnTo>
                <a:lnTo>
                  <a:pt x="229" y="111"/>
                </a:lnTo>
                <a:lnTo>
                  <a:pt x="230" y="111"/>
                </a:lnTo>
                <a:lnTo>
                  <a:pt x="235" y="110"/>
                </a:lnTo>
                <a:lnTo>
                  <a:pt x="238" y="107"/>
                </a:lnTo>
                <a:lnTo>
                  <a:pt x="236" y="104"/>
                </a:lnTo>
                <a:lnTo>
                  <a:pt x="233" y="101"/>
                </a:lnTo>
                <a:lnTo>
                  <a:pt x="242" y="90"/>
                </a:lnTo>
                <a:lnTo>
                  <a:pt x="245" y="92"/>
                </a:lnTo>
                <a:lnTo>
                  <a:pt x="244" y="75"/>
                </a:lnTo>
                <a:lnTo>
                  <a:pt x="241" y="72"/>
                </a:lnTo>
                <a:lnTo>
                  <a:pt x="241" y="75"/>
                </a:lnTo>
                <a:lnTo>
                  <a:pt x="239" y="74"/>
                </a:lnTo>
                <a:lnTo>
                  <a:pt x="241" y="71"/>
                </a:lnTo>
                <a:lnTo>
                  <a:pt x="245" y="66"/>
                </a:lnTo>
                <a:lnTo>
                  <a:pt x="247" y="62"/>
                </a:lnTo>
                <a:lnTo>
                  <a:pt x="251" y="63"/>
                </a:lnTo>
                <a:lnTo>
                  <a:pt x="253" y="48"/>
                </a:lnTo>
                <a:lnTo>
                  <a:pt x="259" y="38"/>
                </a:lnTo>
                <a:lnTo>
                  <a:pt x="264" y="38"/>
                </a:lnTo>
                <a:lnTo>
                  <a:pt x="259" y="32"/>
                </a:lnTo>
                <a:lnTo>
                  <a:pt x="258" y="32"/>
                </a:lnTo>
                <a:lnTo>
                  <a:pt x="250" y="32"/>
                </a:lnTo>
                <a:lnTo>
                  <a:pt x="247" y="32"/>
                </a:lnTo>
                <a:lnTo>
                  <a:pt x="236" y="33"/>
                </a:lnTo>
                <a:lnTo>
                  <a:pt x="232" y="33"/>
                </a:lnTo>
                <a:lnTo>
                  <a:pt x="230" y="33"/>
                </a:lnTo>
                <a:lnTo>
                  <a:pt x="224" y="35"/>
                </a:lnTo>
                <a:lnTo>
                  <a:pt x="229" y="26"/>
                </a:lnTo>
                <a:lnTo>
                  <a:pt x="230" y="26"/>
                </a:lnTo>
                <a:lnTo>
                  <a:pt x="233" y="20"/>
                </a:lnTo>
                <a:lnTo>
                  <a:pt x="236" y="17"/>
                </a:lnTo>
                <a:lnTo>
                  <a:pt x="235" y="0"/>
                </a:lnTo>
                <a:lnTo>
                  <a:pt x="230" y="0"/>
                </a:lnTo>
                <a:lnTo>
                  <a:pt x="229" y="0"/>
                </a:lnTo>
                <a:lnTo>
                  <a:pt x="227" y="0"/>
                </a:lnTo>
                <a:lnTo>
                  <a:pt x="212" y="2"/>
                </a:lnTo>
                <a:lnTo>
                  <a:pt x="205" y="2"/>
                </a:lnTo>
                <a:lnTo>
                  <a:pt x="203" y="2"/>
                </a:lnTo>
                <a:lnTo>
                  <a:pt x="202" y="2"/>
                </a:lnTo>
                <a:lnTo>
                  <a:pt x="196" y="2"/>
                </a:lnTo>
                <a:lnTo>
                  <a:pt x="190" y="3"/>
                </a:lnTo>
                <a:lnTo>
                  <a:pt x="184" y="3"/>
                </a:lnTo>
                <a:lnTo>
                  <a:pt x="179" y="3"/>
                </a:lnTo>
                <a:lnTo>
                  <a:pt x="178" y="3"/>
                </a:lnTo>
                <a:lnTo>
                  <a:pt x="169" y="5"/>
                </a:lnTo>
                <a:lnTo>
                  <a:pt x="167" y="5"/>
                </a:lnTo>
                <a:lnTo>
                  <a:pt x="166" y="5"/>
                </a:lnTo>
                <a:lnTo>
                  <a:pt x="164" y="5"/>
                </a:lnTo>
                <a:lnTo>
                  <a:pt x="161" y="5"/>
                </a:lnTo>
                <a:lnTo>
                  <a:pt x="155" y="5"/>
                </a:lnTo>
                <a:lnTo>
                  <a:pt x="151" y="5"/>
                </a:lnTo>
                <a:lnTo>
                  <a:pt x="137" y="6"/>
                </a:lnTo>
                <a:lnTo>
                  <a:pt x="131" y="6"/>
                </a:lnTo>
                <a:lnTo>
                  <a:pt x="130" y="6"/>
                </a:lnTo>
                <a:lnTo>
                  <a:pt x="117" y="8"/>
                </a:lnTo>
                <a:lnTo>
                  <a:pt x="114" y="8"/>
                </a:lnTo>
                <a:lnTo>
                  <a:pt x="110" y="8"/>
                </a:lnTo>
                <a:lnTo>
                  <a:pt x="99" y="8"/>
                </a:lnTo>
                <a:lnTo>
                  <a:pt x="98" y="8"/>
                </a:lnTo>
                <a:lnTo>
                  <a:pt x="96" y="8"/>
                </a:lnTo>
                <a:lnTo>
                  <a:pt x="92" y="9"/>
                </a:lnTo>
                <a:lnTo>
                  <a:pt x="81" y="9"/>
                </a:lnTo>
                <a:lnTo>
                  <a:pt x="77" y="9"/>
                </a:lnTo>
                <a:lnTo>
                  <a:pt x="69" y="9"/>
                </a:lnTo>
                <a:lnTo>
                  <a:pt x="68" y="9"/>
                </a:lnTo>
                <a:lnTo>
                  <a:pt x="65" y="9"/>
                </a:lnTo>
                <a:lnTo>
                  <a:pt x="62" y="11"/>
                </a:lnTo>
                <a:lnTo>
                  <a:pt x="54" y="11"/>
                </a:lnTo>
                <a:lnTo>
                  <a:pt x="47" y="11"/>
                </a:lnTo>
                <a:lnTo>
                  <a:pt x="42" y="11"/>
                </a:lnTo>
                <a:lnTo>
                  <a:pt x="39" y="11"/>
                </a:lnTo>
                <a:lnTo>
                  <a:pt x="36" y="11"/>
                </a:lnTo>
                <a:lnTo>
                  <a:pt x="32" y="11"/>
                </a:lnTo>
                <a:lnTo>
                  <a:pt x="27" y="11"/>
                </a:lnTo>
                <a:lnTo>
                  <a:pt x="12" y="12"/>
                </a:lnTo>
                <a:lnTo>
                  <a:pt x="6" y="12"/>
                </a:lnTo>
                <a:lnTo>
                  <a:pt x="0" y="12"/>
                </a:lnTo>
                <a:lnTo>
                  <a:pt x="0" y="21"/>
                </a:lnTo>
                <a:lnTo>
                  <a:pt x="2" y="26"/>
                </a:lnTo>
                <a:lnTo>
                  <a:pt x="3" y="35"/>
                </a:lnTo>
                <a:lnTo>
                  <a:pt x="3" y="38"/>
                </a:lnTo>
                <a:lnTo>
                  <a:pt x="3" y="39"/>
                </a:lnTo>
                <a:lnTo>
                  <a:pt x="6" y="54"/>
                </a:lnTo>
                <a:lnTo>
                  <a:pt x="8" y="59"/>
                </a:lnTo>
                <a:lnTo>
                  <a:pt x="8" y="62"/>
                </a:lnTo>
                <a:close/>
              </a:path>
            </a:pathLst>
          </a:custGeom>
          <a:blipFill rotWithShape="0">
            <a:blip r:embed="rId30"/>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4" name=""/>
          <p:cNvSpPr/>
          <p:nvPr/>
        </p:nvSpPr>
        <p:spPr>
          <a:xfrm>
            <a:off x="3665520" y="3767040"/>
            <a:ext cx="1176480" cy="596880"/>
          </a:xfrm>
          <a:custGeom>
            <a:avLst/>
            <a:gdLst/>
            <a:ahLst/>
            <a:rect l="l" t="t" r="r" b="b"/>
            <a:pathLst>
              <a:path w="457" h="231">
                <a:moveTo>
                  <a:pt x="446" y="60"/>
                </a:moveTo>
                <a:lnTo>
                  <a:pt x="445" y="51"/>
                </a:lnTo>
                <a:lnTo>
                  <a:pt x="443" y="46"/>
                </a:lnTo>
                <a:lnTo>
                  <a:pt x="443" y="37"/>
                </a:lnTo>
                <a:lnTo>
                  <a:pt x="442" y="31"/>
                </a:lnTo>
                <a:lnTo>
                  <a:pt x="442" y="28"/>
                </a:lnTo>
                <a:lnTo>
                  <a:pt x="442" y="27"/>
                </a:lnTo>
                <a:lnTo>
                  <a:pt x="442" y="25"/>
                </a:lnTo>
                <a:lnTo>
                  <a:pt x="442" y="21"/>
                </a:lnTo>
                <a:lnTo>
                  <a:pt x="442" y="19"/>
                </a:lnTo>
                <a:lnTo>
                  <a:pt x="442" y="13"/>
                </a:lnTo>
                <a:lnTo>
                  <a:pt x="442" y="7"/>
                </a:lnTo>
                <a:lnTo>
                  <a:pt x="442" y="4"/>
                </a:lnTo>
                <a:lnTo>
                  <a:pt x="434" y="4"/>
                </a:lnTo>
                <a:lnTo>
                  <a:pt x="420" y="4"/>
                </a:lnTo>
                <a:lnTo>
                  <a:pt x="417" y="4"/>
                </a:lnTo>
                <a:lnTo>
                  <a:pt x="408" y="4"/>
                </a:lnTo>
                <a:lnTo>
                  <a:pt x="405" y="6"/>
                </a:lnTo>
                <a:lnTo>
                  <a:pt x="399" y="6"/>
                </a:lnTo>
                <a:lnTo>
                  <a:pt x="395" y="6"/>
                </a:lnTo>
                <a:lnTo>
                  <a:pt x="393" y="6"/>
                </a:lnTo>
                <a:lnTo>
                  <a:pt x="389" y="6"/>
                </a:lnTo>
                <a:lnTo>
                  <a:pt x="386" y="6"/>
                </a:lnTo>
                <a:lnTo>
                  <a:pt x="380" y="6"/>
                </a:lnTo>
                <a:lnTo>
                  <a:pt x="375" y="6"/>
                </a:lnTo>
                <a:lnTo>
                  <a:pt x="371" y="6"/>
                </a:lnTo>
                <a:lnTo>
                  <a:pt x="369" y="6"/>
                </a:lnTo>
                <a:lnTo>
                  <a:pt x="362" y="6"/>
                </a:lnTo>
                <a:lnTo>
                  <a:pt x="345" y="6"/>
                </a:lnTo>
                <a:lnTo>
                  <a:pt x="341" y="6"/>
                </a:lnTo>
                <a:lnTo>
                  <a:pt x="336" y="6"/>
                </a:lnTo>
                <a:lnTo>
                  <a:pt x="330" y="7"/>
                </a:lnTo>
                <a:lnTo>
                  <a:pt x="323" y="7"/>
                </a:lnTo>
                <a:lnTo>
                  <a:pt x="317" y="7"/>
                </a:lnTo>
                <a:lnTo>
                  <a:pt x="309" y="7"/>
                </a:lnTo>
                <a:lnTo>
                  <a:pt x="300" y="7"/>
                </a:lnTo>
                <a:lnTo>
                  <a:pt x="297" y="7"/>
                </a:lnTo>
                <a:lnTo>
                  <a:pt x="292" y="7"/>
                </a:lnTo>
                <a:lnTo>
                  <a:pt x="291" y="7"/>
                </a:lnTo>
                <a:lnTo>
                  <a:pt x="280" y="7"/>
                </a:lnTo>
                <a:lnTo>
                  <a:pt x="274" y="7"/>
                </a:lnTo>
                <a:lnTo>
                  <a:pt x="264" y="7"/>
                </a:lnTo>
                <a:lnTo>
                  <a:pt x="262" y="7"/>
                </a:lnTo>
                <a:lnTo>
                  <a:pt x="258" y="7"/>
                </a:lnTo>
                <a:lnTo>
                  <a:pt x="249" y="7"/>
                </a:lnTo>
                <a:lnTo>
                  <a:pt x="246" y="7"/>
                </a:lnTo>
                <a:lnTo>
                  <a:pt x="244" y="7"/>
                </a:lnTo>
                <a:lnTo>
                  <a:pt x="238" y="7"/>
                </a:lnTo>
                <a:lnTo>
                  <a:pt x="235" y="7"/>
                </a:lnTo>
                <a:lnTo>
                  <a:pt x="225" y="7"/>
                </a:lnTo>
                <a:lnTo>
                  <a:pt x="222" y="7"/>
                </a:lnTo>
                <a:lnTo>
                  <a:pt x="211" y="7"/>
                </a:lnTo>
                <a:lnTo>
                  <a:pt x="195" y="6"/>
                </a:lnTo>
                <a:lnTo>
                  <a:pt x="192" y="6"/>
                </a:lnTo>
                <a:lnTo>
                  <a:pt x="189" y="6"/>
                </a:lnTo>
                <a:lnTo>
                  <a:pt x="186" y="6"/>
                </a:lnTo>
                <a:lnTo>
                  <a:pt x="184" y="6"/>
                </a:lnTo>
                <a:lnTo>
                  <a:pt x="163" y="6"/>
                </a:lnTo>
                <a:lnTo>
                  <a:pt x="160" y="6"/>
                </a:lnTo>
                <a:lnTo>
                  <a:pt x="157" y="6"/>
                </a:lnTo>
                <a:lnTo>
                  <a:pt x="155" y="6"/>
                </a:lnTo>
                <a:lnTo>
                  <a:pt x="152" y="6"/>
                </a:lnTo>
                <a:lnTo>
                  <a:pt x="130" y="6"/>
                </a:lnTo>
                <a:lnTo>
                  <a:pt x="127" y="6"/>
                </a:lnTo>
                <a:lnTo>
                  <a:pt x="110" y="4"/>
                </a:lnTo>
                <a:lnTo>
                  <a:pt x="107" y="4"/>
                </a:lnTo>
                <a:lnTo>
                  <a:pt x="104" y="4"/>
                </a:lnTo>
                <a:lnTo>
                  <a:pt x="101" y="4"/>
                </a:lnTo>
                <a:lnTo>
                  <a:pt x="88" y="4"/>
                </a:lnTo>
                <a:lnTo>
                  <a:pt x="79" y="4"/>
                </a:lnTo>
                <a:lnTo>
                  <a:pt x="68" y="4"/>
                </a:lnTo>
                <a:lnTo>
                  <a:pt x="65" y="4"/>
                </a:lnTo>
                <a:lnTo>
                  <a:pt x="53" y="3"/>
                </a:lnTo>
                <a:lnTo>
                  <a:pt x="21" y="1"/>
                </a:lnTo>
                <a:lnTo>
                  <a:pt x="15" y="1"/>
                </a:lnTo>
                <a:lnTo>
                  <a:pt x="2" y="0"/>
                </a:lnTo>
                <a:lnTo>
                  <a:pt x="2" y="9"/>
                </a:lnTo>
                <a:lnTo>
                  <a:pt x="2" y="19"/>
                </a:lnTo>
                <a:lnTo>
                  <a:pt x="0" y="34"/>
                </a:lnTo>
                <a:lnTo>
                  <a:pt x="21" y="34"/>
                </a:lnTo>
                <a:lnTo>
                  <a:pt x="34" y="36"/>
                </a:lnTo>
                <a:lnTo>
                  <a:pt x="46" y="36"/>
                </a:lnTo>
                <a:lnTo>
                  <a:pt x="47" y="36"/>
                </a:lnTo>
                <a:lnTo>
                  <a:pt x="52" y="36"/>
                </a:lnTo>
                <a:lnTo>
                  <a:pt x="59" y="36"/>
                </a:lnTo>
                <a:lnTo>
                  <a:pt x="61" y="37"/>
                </a:lnTo>
                <a:lnTo>
                  <a:pt x="73" y="37"/>
                </a:lnTo>
                <a:lnTo>
                  <a:pt x="86" y="37"/>
                </a:lnTo>
                <a:lnTo>
                  <a:pt x="92" y="37"/>
                </a:lnTo>
                <a:lnTo>
                  <a:pt x="101" y="37"/>
                </a:lnTo>
                <a:lnTo>
                  <a:pt x="106" y="39"/>
                </a:lnTo>
                <a:lnTo>
                  <a:pt x="109" y="39"/>
                </a:lnTo>
                <a:lnTo>
                  <a:pt x="113" y="39"/>
                </a:lnTo>
                <a:lnTo>
                  <a:pt x="125" y="39"/>
                </a:lnTo>
                <a:lnTo>
                  <a:pt x="130" y="39"/>
                </a:lnTo>
                <a:lnTo>
                  <a:pt x="139" y="39"/>
                </a:lnTo>
                <a:lnTo>
                  <a:pt x="158" y="39"/>
                </a:lnTo>
                <a:lnTo>
                  <a:pt x="158" y="48"/>
                </a:lnTo>
                <a:lnTo>
                  <a:pt x="158" y="69"/>
                </a:lnTo>
                <a:lnTo>
                  <a:pt x="158" y="73"/>
                </a:lnTo>
                <a:lnTo>
                  <a:pt x="158" y="78"/>
                </a:lnTo>
                <a:lnTo>
                  <a:pt x="158" y="81"/>
                </a:lnTo>
                <a:lnTo>
                  <a:pt x="158" y="84"/>
                </a:lnTo>
                <a:lnTo>
                  <a:pt x="158" y="90"/>
                </a:lnTo>
                <a:lnTo>
                  <a:pt x="157" y="99"/>
                </a:lnTo>
                <a:lnTo>
                  <a:pt x="157" y="106"/>
                </a:lnTo>
                <a:lnTo>
                  <a:pt x="157" y="108"/>
                </a:lnTo>
                <a:lnTo>
                  <a:pt x="157" y="112"/>
                </a:lnTo>
                <a:lnTo>
                  <a:pt x="157" y="121"/>
                </a:lnTo>
                <a:lnTo>
                  <a:pt x="157" y="123"/>
                </a:lnTo>
                <a:lnTo>
                  <a:pt x="157" y="127"/>
                </a:lnTo>
                <a:lnTo>
                  <a:pt x="157" y="132"/>
                </a:lnTo>
                <a:lnTo>
                  <a:pt x="157" y="138"/>
                </a:lnTo>
                <a:lnTo>
                  <a:pt x="157" y="149"/>
                </a:lnTo>
                <a:lnTo>
                  <a:pt x="157" y="153"/>
                </a:lnTo>
                <a:lnTo>
                  <a:pt x="157" y="158"/>
                </a:lnTo>
                <a:lnTo>
                  <a:pt x="157" y="170"/>
                </a:lnTo>
                <a:lnTo>
                  <a:pt x="158" y="170"/>
                </a:lnTo>
                <a:lnTo>
                  <a:pt x="165" y="173"/>
                </a:lnTo>
                <a:lnTo>
                  <a:pt x="169" y="180"/>
                </a:lnTo>
                <a:lnTo>
                  <a:pt x="183" y="180"/>
                </a:lnTo>
                <a:lnTo>
                  <a:pt x="184" y="182"/>
                </a:lnTo>
                <a:lnTo>
                  <a:pt x="196" y="183"/>
                </a:lnTo>
                <a:lnTo>
                  <a:pt x="199" y="186"/>
                </a:lnTo>
                <a:lnTo>
                  <a:pt x="199" y="194"/>
                </a:lnTo>
                <a:lnTo>
                  <a:pt x="204" y="195"/>
                </a:lnTo>
                <a:lnTo>
                  <a:pt x="207" y="195"/>
                </a:lnTo>
                <a:lnTo>
                  <a:pt x="213" y="195"/>
                </a:lnTo>
                <a:lnTo>
                  <a:pt x="223" y="200"/>
                </a:lnTo>
                <a:lnTo>
                  <a:pt x="231" y="198"/>
                </a:lnTo>
                <a:lnTo>
                  <a:pt x="234" y="200"/>
                </a:lnTo>
                <a:lnTo>
                  <a:pt x="237" y="203"/>
                </a:lnTo>
                <a:lnTo>
                  <a:pt x="241" y="204"/>
                </a:lnTo>
                <a:lnTo>
                  <a:pt x="250" y="200"/>
                </a:lnTo>
                <a:lnTo>
                  <a:pt x="255" y="201"/>
                </a:lnTo>
                <a:lnTo>
                  <a:pt x="256" y="200"/>
                </a:lnTo>
                <a:lnTo>
                  <a:pt x="259" y="200"/>
                </a:lnTo>
                <a:lnTo>
                  <a:pt x="261" y="209"/>
                </a:lnTo>
                <a:lnTo>
                  <a:pt x="265" y="209"/>
                </a:lnTo>
                <a:lnTo>
                  <a:pt x="265" y="216"/>
                </a:lnTo>
                <a:lnTo>
                  <a:pt x="271" y="218"/>
                </a:lnTo>
                <a:lnTo>
                  <a:pt x="285" y="210"/>
                </a:lnTo>
                <a:lnTo>
                  <a:pt x="288" y="215"/>
                </a:lnTo>
                <a:lnTo>
                  <a:pt x="289" y="215"/>
                </a:lnTo>
                <a:lnTo>
                  <a:pt x="291" y="213"/>
                </a:lnTo>
                <a:lnTo>
                  <a:pt x="292" y="215"/>
                </a:lnTo>
                <a:lnTo>
                  <a:pt x="299" y="221"/>
                </a:lnTo>
                <a:lnTo>
                  <a:pt x="309" y="216"/>
                </a:lnTo>
                <a:lnTo>
                  <a:pt x="308" y="224"/>
                </a:lnTo>
                <a:lnTo>
                  <a:pt x="312" y="227"/>
                </a:lnTo>
                <a:lnTo>
                  <a:pt x="321" y="212"/>
                </a:lnTo>
                <a:lnTo>
                  <a:pt x="323" y="212"/>
                </a:lnTo>
                <a:lnTo>
                  <a:pt x="332" y="219"/>
                </a:lnTo>
                <a:lnTo>
                  <a:pt x="341" y="215"/>
                </a:lnTo>
                <a:lnTo>
                  <a:pt x="339" y="216"/>
                </a:lnTo>
                <a:lnTo>
                  <a:pt x="345" y="224"/>
                </a:lnTo>
                <a:lnTo>
                  <a:pt x="350" y="222"/>
                </a:lnTo>
                <a:lnTo>
                  <a:pt x="353" y="227"/>
                </a:lnTo>
                <a:lnTo>
                  <a:pt x="359" y="224"/>
                </a:lnTo>
                <a:lnTo>
                  <a:pt x="372" y="216"/>
                </a:lnTo>
                <a:lnTo>
                  <a:pt x="381" y="218"/>
                </a:lnTo>
                <a:lnTo>
                  <a:pt x="386" y="216"/>
                </a:lnTo>
                <a:lnTo>
                  <a:pt x="386" y="215"/>
                </a:lnTo>
                <a:lnTo>
                  <a:pt x="387" y="215"/>
                </a:lnTo>
                <a:lnTo>
                  <a:pt x="395" y="212"/>
                </a:lnTo>
                <a:lnTo>
                  <a:pt x="395" y="210"/>
                </a:lnTo>
                <a:lnTo>
                  <a:pt x="396" y="212"/>
                </a:lnTo>
                <a:lnTo>
                  <a:pt x="398" y="213"/>
                </a:lnTo>
                <a:lnTo>
                  <a:pt x="398" y="215"/>
                </a:lnTo>
                <a:lnTo>
                  <a:pt x="410" y="215"/>
                </a:lnTo>
                <a:lnTo>
                  <a:pt x="413" y="215"/>
                </a:lnTo>
                <a:lnTo>
                  <a:pt x="414" y="210"/>
                </a:lnTo>
                <a:lnTo>
                  <a:pt x="419" y="210"/>
                </a:lnTo>
                <a:lnTo>
                  <a:pt x="420" y="210"/>
                </a:lnTo>
                <a:lnTo>
                  <a:pt x="420" y="212"/>
                </a:lnTo>
                <a:lnTo>
                  <a:pt x="428" y="215"/>
                </a:lnTo>
                <a:lnTo>
                  <a:pt x="434" y="222"/>
                </a:lnTo>
                <a:lnTo>
                  <a:pt x="437" y="224"/>
                </a:lnTo>
                <a:lnTo>
                  <a:pt x="437" y="221"/>
                </a:lnTo>
                <a:lnTo>
                  <a:pt x="442" y="222"/>
                </a:lnTo>
                <a:lnTo>
                  <a:pt x="442" y="225"/>
                </a:lnTo>
                <a:lnTo>
                  <a:pt x="442" y="224"/>
                </a:lnTo>
                <a:lnTo>
                  <a:pt x="442" y="225"/>
                </a:lnTo>
                <a:lnTo>
                  <a:pt x="448" y="227"/>
                </a:lnTo>
                <a:lnTo>
                  <a:pt x="454" y="231"/>
                </a:lnTo>
                <a:lnTo>
                  <a:pt x="457" y="230"/>
                </a:lnTo>
                <a:lnTo>
                  <a:pt x="455" y="212"/>
                </a:lnTo>
                <a:lnTo>
                  <a:pt x="455" y="210"/>
                </a:lnTo>
                <a:lnTo>
                  <a:pt x="455" y="209"/>
                </a:lnTo>
                <a:lnTo>
                  <a:pt x="455" y="207"/>
                </a:lnTo>
                <a:lnTo>
                  <a:pt x="455" y="197"/>
                </a:lnTo>
                <a:lnTo>
                  <a:pt x="455" y="192"/>
                </a:lnTo>
                <a:lnTo>
                  <a:pt x="455" y="188"/>
                </a:lnTo>
                <a:lnTo>
                  <a:pt x="455" y="174"/>
                </a:lnTo>
                <a:lnTo>
                  <a:pt x="455" y="171"/>
                </a:lnTo>
                <a:lnTo>
                  <a:pt x="455" y="162"/>
                </a:lnTo>
                <a:lnTo>
                  <a:pt x="455" y="159"/>
                </a:lnTo>
                <a:lnTo>
                  <a:pt x="455" y="156"/>
                </a:lnTo>
                <a:lnTo>
                  <a:pt x="455" y="146"/>
                </a:lnTo>
                <a:lnTo>
                  <a:pt x="455" y="143"/>
                </a:lnTo>
                <a:lnTo>
                  <a:pt x="455" y="121"/>
                </a:lnTo>
                <a:lnTo>
                  <a:pt x="455" y="112"/>
                </a:lnTo>
                <a:lnTo>
                  <a:pt x="455" y="111"/>
                </a:lnTo>
                <a:lnTo>
                  <a:pt x="454" y="105"/>
                </a:lnTo>
                <a:lnTo>
                  <a:pt x="454" y="103"/>
                </a:lnTo>
                <a:lnTo>
                  <a:pt x="452" y="94"/>
                </a:lnTo>
                <a:lnTo>
                  <a:pt x="452" y="93"/>
                </a:lnTo>
                <a:lnTo>
                  <a:pt x="451" y="90"/>
                </a:lnTo>
                <a:lnTo>
                  <a:pt x="451" y="87"/>
                </a:lnTo>
                <a:lnTo>
                  <a:pt x="451" y="84"/>
                </a:lnTo>
                <a:lnTo>
                  <a:pt x="449" y="79"/>
                </a:lnTo>
                <a:lnTo>
                  <a:pt x="446" y="64"/>
                </a:lnTo>
                <a:lnTo>
                  <a:pt x="446" y="63"/>
                </a:lnTo>
                <a:lnTo>
                  <a:pt x="446" y="60"/>
                </a:lnTo>
                <a:close/>
              </a:path>
            </a:pathLst>
          </a:custGeom>
          <a:blipFill rotWithShape="0">
            <a:blip r:embed="rId3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5" name=""/>
          <p:cNvSpPr/>
          <p:nvPr/>
        </p:nvSpPr>
        <p:spPr>
          <a:xfrm>
            <a:off x="3103560" y="3854520"/>
            <a:ext cx="1887480" cy="1857240"/>
          </a:xfrm>
          <a:custGeom>
            <a:avLst/>
            <a:gdLst/>
            <a:ahLst/>
            <a:rect l="l" t="t" r="r" b="b"/>
            <a:pathLst>
              <a:path w="733" h="718">
                <a:moveTo>
                  <a:pt x="378" y="593"/>
                </a:moveTo>
                <a:lnTo>
                  <a:pt x="373" y="586"/>
                </a:lnTo>
                <a:lnTo>
                  <a:pt x="366" y="575"/>
                </a:lnTo>
                <a:lnTo>
                  <a:pt x="354" y="562"/>
                </a:lnTo>
                <a:lnTo>
                  <a:pt x="351" y="559"/>
                </a:lnTo>
                <a:lnTo>
                  <a:pt x="345" y="542"/>
                </a:lnTo>
                <a:lnTo>
                  <a:pt x="346" y="542"/>
                </a:lnTo>
                <a:lnTo>
                  <a:pt x="331" y="515"/>
                </a:lnTo>
                <a:lnTo>
                  <a:pt x="328" y="501"/>
                </a:lnTo>
                <a:lnTo>
                  <a:pt x="322" y="495"/>
                </a:lnTo>
                <a:lnTo>
                  <a:pt x="321" y="491"/>
                </a:lnTo>
                <a:lnTo>
                  <a:pt x="309" y="482"/>
                </a:lnTo>
                <a:lnTo>
                  <a:pt x="307" y="476"/>
                </a:lnTo>
                <a:lnTo>
                  <a:pt x="303" y="476"/>
                </a:lnTo>
                <a:lnTo>
                  <a:pt x="300" y="473"/>
                </a:lnTo>
                <a:lnTo>
                  <a:pt x="295" y="471"/>
                </a:lnTo>
                <a:lnTo>
                  <a:pt x="295" y="465"/>
                </a:lnTo>
                <a:lnTo>
                  <a:pt x="292" y="465"/>
                </a:lnTo>
                <a:lnTo>
                  <a:pt x="286" y="456"/>
                </a:lnTo>
                <a:lnTo>
                  <a:pt x="280" y="455"/>
                </a:lnTo>
                <a:lnTo>
                  <a:pt x="280" y="453"/>
                </a:lnTo>
                <a:lnTo>
                  <a:pt x="268" y="453"/>
                </a:lnTo>
                <a:lnTo>
                  <a:pt x="255" y="450"/>
                </a:lnTo>
                <a:lnTo>
                  <a:pt x="255" y="452"/>
                </a:lnTo>
                <a:lnTo>
                  <a:pt x="252" y="452"/>
                </a:lnTo>
                <a:lnTo>
                  <a:pt x="235" y="446"/>
                </a:lnTo>
                <a:lnTo>
                  <a:pt x="223" y="453"/>
                </a:lnTo>
                <a:lnTo>
                  <a:pt x="218" y="453"/>
                </a:lnTo>
                <a:lnTo>
                  <a:pt x="209" y="464"/>
                </a:lnTo>
                <a:lnTo>
                  <a:pt x="200" y="486"/>
                </a:lnTo>
                <a:lnTo>
                  <a:pt x="188" y="498"/>
                </a:lnTo>
                <a:lnTo>
                  <a:pt x="185" y="504"/>
                </a:lnTo>
                <a:lnTo>
                  <a:pt x="172" y="500"/>
                </a:lnTo>
                <a:lnTo>
                  <a:pt x="164" y="492"/>
                </a:lnTo>
                <a:lnTo>
                  <a:pt x="152" y="485"/>
                </a:lnTo>
                <a:lnTo>
                  <a:pt x="149" y="482"/>
                </a:lnTo>
                <a:lnTo>
                  <a:pt x="137" y="479"/>
                </a:lnTo>
                <a:lnTo>
                  <a:pt x="131" y="474"/>
                </a:lnTo>
                <a:lnTo>
                  <a:pt x="124" y="465"/>
                </a:lnTo>
                <a:lnTo>
                  <a:pt x="110" y="455"/>
                </a:lnTo>
                <a:lnTo>
                  <a:pt x="101" y="431"/>
                </a:lnTo>
                <a:lnTo>
                  <a:pt x="101" y="414"/>
                </a:lnTo>
                <a:lnTo>
                  <a:pt x="92" y="395"/>
                </a:lnTo>
                <a:lnTo>
                  <a:pt x="87" y="387"/>
                </a:lnTo>
                <a:lnTo>
                  <a:pt x="86" y="384"/>
                </a:lnTo>
                <a:lnTo>
                  <a:pt x="66" y="370"/>
                </a:lnTo>
                <a:lnTo>
                  <a:pt x="53" y="352"/>
                </a:lnTo>
                <a:lnTo>
                  <a:pt x="47" y="348"/>
                </a:lnTo>
                <a:lnTo>
                  <a:pt x="35" y="333"/>
                </a:lnTo>
                <a:lnTo>
                  <a:pt x="27" y="330"/>
                </a:lnTo>
                <a:lnTo>
                  <a:pt x="23" y="324"/>
                </a:lnTo>
                <a:lnTo>
                  <a:pt x="12" y="306"/>
                </a:lnTo>
                <a:lnTo>
                  <a:pt x="8" y="306"/>
                </a:lnTo>
                <a:lnTo>
                  <a:pt x="6" y="303"/>
                </a:lnTo>
                <a:lnTo>
                  <a:pt x="0" y="295"/>
                </a:lnTo>
                <a:lnTo>
                  <a:pt x="3" y="294"/>
                </a:lnTo>
                <a:lnTo>
                  <a:pt x="2" y="289"/>
                </a:lnTo>
                <a:lnTo>
                  <a:pt x="3" y="288"/>
                </a:lnTo>
                <a:lnTo>
                  <a:pt x="17" y="289"/>
                </a:lnTo>
                <a:lnTo>
                  <a:pt x="23" y="291"/>
                </a:lnTo>
                <a:lnTo>
                  <a:pt x="30" y="291"/>
                </a:lnTo>
                <a:lnTo>
                  <a:pt x="38" y="291"/>
                </a:lnTo>
                <a:lnTo>
                  <a:pt x="72" y="294"/>
                </a:lnTo>
                <a:lnTo>
                  <a:pt x="87" y="295"/>
                </a:lnTo>
                <a:lnTo>
                  <a:pt x="98" y="295"/>
                </a:lnTo>
                <a:lnTo>
                  <a:pt x="101" y="295"/>
                </a:lnTo>
                <a:lnTo>
                  <a:pt x="128" y="298"/>
                </a:lnTo>
                <a:lnTo>
                  <a:pt x="134" y="298"/>
                </a:lnTo>
                <a:lnTo>
                  <a:pt x="148" y="298"/>
                </a:lnTo>
                <a:lnTo>
                  <a:pt x="149" y="298"/>
                </a:lnTo>
                <a:lnTo>
                  <a:pt x="163" y="300"/>
                </a:lnTo>
                <a:lnTo>
                  <a:pt x="164" y="300"/>
                </a:lnTo>
                <a:lnTo>
                  <a:pt x="169" y="300"/>
                </a:lnTo>
                <a:lnTo>
                  <a:pt x="184" y="301"/>
                </a:lnTo>
                <a:lnTo>
                  <a:pt x="185" y="301"/>
                </a:lnTo>
                <a:lnTo>
                  <a:pt x="197" y="301"/>
                </a:lnTo>
                <a:lnTo>
                  <a:pt x="200" y="301"/>
                </a:lnTo>
                <a:lnTo>
                  <a:pt x="200" y="295"/>
                </a:lnTo>
                <a:lnTo>
                  <a:pt x="202" y="285"/>
                </a:lnTo>
                <a:lnTo>
                  <a:pt x="202" y="270"/>
                </a:lnTo>
                <a:lnTo>
                  <a:pt x="202" y="267"/>
                </a:lnTo>
                <a:lnTo>
                  <a:pt x="202" y="259"/>
                </a:lnTo>
                <a:lnTo>
                  <a:pt x="203" y="247"/>
                </a:lnTo>
                <a:lnTo>
                  <a:pt x="203" y="238"/>
                </a:lnTo>
                <a:lnTo>
                  <a:pt x="205" y="226"/>
                </a:lnTo>
                <a:lnTo>
                  <a:pt x="205" y="209"/>
                </a:lnTo>
                <a:lnTo>
                  <a:pt x="205" y="208"/>
                </a:lnTo>
                <a:lnTo>
                  <a:pt x="206" y="202"/>
                </a:lnTo>
                <a:lnTo>
                  <a:pt x="206" y="199"/>
                </a:lnTo>
                <a:lnTo>
                  <a:pt x="206" y="196"/>
                </a:lnTo>
                <a:lnTo>
                  <a:pt x="206" y="190"/>
                </a:lnTo>
                <a:lnTo>
                  <a:pt x="206" y="187"/>
                </a:lnTo>
                <a:lnTo>
                  <a:pt x="208" y="179"/>
                </a:lnTo>
                <a:lnTo>
                  <a:pt x="208" y="167"/>
                </a:lnTo>
                <a:lnTo>
                  <a:pt x="209" y="151"/>
                </a:lnTo>
                <a:lnTo>
                  <a:pt x="209" y="148"/>
                </a:lnTo>
                <a:lnTo>
                  <a:pt x="209" y="146"/>
                </a:lnTo>
                <a:lnTo>
                  <a:pt x="209" y="139"/>
                </a:lnTo>
                <a:lnTo>
                  <a:pt x="209" y="134"/>
                </a:lnTo>
                <a:lnTo>
                  <a:pt x="211" y="118"/>
                </a:lnTo>
                <a:lnTo>
                  <a:pt x="211" y="110"/>
                </a:lnTo>
                <a:lnTo>
                  <a:pt x="211" y="109"/>
                </a:lnTo>
                <a:lnTo>
                  <a:pt x="211" y="104"/>
                </a:lnTo>
                <a:lnTo>
                  <a:pt x="211" y="101"/>
                </a:lnTo>
                <a:lnTo>
                  <a:pt x="212" y="92"/>
                </a:lnTo>
                <a:lnTo>
                  <a:pt x="212" y="87"/>
                </a:lnTo>
                <a:lnTo>
                  <a:pt x="212" y="83"/>
                </a:lnTo>
                <a:lnTo>
                  <a:pt x="212" y="78"/>
                </a:lnTo>
                <a:lnTo>
                  <a:pt x="214" y="59"/>
                </a:lnTo>
                <a:lnTo>
                  <a:pt x="214" y="51"/>
                </a:lnTo>
                <a:lnTo>
                  <a:pt x="214" y="50"/>
                </a:lnTo>
                <a:lnTo>
                  <a:pt x="214" y="48"/>
                </a:lnTo>
                <a:lnTo>
                  <a:pt x="215" y="30"/>
                </a:lnTo>
                <a:lnTo>
                  <a:pt x="217" y="0"/>
                </a:lnTo>
                <a:lnTo>
                  <a:pt x="218" y="0"/>
                </a:lnTo>
                <a:lnTo>
                  <a:pt x="239" y="0"/>
                </a:lnTo>
                <a:lnTo>
                  <a:pt x="252" y="2"/>
                </a:lnTo>
                <a:lnTo>
                  <a:pt x="264" y="2"/>
                </a:lnTo>
                <a:lnTo>
                  <a:pt x="265" y="2"/>
                </a:lnTo>
                <a:lnTo>
                  <a:pt x="270" y="2"/>
                </a:lnTo>
                <a:lnTo>
                  <a:pt x="277" y="2"/>
                </a:lnTo>
                <a:lnTo>
                  <a:pt x="279" y="3"/>
                </a:lnTo>
                <a:lnTo>
                  <a:pt x="291" y="3"/>
                </a:lnTo>
                <a:lnTo>
                  <a:pt x="304" y="3"/>
                </a:lnTo>
                <a:lnTo>
                  <a:pt x="310" y="3"/>
                </a:lnTo>
                <a:lnTo>
                  <a:pt x="319" y="3"/>
                </a:lnTo>
                <a:lnTo>
                  <a:pt x="324" y="5"/>
                </a:lnTo>
                <a:lnTo>
                  <a:pt x="327" y="5"/>
                </a:lnTo>
                <a:lnTo>
                  <a:pt x="331" y="5"/>
                </a:lnTo>
                <a:lnTo>
                  <a:pt x="343" y="5"/>
                </a:lnTo>
                <a:lnTo>
                  <a:pt x="348" y="5"/>
                </a:lnTo>
                <a:lnTo>
                  <a:pt x="357" y="5"/>
                </a:lnTo>
                <a:lnTo>
                  <a:pt x="376" y="5"/>
                </a:lnTo>
                <a:lnTo>
                  <a:pt x="376" y="14"/>
                </a:lnTo>
                <a:lnTo>
                  <a:pt x="376" y="35"/>
                </a:lnTo>
                <a:lnTo>
                  <a:pt x="376" y="39"/>
                </a:lnTo>
                <a:lnTo>
                  <a:pt x="376" y="44"/>
                </a:lnTo>
                <a:lnTo>
                  <a:pt x="376" y="47"/>
                </a:lnTo>
                <a:lnTo>
                  <a:pt x="376" y="50"/>
                </a:lnTo>
                <a:lnTo>
                  <a:pt x="376" y="56"/>
                </a:lnTo>
                <a:lnTo>
                  <a:pt x="375" y="65"/>
                </a:lnTo>
                <a:lnTo>
                  <a:pt x="375" y="72"/>
                </a:lnTo>
                <a:lnTo>
                  <a:pt x="375" y="74"/>
                </a:lnTo>
                <a:lnTo>
                  <a:pt x="375" y="78"/>
                </a:lnTo>
                <a:lnTo>
                  <a:pt x="375" y="87"/>
                </a:lnTo>
                <a:lnTo>
                  <a:pt x="375" y="89"/>
                </a:lnTo>
                <a:lnTo>
                  <a:pt x="375" y="93"/>
                </a:lnTo>
                <a:lnTo>
                  <a:pt x="375" y="98"/>
                </a:lnTo>
                <a:lnTo>
                  <a:pt x="375" y="104"/>
                </a:lnTo>
                <a:lnTo>
                  <a:pt x="375" y="115"/>
                </a:lnTo>
                <a:lnTo>
                  <a:pt x="375" y="119"/>
                </a:lnTo>
                <a:lnTo>
                  <a:pt x="375" y="124"/>
                </a:lnTo>
                <a:lnTo>
                  <a:pt x="375" y="136"/>
                </a:lnTo>
                <a:lnTo>
                  <a:pt x="376" y="136"/>
                </a:lnTo>
                <a:lnTo>
                  <a:pt x="383" y="139"/>
                </a:lnTo>
                <a:lnTo>
                  <a:pt x="387" y="146"/>
                </a:lnTo>
                <a:lnTo>
                  <a:pt x="401" y="146"/>
                </a:lnTo>
                <a:lnTo>
                  <a:pt x="402" y="148"/>
                </a:lnTo>
                <a:lnTo>
                  <a:pt x="414" y="149"/>
                </a:lnTo>
                <a:lnTo>
                  <a:pt x="417" y="152"/>
                </a:lnTo>
                <a:lnTo>
                  <a:pt x="417" y="160"/>
                </a:lnTo>
                <a:lnTo>
                  <a:pt x="422" y="161"/>
                </a:lnTo>
                <a:lnTo>
                  <a:pt x="425" y="161"/>
                </a:lnTo>
                <a:lnTo>
                  <a:pt x="431" y="161"/>
                </a:lnTo>
                <a:lnTo>
                  <a:pt x="441" y="166"/>
                </a:lnTo>
                <a:lnTo>
                  <a:pt x="449" y="164"/>
                </a:lnTo>
                <a:lnTo>
                  <a:pt x="452" y="166"/>
                </a:lnTo>
                <a:lnTo>
                  <a:pt x="455" y="169"/>
                </a:lnTo>
                <a:lnTo>
                  <a:pt x="459" y="170"/>
                </a:lnTo>
                <a:lnTo>
                  <a:pt x="468" y="166"/>
                </a:lnTo>
                <a:lnTo>
                  <a:pt x="473" y="167"/>
                </a:lnTo>
                <a:lnTo>
                  <a:pt x="474" y="166"/>
                </a:lnTo>
                <a:lnTo>
                  <a:pt x="477" y="166"/>
                </a:lnTo>
                <a:lnTo>
                  <a:pt x="479" y="175"/>
                </a:lnTo>
                <a:lnTo>
                  <a:pt x="483" y="175"/>
                </a:lnTo>
                <a:lnTo>
                  <a:pt x="483" y="182"/>
                </a:lnTo>
                <a:lnTo>
                  <a:pt x="489" y="184"/>
                </a:lnTo>
                <a:lnTo>
                  <a:pt x="503" y="176"/>
                </a:lnTo>
                <a:lnTo>
                  <a:pt x="506" y="181"/>
                </a:lnTo>
                <a:lnTo>
                  <a:pt x="507" y="181"/>
                </a:lnTo>
                <a:lnTo>
                  <a:pt x="509" y="179"/>
                </a:lnTo>
                <a:lnTo>
                  <a:pt x="510" y="181"/>
                </a:lnTo>
                <a:lnTo>
                  <a:pt x="517" y="187"/>
                </a:lnTo>
                <a:lnTo>
                  <a:pt x="527" y="182"/>
                </a:lnTo>
                <a:lnTo>
                  <a:pt x="526" y="190"/>
                </a:lnTo>
                <a:lnTo>
                  <a:pt x="530" y="193"/>
                </a:lnTo>
                <a:lnTo>
                  <a:pt x="539" y="178"/>
                </a:lnTo>
                <a:lnTo>
                  <a:pt x="541" y="178"/>
                </a:lnTo>
                <a:lnTo>
                  <a:pt x="550" y="185"/>
                </a:lnTo>
                <a:lnTo>
                  <a:pt x="559" y="181"/>
                </a:lnTo>
                <a:lnTo>
                  <a:pt x="557" y="182"/>
                </a:lnTo>
                <a:lnTo>
                  <a:pt x="563" y="190"/>
                </a:lnTo>
                <a:lnTo>
                  <a:pt x="568" y="188"/>
                </a:lnTo>
                <a:lnTo>
                  <a:pt x="571" y="193"/>
                </a:lnTo>
                <a:lnTo>
                  <a:pt x="577" y="190"/>
                </a:lnTo>
                <a:lnTo>
                  <a:pt x="590" y="182"/>
                </a:lnTo>
                <a:lnTo>
                  <a:pt x="599" y="184"/>
                </a:lnTo>
                <a:lnTo>
                  <a:pt x="604" y="182"/>
                </a:lnTo>
                <a:lnTo>
                  <a:pt x="604" y="181"/>
                </a:lnTo>
                <a:lnTo>
                  <a:pt x="605" y="181"/>
                </a:lnTo>
                <a:lnTo>
                  <a:pt x="613" y="178"/>
                </a:lnTo>
                <a:lnTo>
                  <a:pt x="613" y="176"/>
                </a:lnTo>
                <a:lnTo>
                  <a:pt x="614" y="178"/>
                </a:lnTo>
                <a:lnTo>
                  <a:pt x="616" y="179"/>
                </a:lnTo>
                <a:lnTo>
                  <a:pt x="616" y="181"/>
                </a:lnTo>
                <a:lnTo>
                  <a:pt x="628" y="181"/>
                </a:lnTo>
                <a:lnTo>
                  <a:pt x="631" y="181"/>
                </a:lnTo>
                <a:lnTo>
                  <a:pt x="632" y="176"/>
                </a:lnTo>
                <a:lnTo>
                  <a:pt x="637" y="176"/>
                </a:lnTo>
                <a:lnTo>
                  <a:pt x="638" y="176"/>
                </a:lnTo>
                <a:lnTo>
                  <a:pt x="638" y="178"/>
                </a:lnTo>
                <a:lnTo>
                  <a:pt x="646" y="181"/>
                </a:lnTo>
                <a:lnTo>
                  <a:pt x="652" y="188"/>
                </a:lnTo>
                <a:lnTo>
                  <a:pt x="655" y="190"/>
                </a:lnTo>
                <a:lnTo>
                  <a:pt x="655" y="187"/>
                </a:lnTo>
                <a:lnTo>
                  <a:pt x="660" y="188"/>
                </a:lnTo>
                <a:lnTo>
                  <a:pt x="660" y="191"/>
                </a:lnTo>
                <a:lnTo>
                  <a:pt x="660" y="190"/>
                </a:lnTo>
                <a:lnTo>
                  <a:pt x="660" y="191"/>
                </a:lnTo>
                <a:lnTo>
                  <a:pt x="666" y="193"/>
                </a:lnTo>
                <a:lnTo>
                  <a:pt x="672" y="197"/>
                </a:lnTo>
                <a:lnTo>
                  <a:pt x="675" y="196"/>
                </a:lnTo>
                <a:lnTo>
                  <a:pt x="681" y="202"/>
                </a:lnTo>
                <a:lnTo>
                  <a:pt x="687" y="199"/>
                </a:lnTo>
                <a:lnTo>
                  <a:pt x="699" y="200"/>
                </a:lnTo>
                <a:lnTo>
                  <a:pt x="699" y="202"/>
                </a:lnTo>
                <a:lnTo>
                  <a:pt x="699" y="212"/>
                </a:lnTo>
                <a:lnTo>
                  <a:pt x="699" y="218"/>
                </a:lnTo>
                <a:lnTo>
                  <a:pt x="699" y="220"/>
                </a:lnTo>
                <a:lnTo>
                  <a:pt x="700" y="229"/>
                </a:lnTo>
                <a:lnTo>
                  <a:pt x="700" y="236"/>
                </a:lnTo>
                <a:lnTo>
                  <a:pt x="700" y="238"/>
                </a:lnTo>
                <a:lnTo>
                  <a:pt x="700" y="246"/>
                </a:lnTo>
                <a:lnTo>
                  <a:pt x="700" y="255"/>
                </a:lnTo>
                <a:lnTo>
                  <a:pt x="700" y="258"/>
                </a:lnTo>
                <a:lnTo>
                  <a:pt x="700" y="262"/>
                </a:lnTo>
                <a:lnTo>
                  <a:pt x="702" y="271"/>
                </a:lnTo>
                <a:lnTo>
                  <a:pt x="702" y="279"/>
                </a:lnTo>
                <a:lnTo>
                  <a:pt x="702" y="288"/>
                </a:lnTo>
                <a:lnTo>
                  <a:pt x="702" y="291"/>
                </a:lnTo>
                <a:lnTo>
                  <a:pt x="703" y="304"/>
                </a:lnTo>
                <a:lnTo>
                  <a:pt x="703" y="306"/>
                </a:lnTo>
                <a:lnTo>
                  <a:pt x="705" y="306"/>
                </a:lnTo>
                <a:lnTo>
                  <a:pt x="705" y="307"/>
                </a:lnTo>
                <a:lnTo>
                  <a:pt x="712" y="315"/>
                </a:lnTo>
                <a:lnTo>
                  <a:pt x="715" y="321"/>
                </a:lnTo>
                <a:lnTo>
                  <a:pt x="715" y="331"/>
                </a:lnTo>
                <a:lnTo>
                  <a:pt x="721" y="337"/>
                </a:lnTo>
                <a:lnTo>
                  <a:pt x="720" y="339"/>
                </a:lnTo>
                <a:lnTo>
                  <a:pt x="729" y="358"/>
                </a:lnTo>
                <a:lnTo>
                  <a:pt x="732" y="358"/>
                </a:lnTo>
                <a:lnTo>
                  <a:pt x="732" y="370"/>
                </a:lnTo>
                <a:lnTo>
                  <a:pt x="733" y="379"/>
                </a:lnTo>
                <a:lnTo>
                  <a:pt x="730" y="387"/>
                </a:lnTo>
                <a:lnTo>
                  <a:pt x="726" y="404"/>
                </a:lnTo>
                <a:lnTo>
                  <a:pt x="724" y="411"/>
                </a:lnTo>
                <a:lnTo>
                  <a:pt x="723" y="411"/>
                </a:lnTo>
                <a:lnTo>
                  <a:pt x="723" y="416"/>
                </a:lnTo>
                <a:lnTo>
                  <a:pt x="726" y="422"/>
                </a:lnTo>
                <a:lnTo>
                  <a:pt x="727" y="429"/>
                </a:lnTo>
                <a:lnTo>
                  <a:pt x="726" y="434"/>
                </a:lnTo>
                <a:lnTo>
                  <a:pt x="724" y="435"/>
                </a:lnTo>
                <a:lnTo>
                  <a:pt x="723" y="438"/>
                </a:lnTo>
                <a:lnTo>
                  <a:pt x="718" y="447"/>
                </a:lnTo>
                <a:lnTo>
                  <a:pt x="717" y="449"/>
                </a:lnTo>
                <a:lnTo>
                  <a:pt x="718" y="455"/>
                </a:lnTo>
                <a:lnTo>
                  <a:pt x="721" y="462"/>
                </a:lnTo>
                <a:lnTo>
                  <a:pt x="718" y="459"/>
                </a:lnTo>
                <a:lnTo>
                  <a:pt x="708" y="461"/>
                </a:lnTo>
                <a:lnTo>
                  <a:pt x="691" y="468"/>
                </a:lnTo>
                <a:lnTo>
                  <a:pt x="690" y="468"/>
                </a:lnTo>
                <a:lnTo>
                  <a:pt x="670" y="482"/>
                </a:lnTo>
                <a:lnTo>
                  <a:pt x="667" y="482"/>
                </a:lnTo>
                <a:lnTo>
                  <a:pt x="678" y="473"/>
                </a:lnTo>
                <a:lnTo>
                  <a:pt x="682" y="471"/>
                </a:lnTo>
                <a:lnTo>
                  <a:pt x="682" y="470"/>
                </a:lnTo>
                <a:lnTo>
                  <a:pt x="676" y="470"/>
                </a:lnTo>
                <a:lnTo>
                  <a:pt x="669" y="471"/>
                </a:lnTo>
                <a:lnTo>
                  <a:pt x="669" y="455"/>
                </a:lnTo>
                <a:lnTo>
                  <a:pt x="664" y="456"/>
                </a:lnTo>
                <a:lnTo>
                  <a:pt x="661" y="462"/>
                </a:lnTo>
                <a:lnTo>
                  <a:pt x="658" y="462"/>
                </a:lnTo>
                <a:lnTo>
                  <a:pt x="657" y="461"/>
                </a:lnTo>
                <a:lnTo>
                  <a:pt x="655" y="461"/>
                </a:lnTo>
                <a:lnTo>
                  <a:pt x="655" y="462"/>
                </a:lnTo>
                <a:lnTo>
                  <a:pt x="654" y="465"/>
                </a:lnTo>
                <a:lnTo>
                  <a:pt x="654" y="468"/>
                </a:lnTo>
                <a:lnTo>
                  <a:pt x="654" y="470"/>
                </a:lnTo>
                <a:lnTo>
                  <a:pt x="654" y="471"/>
                </a:lnTo>
                <a:lnTo>
                  <a:pt x="660" y="474"/>
                </a:lnTo>
                <a:lnTo>
                  <a:pt x="661" y="480"/>
                </a:lnTo>
                <a:lnTo>
                  <a:pt x="670" y="485"/>
                </a:lnTo>
                <a:lnTo>
                  <a:pt x="647" y="501"/>
                </a:lnTo>
                <a:lnTo>
                  <a:pt x="634" y="516"/>
                </a:lnTo>
                <a:lnTo>
                  <a:pt x="626" y="519"/>
                </a:lnTo>
                <a:lnTo>
                  <a:pt x="604" y="533"/>
                </a:lnTo>
                <a:lnTo>
                  <a:pt x="584" y="544"/>
                </a:lnTo>
                <a:lnTo>
                  <a:pt x="577" y="550"/>
                </a:lnTo>
                <a:lnTo>
                  <a:pt x="569" y="556"/>
                </a:lnTo>
                <a:lnTo>
                  <a:pt x="562" y="560"/>
                </a:lnTo>
                <a:lnTo>
                  <a:pt x="550" y="572"/>
                </a:lnTo>
                <a:lnTo>
                  <a:pt x="539" y="586"/>
                </a:lnTo>
                <a:lnTo>
                  <a:pt x="538" y="587"/>
                </a:lnTo>
                <a:lnTo>
                  <a:pt x="539" y="587"/>
                </a:lnTo>
                <a:lnTo>
                  <a:pt x="533" y="595"/>
                </a:lnTo>
                <a:lnTo>
                  <a:pt x="527" y="604"/>
                </a:lnTo>
                <a:lnTo>
                  <a:pt x="521" y="625"/>
                </a:lnTo>
                <a:lnTo>
                  <a:pt x="520" y="626"/>
                </a:lnTo>
                <a:lnTo>
                  <a:pt x="520" y="643"/>
                </a:lnTo>
                <a:lnTo>
                  <a:pt x="524" y="670"/>
                </a:lnTo>
                <a:lnTo>
                  <a:pt x="529" y="682"/>
                </a:lnTo>
                <a:lnTo>
                  <a:pt x="533" y="709"/>
                </a:lnTo>
                <a:lnTo>
                  <a:pt x="521" y="718"/>
                </a:lnTo>
                <a:lnTo>
                  <a:pt x="512" y="717"/>
                </a:lnTo>
                <a:lnTo>
                  <a:pt x="504" y="709"/>
                </a:lnTo>
                <a:lnTo>
                  <a:pt x="491" y="705"/>
                </a:lnTo>
                <a:lnTo>
                  <a:pt x="467" y="705"/>
                </a:lnTo>
                <a:lnTo>
                  <a:pt x="465" y="702"/>
                </a:lnTo>
                <a:lnTo>
                  <a:pt x="462" y="702"/>
                </a:lnTo>
                <a:lnTo>
                  <a:pt x="447" y="693"/>
                </a:lnTo>
                <a:lnTo>
                  <a:pt x="441" y="693"/>
                </a:lnTo>
                <a:lnTo>
                  <a:pt x="437" y="690"/>
                </a:lnTo>
                <a:lnTo>
                  <a:pt x="438" y="687"/>
                </a:lnTo>
                <a:lnTo>
                  <a:pt x="423" y="684"/>
                </a:lnTo>
                <a:lnTo>
                  <a:pt x="413" y="672"/>
                </a:lnTo>
                <a:lnTo>
                  <a:pt x="407" y="653"/>
                </a:lnTo>
                <a:lnTo>
                  <a:pt x="399" y="643"/>
                </a:lnTo>
                <a:lnTo>
                  <a:pt x="396" y="625"/>
                </a:lnTo>
                <a:lnTo>
                  <a:pt x="395" y="608"/>
                </a:lnTo>
                <a:lnTo>
                  <a:pt x="387" y="599"/>
                </a:lnTo>
                <a:lnTo>
                  <a:pt x="379" y="595"/>
                </a:lnTo>
                <a:lnTo>
                  <a:pt x="378" y="593"/>
                </a:lnTo>
                <a:close/>
              </a:path>
            </a:pathLst>
          </a:custGeom>
          <a:blipFill rotWithShape="0">
            <a:blip r:embed="rId3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6" name=""/>
          <p:cNvSpPr/>
          <p:nvPr/>
        </p:nvSpPr>
        <p:spPr>
          <a:xfrm>
            <a:off x="5662440" y="2846520"/>
            <a:ext cx="417600" cy="731880"/>
          </a:xfrm>
          <a:custGeom>
            <a:avLst/>
            <a:gdLst/>
            <a:ahLst/>
            <a:rect l="l" t="t" r="r" b="b"/>
            <a:pathLst>
              <a:path w="162" h="283">
                <a:moveTo>
                  <a:pt x="146" y="80"/>
                </a:moveTo>
                <a:lnTo>
                  <a:pt x="147" y="85"/>
                </a:lnTo>
                <a:lnTo>
                  <a:pt x="147" y="91"/>
                </a:lnTo>
                <a:lnTo>
                  <a:pt x="147" y="95"/>
                </a:lnTo>
                <a:lnTo>
                  <a:pt x="149" y="97"/>
                </a:lnTo>
                <a:lnTo>
                  <a:pt x="149" y="101"/>
                </a:lnTo>
                <a:lnTo>
                  <a:pt x="150" y="110"/>
                </a:lnTo>
                <a:lnTo>
                  <a:pt x="150" y="118"/>
                </a:lnTo>
                <a:lnTo>
                  <a:pt x="152" y="124"/>
                </a:lnTo>
                <a:lnTo>
                  <a:pt x="152" y="127"/>
                </a:lnTo>
                <a:lnTo>
                  <a:pt x="152" y="130"/>
                </a:lnTo>
                <a:lnTo>
                  <a:pt x="153" y="136"/>
                </a:lnTo>
                <a:lnTo>
                  <a:pt x="153" y="143"/>
                </a:lnTo>
                <a:lnTo>
                  <a:pt x="153" y="145"/>
                </a:lnTo>
                <a:lnTo>
                  <a:pt x="155" y="146"/>
                </a:lnTo>
                <a:lnTo>
                  <a:pt x="155" y="149"/>
                </a:lnTo>
                <a:lnTo>
                  <a:pt x="155" y="151"/>
                </a:lnTo>
                <a:lnTo>
                  <a:pt x="155" y="154"/>
                </a:lnTo>
                <a:lnTo>
                  <a:pt x="156" y="164"/>
                </a:lnTo>
                <a:lnTo>
                  <a:pt x="158" y="173"/>
                </a:lnTo>
                <a:lnTo>
                  <a:pt x="158" y="176"/>
                </a:lnTo>
                <a:lnTo>
                  <a:pt x="158" y="178"/>
                </a:lnTo>
                <a:lnTo>
                  <a:pt x="155" y="181"/>
                </a:lnTo>
                <a:lnTo>
                  <a:pt x="156" y="182"/>
                </a:lnTo>
                <a:lnTo>
                  <a:pt x="158" y="184"/>
                </a:lnTo>
                <a:lnTo>
                  <a:pt x="156" y="190"/>
                </a:lnTo>
                <a:lnTo>
                  <a:pt x="158" y="191"/>
                </a:lnTo>
                <a:lnTo>
                  <a:pt x="162" y="193"/>
                </a:lnTo>
                <a:lnTo>
                  <a:pt x="161" y="194"/>
                </a:lnTo>
                <a:lnTo>
                  <a:pt x="158" y="199"/>
                </a:lnTo>
                <a:lnTo>
                  <a:pt x="152" y="200"/>
                </a:lnTo>
                <a:lnTo>
                  <a:pt x="150" y="202"/>
                </a:lnTo>
                <a:lnTo>
                  <a:pt x="149" y="203"/>
                </a:lnTo>
                <a:lnTo>
                  <a:pt x="146" y="206"/>
                </a:lnTo>
                <a:lnTo>
                  <a:pt x="143" y="208"/>
                </a:lnTo>
                <a:lnTo>
                  <a:pt x="140" y="205"/>
                </a:lnTo>
                <a:lnTo>
                  <a:pt x="138" y="205"/>
                </a:lnTo>
                <a:lnTo>
                  <a:pt x="135" y="205"/>
                </a:lnTo>
                <a:lnTo>
                  <a:pt x="134" y="206"/>
                </a:lnTo>
                <a:lnTo>
                  <a:pt x="131" y="214"/>
                </a:lnTo>
                <a:lnTo>
                  <a:pt x="132" y="216"/>
                </a:lnTo>
                <a:lnTo>
                  <a:pt x="132" y="220"/>
                </a:lnTo>
                <a:lnTo>
                  <a:pt x="129" y="225"/>
                </a:lnTo>
                <a:lnTo>
                  <a:pt x="123" y="229"/>
                </a:lnTo>
                <a:lnTo>
                  <a:pt x="123" y="231"/>
                </a:lnTo>
                <a:lnTo>
                  <a:pt x="117" y="240"/>
                </a:lnTo>
                <a:lnTo>
                  <a:pt x="117" y="238"/>
                </a:lnTo>
                <a:lnTo>
                  <a:pt x="116" y="238"/>
                </a:lnTo>
                <a:lnTo>
                  <a:pt x="114" y="241"/>
                </a:lnTo>
                <a:lnTo>
                  <a:pt x="111" y="246"/>
                </a:lnTo>
                <a:lnTo>
                  <a:pt x="111" y="250"/>
                </a:lnTo>
                <a:lnTo>
                  <a:pt x="110" y="258"/>
                </a:lnTo>
                <a:lnTo>
                  <a:pt x="107" y="259"/>
                </a:lnTo>
                <a:lnTo>
                  <a:pt x="95" y="258"/>
                </a:lnTo>
                <a:lnTo>
                  <a:pt x="92" y="252"/>
                </a:lnTo>
                <a:lnTo>
                  <a:pt x="89" y="249"/>
                </a:lnTo>
                <a:lnTo>
                  <a:pt x="87" y="249"/>
                </a:lnTo>
                <a:lnTo>
                  <a:pt x="87" y="252"/>
                </a:lnTo>
                <a:lnTo>
                  <a:pt x="83" y="253"/>
                </a:lnTo>
                <a:lnTo>
                  <a:pt x="83" y="255"/>
                </a:lnTo>
                <a:lnTo>
                  <a:pt x="81" y="259"/>
                </a:lnTo>
                <a:lnTo>
                  <a:pt x="78" y="271"/>
                </a:lnTo>
                <a:lnTo>
                  <a:pt x="75" y="273"/>
                </a:lnTo>
                <a:lnTo>
                  <a:pt x="75" y="271"/>
                </a:lnTo>
                <a:lnTo>
                  <a:pt x="69" y="270"/>
                </a:lnTo>
                <a:lnTo>
                  <a:pt x="65" y="264"/>
                </a:lnTo>
                <a:lnTo>
                  <a:pt x="63" y="265"/>
                </a:lnTo>
                <a:lnTo>
                  <a:pt x="57" y="270"/>
                </a:lnTo>
                <a:lnTo>
                  <a:pt x="51" y="280"/>
                </a:lnTo>
                <a:lnTo>
                  <a:pt x="43" y="274"/>
                </a:lnTo>
                <a:lnTo>
                  <a:pt x="40" y="273"/>
                </a:lnTo>
                <a:lnTo>
                  <a:pt x="36" y="271"/>
                </a:lnTo>
                <a:lnTo>
                  <a:pt x="33" y="271"/>
                </a:lnTo>
                <a:lnTo>
                  <a:pt x="24" y="273"/>
                </a:lnTo>
                <a:lnTo>
                  <a:pt x="25" y="279"/>
                </a:lnTo>
                <a:lnTo>
                  <a:pt x="21" y="276"/>
                </a:lnTo>
                <a:lnTo>
                  <a:pt x="18" y="276"/>
                </a:lnTo>
                <a:lnTo>
                  <a:pt x="12" y="274"/>
                </a:lnTo>
                <a:lnTo>
                  <a:pt x="9" y="276"/>
                </a:lnTo>
                <a:lnTo>
                  <a:pt x="9" y="279"/>
                </a:lnTo>
                <a:lnTo>
                  <a:pt x="6" y="283"/>
                </a:lnTo>
                <a:lnTo>
                  <a:pt x="4" y="283"/>
                </a:lnTo>
                <a:lnTo>
                  <a:pt x="1" y="279"/>
                </a:lnTo>
                <a:lnTo>
                  <a:pt x="0" y="277"/>
                </a:lnTo>
                <a:lnTo>
                  <a:pt x="4" y="267"/>
                </a:lnTo>
                <a:lnTo>
                  <a:pt x="4" y="262"/>
                </a:lnTo>
                <a:lnTo>
                  <a:pt x="4" y="255"/>
                </a:lnTo>
                <a:lnTo>
                  <a:pt x="4" y="253"/>
                </a:lnTo>
                <a:lnTo>
                  <a:pt x="3" y="253"/>
                </a:lnTo>
                <a:lnTo>
                  <a:pt x="4" y="253"/>
                </a:lnTo>
                <a:lnTo>
                  <a:pt x="13" y="244"/>
                </a:lnTo>
                <a:lnTo>
                  <a:pt x="15" y="241"/>
                </a:lnTo>
                <a:lnTo>
                  <a:pt x="13" y="237"/>
                </a:lnTo>
                <a:lnTo>
                  <a:pt x="18" y="235"/>
                </a:lnTo>
                <a:lnTo>
                  <a:pt x="18" y="231"/>
                </a:lnTo>
                <a:lnTo>
                  <a:pt x="19" y="229"/>
                </a:lnTo>
                <a:lnTo>
                  <a:pt x="25" y="219"/>
                </a:lnTo>
                <a:lnTo>
                  <a:pt x="22" y="211"/>
                </a:lnTo>
                <a:lnTo>
                  <a:pt x="21" y="210"/>
                </a:lnTo>
                <a:lnTo>
                  <a:pt x="22" y="208"/>
                </a:lnTo>
                <a:lnTo>
                  <a:pt x="22" y="206"/>
                </a:lnTo>
                <a:lnTo>
                  <a:pt x="19" y="200"/>
                </a:lnTo>
                <a:lnTo>
                  <a:pt x="16" y="194"/>
                </a:lnTo>
                <a:lnTo>
                  <a:pt x="15" y="190"/>
                </a:lnTo>
                <a:lnTo>
                  <a:pt x="18" y="184"/>
                </a:lnTo>
                <a:lnTo>
                  <a:pt x="16" y="184"/>
                </a:lnTo>
                <a:lnTo>
                  <a:pt x="19" y="178"/>
                </a:lnTo>
                <a:lnTo>
                  <a:pt x="18" y="169"/>
                </a:lnTo>
                <a:lnTo>
                  <a:pt x="18" y="167"/>
                </a:lnTo>
                <a:lnTo>
                  <a:pt x="18" y="160"/>
                </a:lnTo>
                <a:lnTo>
                  <a:pt x="16" y="154"/>
                </a:lnTo>
                <a:lnTo>
                  <a:pt x="16" y="146"/>
                </a:lnTo>
                <a:lnTo>
                  <a:pt x="15" y="142"/>
                </a:lnTo>
                <a:lnTo>
                  <a:pt x="15" y="130"/>
                </a:lnTo>
                <a:lnTo>
                  <a:pt x="13" y="125"/>
                </a:lnTo>
                <a:lnTo>
                  <a:pt x="13" y="124"/>
                </a:lnTo>
                <a:lnTo>
                  <a:pt x="12" y="113"/>
                </a:lnTo>
                <a:lnTo>
                  <a:pt x="12" y="107"/>
                </a:lnTo>
                <a:lnTo>
                  <a:pt x="12" y="103"/>
                </a:lnTo>
                <a:lnTo>
                  <a:pt x="12" y="101"/>
                </a:lnTo>
                <a:lnTo>
                  <a:pt x="10" y="97"/>
                </a:lnTo>
                <a:lnTo>
                  <a:pt x="10" y="92"/>
                </a:lnTo>
                <a:lnTo>
                  <a:pt x="10" y="85"/>
                </a:lnTo>
                <a:lnTo>
                  <a:pt x="9" y="71"/>
                </a:lnTo>
                <a:lnTo>
                  <a:pt x="7" y="66"/>
                </a:lnTo>
                <a:lnTo>
                  <a:pt x="7" y="62"/>
                </a:lnTo>
                <a:lnTo>
                  <a:pt x="7" y="59"/>
                </a:lnTo>
                <a:lnTo>
                  <a:pt x="7" y="56"/>
                </a:lnTo>
                <a:lnTo>
                  <a:pt x="6" y="50"/>
                </a:lnTo>
                <a:lnTo>
                  <a:pt x="6" y="48"/>
                </a:lnTo>
                <a:lnTo>
                  <a:pt x="6" y="47"/>
                </a:lnTo>
                <a:lnTo>
                  <a:pt x="6" y="45"/>
                </a:lnTo>
                <a:lnTo>
                  <a:pt x="6" y="42"/>
                </a:lnTo>
                <a:lnTo>
                  <a:pt x="4" y="36"/>
                </a:lnTo>
                <a:lnTo>
                  <a:pt x="4" y="32"/>
                </a:lnTo>
                <a:lnTo>
                  <a:pt x="4" y="30"/>
                </a:lnTo>
                <a:lnTo>
                  <a:pt x="3" y="20"/>
                </a:lnTo>
                <a:lnTo>
                  <a:pt x="4" y="20"/>
                </a:lnTo>
                <a:lnTo>
                  <a:pt x="10" y="24"/>
                </a:lnTo>
                <a:lnTo>
                  <a:pt x="18" y="24"/>
                </a:lnTo>
                <a:lnTo>
                  <a:pt x="21" y="23"/>
                </a:lnTo>
                <a:lnTo>
                  <a:pt x="31" y="17"/>
                </a:lnTo>
                <a:lnTo>
                  <a:pt x="34" y="15"/>
                </a:lnTo>
                <a:lnTo>
                  <a:pt x="37" y="12"/>
                </a:lnTo>
                <a:lnTo>
                  <a:pt x="40" y="12"/>
                </a:lnTo>
                <a:lnTo>
                  <a:pt x="46" y="12"/>
                </a:lnTo>
                <a:lnTo>
                  <a:pt x="52" y="11"/>
                </a:lnTo>
                <a:lnTo>
                  <a:pt x="59" y="11"/>
                </a:lnTo>
                <a:lnTo>
                  <a:pt x="65" y="9"/>
                </a:lnTo>
                <a:lnTo>
                  <a:pt x="66" y="9"/>
                </a:lnTo>
                <a:lnTo>
                  <a:pt x="75" y="8"/>
                </a:lnTo>
                <a:lnTo>
                  <a:pt x="78" y="8"/>
                </a:lnTo>
                <a:lnTo>
                  <a:pt x="89" y="6"/>
                </a:lnTo>
                <a:lnTo>
                  <a:pt x="90" y="6"/>
                </a:lnTo>
                <a:lnTo>
                  <a:pt x="95" y="6"/>
                </a:lnTo>
                <a:lnTo>
                  <a:pt x="102" y="5"/>
                </a:lnTo>
                <a:lnTo>
                  <a:pt x="108" y="5"/>
                </a:lnTo>
                <a:lnTo>
                  <a:pt x="111" y="3"/>
                </a:lnTo>
                <a:lnTo>
                  <a:pt x="114" y="3"/>
                </a:lnTo>
                <a:lnTo>
                  <a:pt x="116" y="3"/>
                </a:lnTo>
                <a:lnTo>
                  <a:pt x="117" y="3"/>
                </a:lnTo>
                <a:lnTo>
                  <a:pt x="120" y="3"/>
                </a:lnTo>
                <a:lnTo>
                  <a:pt x="126" y="2"/>
                </a:lnTo>
                <a:lnTo>
                  <a:pt x="135" y="2"/>
                </a:lnTo>
                <a:lnTo>
                  <a:pt x="135" y="0"/>
                </a:lnTo>
                <a:lnTo>
                  <a:pt x="137" y="5"/>
                </a:lnTo>
                <a:lnTo>
                  <a:pt x="138" y="17"/>
                </a:lnTo>
                <a:lnTo>
                  <a:pt x="138" y="23"/>
                </a:lnTo>
                <a:lnTo>
                  <a:pt x="140" y="26"/>
                </a:lnTo>
                <a:lnTo>
                  <a:pt x="140" y="27"/>
                </a:lnTo>
                <a:lnTo>
                  <a:pt x="140" y="33"/>
                </a:lnTo>
                <a:lnTo>
                  <a:pt x="140" y="35"/>
                </a:lnTo>
                <a:lnTo>
                  <a:pt x="141" y="42"/>
                </a:lnTo>
                <a:lnTo>
                  <a:pt x="143" y="51"/>
                </a:lnTo>
                <a:lnTo>
                  <a:pt x="143" y="56"/>
                </a:lnTo>
                <a:lnTo>
                  <a:pt x="143" y="59"/>
                </a:lnTo>
                <a:lnTo>
                  <a:pt x="144" y="68"/>
                </a:lnTo>
                <a:lnTo>
                  <a:pt x="144" y="70"/>
                </a:lnTo>
                <a:lnTo>
                  <a:pt x="146" y="77"/>
                </a:lnTo>
                <a:lnTo>
                  <a:pt x="146" y="80"/>
                </a:lnTo>
                <a:close/>
              </a:path>
            </a:pathLst>
          </a:custGeom>
          <a:blipFill rotWithShape="0">
            <a:blip r:embed="rId33"/>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7" name=""/>
          <p:cNvSpPr/>
          <p:nvPr/>
        </p:nvSpPr>
        <p:spPr>
          <a:xfrm>
            <a:off x="5508720" y="3298680"/>
            <a:ext cx="976320" cy="522360"/>
          </a:xfrm>
          <a:custGeom>
            <a:avLst/>
            <a:gdLst/>
            <a:ahLst/>
            <a:rect l="l" t="t" r="r" b="b"/>
            <a:pathLst>
              <a:path w="379" h="202">
                <a:moveTo>
                  <a:pt x="271" y="165"/>
                </a:moveTo>
                <a:lnTo>
                  <a:pt x="269" y="165"/>
                </a:lnTo>
                <a:lnTo>
                  <a:pt x="260" y="167"/>
                </a:lnTo>
                <a:lnTo>
                  <a:pt x="254" y="168"/>
                </a:lnTo>
                <a:lnTo>
                  <a:pt x="242" y="168"/>
                </a:lnTo>
                <a:lnTo>
                  <a:pt x="237" y="170"/>
                </a:lnTo>
                <a:lnTo>
                  <a:pt x="233" y="170"/>
                </a:lnTo>
                <a:lnTo>
                  <a:pt x="231" y="170"/>
                </a:lnTo>
                <a:lnTo>
                  <a:pt x="230" y="170"/>
                </a:lnTo>
                <a:lnTo>
                  <a:pt x="224" y="170"/>
                </a:lnTo>
                <a:lnTo>
                  <a:pt x="216" y="171"/>
                </a:lnTo>
                <a:lnTo>
                  <a:pt x="215" y="171"/>
                </a:lnTo>
                <a:lnTo>
                  <a:pt x="213" y="171"/>
                </a:lnTo>
                <a:lnTo>
                  <a:pt x="207" y="173"/>
                </a:lnTo>
                <a:lnTo>
                  <a:pt x="204" y="173"/>
                </a:lnTo>
                <a:lnTo>
                  <a:pt x="198" y="173"/>
                </a:lnTo>
                <a:lnTo>
                  <a:pt x="189" y="174"/>
                </a:lnTo>
                <a:lnTo>
                  <a:pt x="188" y="174"/>
                </a:lnTo>
                <a:lnTo>
                  <a:pt x="183" y="174"/>
                </a:lnTo>
                <a:lnTo>
                  <a:pt x="179" y="174"/>
                </a:lnTo>
                <a:lnTo>
                  <a:pt x="179" y="176"/>
                </a:lnTo>
                <a:lnTo>
                  <a:pt x="171" y="176"/>
                </a:lnTo>
                <a:lnTo>
                  <a:pt x="167" y="176"/>
                </a:lnTo>
                <a:lnTo>
                  <a:pt x="162" y="176"/>
                </a:lnTo>
                <a:lnTo>
                  <a:pt x="161" y="176"/>
                </a:lnTo>
                <a:lnTo>
                  <a:pt x="156" y="176"/>
                </a:lnTo>
                <a:lnTo>
                  <a:pt x="152" y="178"/>
                </a:lnTo>
                <a:lnTo>
                  <a:pt x="149" y="178"/>
                </a:lnTo>
                <a:lnTo>
                  <a:pt x="149" y="179"/>
                </a:lnTo>
                <a:lnTo>
                  <a:pt x="147" y="178"/>
                </a:lnTo>
                <a:lnTo>
                  <a:pt x="141" y="178"/>
                </a:lnTo>
                <a:lnTo>
                  <a:pt x="138" y="179"/>
                </a:lnTo>
                <a:lnTo>
                  <a:pt x="135" y="179"/>
                </a:lnTo>
                <a:lnTo>
                  <a:pt x="132" y="179"/>
                </a:lnTo>
                <a:lnTo>
                  <a:pt x="123" y="181"/>
                </a:lnTo>
                <a:lnTo>
                  <a:pt x="120" y="181"/>
                </a:lnTo>
                <a:lnTo>
                  <a:pt x="119" y="181"/>
                </a:lnTo>
                <a:lnTo>
                  <a:pt x="112" y="182"/>
                </a:lnTo>
                <a:lnTo>
                  <a:pt x="108" y="182"/>
                </a:lnTo>
                <a:lnTo>
                  <a:pt x="102" y="184"/>
                </a:lnTo>
                <a:lnTo>
                  <a:pt x="96" y="184"/>
                </a:lnTo>
                <a:lnTo>
                  <a:pt x="91" y="184"/>
                </a:lnTo>
                <a:lnTo>
                  <a:pt x="90" y="185"/>
                </a:lnTo>
                <a:lnTo>
                  <a:pt x="81" y="185"/>
                </a:lnTo>
                <a:lnTo>
                  <a:pt x="81" y="184"/>
                </a:lnTo>
                <a:lnTo>
                  <a:pt x="69" y="184"/>
                </a:lnTo>
                <a:lnTo>
                  <a:pt x="70" y="185"/>
                </a:lnTo>
                <a:lnTo>
                  <a:pt x="70" y="187"/>
                </a:lnTo>
                <a:lnTo>
                  <a:pt x="72" y="196"/>
                </a:lnTo>
                <a:lnTo>
                  <a:pt x="60" y="197"/>
                </a:lnTo>
                <a:lnTo>
                  <a:pt x="55" y="197"/>
                </a:lnTo>
                <a:lnTo>
                  <a:pt x="49" y="197"/>
                </a:lnTo>
                <a:lnTo>
                  <a:pt x="48" y="197"/>
                </a:lnTo>
                <a:lnTo>
                  <a:pt x="48" y="199"/>
                </a:lnTo>
                <a:lnTo>
                  <a:pt x="46" y="199"/>
                </a:lnTo>
                <a:lnTo>
                  <a:pt x="34" y="199"/>
                </a:lnTo>
                <a:lnTo>
                  <a:pt x="31" y="199"/>
                </a:lnTo>
                <a:lnTo>
                  <a:pt x="24" y="200"/>
                </a:lnTo>
                <a:lnTo>
                  <a:pt x="6" y="202"/>
                </a:lnTo>
                <a:lnTo>
                  <a:pt x="4" y="202"/>
                </a:lnTo>
                <a:lnTo>
                  <a:pt x="0" y="202"/>
                </a:lnTo>
                <a:lnTo>
                  <a:pt x="1" y="194"/>
                </a:lnTo>
                <a:lnTo>
                  <a:pt x="3" y="194"/>
                </a:lnTo>
                <a:lnTo>
                  <a:pt x="4" y="193"/>
                </a:lnTo>
                <a:lnTo>
                  <a:pt x="9" y="197"/>
                </a:lnTo>
                <a:lnTo>
                  <a:pt x="12" y="191"/>
                </a:lnTo>
                <a:lnTo>
                  <a:pt x="10" y="185"/>
                </a:lnTo>
                <a:lnTo>
                  <a:pt x="13" y="184"/>
                </a:lnTo>
                <a:lnTo>
                  <a:pt x="13" y="182"/>
                </a:lnTo>
                <a:lnTo>
                  <a:pt x="13" y="176"/>
                </a:lnTo>
                <a:lnTo>
                  <a:pt x="13" y="174"/>
                </a:lnTo>
                <a:lnTo>
                  <a:pt x="15" y="171"/>
                </a:lnTo>
                <a:lnTo>
                  <a:pt x="15" y="170"/>
                </a:lnTo>
                <a:lnTo>
                  <a:pt x="13" y="168"/>
                </a:lnTo>
                <a:lnTo>
                  <a:pt x="10" y="167"/>
                </a:lnTo>
                <a:lnTo>
                  <a:pt x="9" y="164"/>
                </a:lnTo>
                <a:lnTo>
                  <a:pt x="10" y="162"/>
                </a:lnTo>
                <a:lnTo>
                  <a:pt x="12" y="161"/>
                </a:lnTo>
                <a:lnTo>
                  <a:pt x="18" y="152"/>
                </a:lnTo>
                <a:lnTo>
                  <a:pt x="21" y="152"/>
                </a:lnTo>
                <a:lnTo>
                  <a:pt x="31" y="155"/>
                </a:lnTo>
                <a:lnTo>
                  <a:pt x="37" y="156"/>
                </a:lnTo>
                <a:lnTo>
                  <a:pt x="42" y="159"/>
                </a:lnTo>
                <a:lnTo>
                  <a:pt x="45" y="159"/>
                </a:lnTo>
                <a:lnTo>
                  <a:pt x="48" y="156"/>
                </a:lnTo>
                <a:lnTo>
                  <a:pt x="43" y="147"/>
                </a:lnTo>
                <a:lnTo>
                  <a:pt x="46" y="135"/>
                </a:lnTo>
                <a:lnTo>
                  <a:pt x="49" y="137"/>
                </a:lnTo>
                <a:lnTo>
                  <a:pt x="55" y="132"/>
                </a:lnTo>
                <a:lnTo>
                  <a:pt x="61" y="131"/>
                </a:lnTo>
                <a:lnTo>
                  <a:pt x="64" y="128"/>
                </a:lnTo>
                <a:lnTo>
                  <a:pt x="61" y="125"/>
                </a:lnTo>
                <a:lnTo>
                  <a:pt x="60" y="125"/>
                </a:lnTo>
                <a:lnTo>
                  <a:pt x="58" y="120"/>
                </a:lnTo>
                <a:lnTo>
                  <a:pt x="60" y="116"/>
                </a:lnTo>
                <a:lnTo>
                  <a:pt x="64" y="108"/>
                </a:lnTo>
                <a:lnTo>
                  <a:pt x="66" y="108"/>
                </a:lnTo>
                <a:lnTo>
                  <a:pt x="69" y="104"/>
                </a:lnTo>
                <a:lnTo>
                  <a:pt x="69" y="101"/>
                </a:lnTo>
                <a:lnTo>
                  <a:pt x="72" y="99"/>
                </a:lnTo>
                <a:lnTo>
                  <a:pt x="78" y="101"/>
                </a:lnTo>
                <a:lnTo>
                  <a:pt x="81" y="101"/>
                </a:lnTo>
                <a:lnTo>
                  <a:pt x="85" y="104"/>
                </a:lnTo>
                <a:lnTo>
                  <a:pt x="84" y="98"/>
                </a:lnTo>
                <a:lnTo>
                  <a:pt x="93" y="96"/>
                </a:lnTo>
                <a:lnTo>
                  <a:pt x="96" y="96"/>
                </a:lnTo>
                <a:lnTo>
                  <a:pt x="100" y="98"/>
                </a:lnTo>
                <a:lnTo>
                  <a:pt x="103" y="99"/>
                </a:lnTo>
                <a:lnTo>
                  <a:pt x="111" y="105"/>
                </a:lnTo>
                <a:lnTo>
                  <a:pt x="117" y="95"/>
                </a:lnTo>
                <a:lnTo>
                  <a:pt x="123" y="90"/>
                </a:lnTo>
                <a:lnTo>
                  <a:pt x="125" y="89"/>
                </a:lnTo>
                <a:lnTo>
                  <a:pt x="129" y="95"/>
                </a:lnTo>
                <a:lnTo>
                  <a:pt x="135" y="96"/>
                </a:lnTo>
                <a:lnTo>
                  <a:pt x="135" y="98"/>
                </a:lnTo>
                <a:lnTo>
                  <a:pt x="138" y="96"/>
                </a:lnTo>
                <a:lnTo>
                  <a:pt x="141" y="84"/>
                </a:lnTo>
                <a:lnTo>
                  <a:pt x="143" y="80"/>
                </a:lnTo>
                <a:lnTo>
                  <a:pt x="143" y="78"/>
                </a:lnTo>
                <a:lnTo>
                  <a:pt x="147" y="77"/>
                </a:lnTo>
                <a:lnTo>
                  <a:pt x="147" y="74"/>
                </a:lnTo>
                <a:lnTo>
                  <a:pt x="149" y="74"/>
                </a:lnTo>
                <a:lnTo>
                  <a:pt x="152" y="77"/>
                </a:lnTo>
                <a:lnTo>
                  <a:pt x="155" y="83"/>
                </a:lnTo>
                <a:lnTo>
                  <a:pt x="167" y="84"/>
                </a:lnTo>
                <a:lnTo>
                  <a:pt x="170" y="83"/>
                </a:lnTo>
                <a:lnTo>
                  <a:pt x="171" y="75"/>
                </a:lnTo>
                <a:lnTo>
                  <a:pt x="171" y="71"/>
                </a:lnTo>
                <a:lnTo>
                  <a:pt x="174" y="66"/>
                </a:lnTo>
                <a:lnTo>
                  <a:pt x="176" y="63"/>
                </a:lnTo>
                <a:lnTo>
                  <a:pt x="177" y="63"/>
                </a:lnTo>
                <a:lnTo>
                  <a:pt x="177" y="65"/>
                </a:lnTo>
                <a:lnTo>
                  <a:pt x="183" y="56"/>
                </a:lnTo>
                <a:lnTo>
                  <a:pt x="183" y="54"/>
                </a:lnTo>
                <a:lnTo>
                  <a:pt x="189" y="50"/>
                </a:lnTo>
                <a:lnTo>
                  <a:pt x="192" y="45"/>
                </a:lnTo>
                <a:lnTo>
                  <a:pt x="192" y="41"/>
                </a:lnTo>
                <a:lnTo>
                  <a:pt x="191" y="39"/>
                </a:lnTo>
                <a:lnTo>
                  <a:pt x="194" y="31"/>
                </a:lnTo>
                <a:lnTo>
                  <a:pt x="195" y="30"/>
                </a:lnTo>
                <a:lnTo>
                  <a:pt x="198" y="30"/>
                </a:lnTo>
                <a:lnTo>
                  <a:pt x="200" y="30"/>
                </a:lnTo>
                <a:lnTo>
                  <a:pt x="203" y="33"/>
                </a:lnTo>
                <a:lnTo>
                  <a:pt x="206" y="31"/>
                </a:lnTo>
                <a:lnTo>
                  <a:pt x="209" y="28"/>
                </a:lnTo>
                <a:lnTo>
                  <a:pt x="210" y="27"/>
                </a:lnTo>
                <a:lnTo>
                  <a:pt x="212" y="25"/>
                </a:lnTo>
                <a:lnTo>
                  <a:pt x="218" y="24"/>
                </a:lnTo>
                <a:lnTo>
                  <a:pt x="221" y="19"/>
                </a:lnTo>
                <a:lnTo>
                  <a:pt x="222" y="18"/>
                </a:lnTo>
                <a:lnTo>
                  <a:pt x="218" y="16"/>
                </a:lnTo>
                <a:lnTo>
                  <a:pt x="216" y="15"/>
                </a:lnTo>
                <a:lnTo>
                  <a:pt x="218" y="9"/>
                </a:lnTo>
                <a:lnTo>
                  <a:pt x="216" y="7"/>
                </a:lnTo>
                <a:lnTo>
                  <a:pt x="215" y="6"/>
                </a:lnTo>
                <a:lnTo>
                  <a:pt x="218" y="3"/>
                </a:lnTo>
                <a:lnTo>
                  <a:pt x="219" y="1"/>
                </a:lnTo>
                <a:lnTo>
                  <a:pt x="221" y="0"/>
                </a:lnTo>
                <a:lnTo>
                  <a:pt x="228" y="3"/>
                </a:lnTo>
                <a:lnTo>
                  <a:pt x="234" y="1"/>
                </a:lnTo>
                <a:lnTo>
                  <a:pt x="234" y="0"/>
                </a:lnTo>
                <a:lnTo>
                  <a:pt x="240" y="4"/>
                </a:lnTo>
                <a:lnTo>
                  <a:pt x="243" y="4"/>
                </a:lnTo>
                <a:lnTo>
                  <a:pt x="246" y="10"/>
                </a:lnTo>
                <a:lnTo>
                  <a:pt x="248" y="10"/>
                </a:lnTo>
                <a:lnTo>
                  <a:pt x="249" y="13"/>
                </a:lnTo>
                <a:lnTo>
                  <a:pt x="251" y="16"/>
                </a:lnTo>
                <a:lnTo>
                  <a:pt x="256" y="19"/>
                </a:lnTo>
                <a:lnTo>
                  <a:pt x="260" y="19"/>
                </a:lnTo>
                <a:lnTo>
                  <a:pt x="263" y="18"/>
                </a:lnTo>
                <a:lnTo>
                  <a:pt x="268" y="19"/>
                </a:lnTo>
                <a:lnTo>
                  <a:pt x="271" y="19"/>
                </a:lnTo>
                <a:lnTo>
                  <a:pt x="277" y="25"/>
                </a:lnTo>
                <a:lnTo>
                  <a:pt x="278" y="25"/>
                </a:lnTo>
                <a:lnTo>
                  <a:pt x="280" y="25"/>
                </a:lnTo>
                <a:lnTo>
                  <a:pt x="283" y="25"/>
                </a:lnTo>
                <a:lnTo>
                  <a:pt x="283" y="22"/>
                </a:lnTo>
                <a:lnTo>
                  <a:pt x="287" y="21"/>
                </a:lnTo>
                <a:lnTo>
                  <a:pt x="295" y="22"/>
                </a:lnTo>
                <a:lnTo>
                  <a:pt x="301" y="25"/>
                </a:lnTo>
                <a:lnTo>
                  <a:pt x="301" y="24"/>
                </a:lnTo>
                <a:lnTo>
                  <a:pt x="302" y="22"/>
                </a:lnTo>
                <a:lnTo>
                  <a:pt x="308" y="22"/>
                </a:lnTo>
                <a:lnTo>
                  <a:pt x="313" y="15"/>
                </a:lnTo>
                <a:lnTo>
                  <a:pt x="320" y="12"/>
                </a:lnTo>
                <a:lnTo>
                  <a:pt x="322" y="21"/>
                </a:lnTo>
                <a:lnTo>
                  <a:pt x="325" y="24"/>
                </a:lnTo>
                <a:lnTo>
                  <a:pt x="328" y="24"/>
                </a:lnTo>
                <a:lnTo>
                  <a:pt x="332" y="27"/>
                </a:lnTo>
                <a:lnTo>
                  <a:pt x="335" y="28"/>
                </a:lnTo>
                <a:lnTo>
                  <a:pt x="337" y="31"/>
                </a:lnTo>
                <a:lnTo>
                  <a:pt x="338" y="35"/>
                </a:lnTo>
                <a:lnTo>
                  <a:pt x="340" y="44"/>
                </a:lnTo>
                <a:lnTo>
                  <a:pt x="338" y="44"/>
                </a:lnTo>
                <a:lnTo>
                  <a:pt x="338" y="51"/>
                </a:lnTo>
                <a:lnTo>
                  <a:pt x="347" y="59"/>
                </a:lnTo>
                <a:lnTo>
                  <a:pt x="347" y="63"/>
                </a:lnTo>
                <a:lnTo>
                  <a:pt x="347" y="65"/>
                </a:lnTo>
                <a:lnTo>
                  <a:pt x="352" y="68"/>
                </a:lnTo>
                <a:lnTo>
                  <a:pt x="355" y="72"/>
                </a:lnTo>
                <a:lnTo>
                  <a:pt x="358" y="75"/>
                </a:lnTo>
                <a:lnTo>
                  <a:pt x="370" y="84"/>
                </a:lnTo>
                <a:lnTo>
                  <a:pt x="370" y="86"/>
                </a:lnTo>
                <a:lnTo>
                  <a:pt x="379" y="86"/>
                </a:lnTo>
                <a:lnTo>
                  <a:pt x="373" y="92"/>
                </a:lnTo>
                <a:lnTo>
                  <a:pt x="368" y="98"/>
                </a:lnTo>
                <a:lnTo>
                  <a:pt x="364" y="105"/>
                </a:lnTo>
                <a:lnTo>
                  <a:pt x="361" y="107"/>
                </a:lnTo>
                <a:lnTo>
                  <a:pt x="358" y="108"/>
                </a:lnTo>
                <a:lnTo>
                  <a:pt x="352" y="113"/>
                </a:lnTo>
                <a:lnTo>
                  <a:pt x="344" y="119"/>
                </a:lnTo>
                <a:lnTo>
                  <a:pt x="343" y="126"/>
                </a:lnTo>
                <a:lnTo>
                  <a:pt x="338" y="131"/>
                </a:lnTo>
                <a:lnTo>
                  <a:pt x="338" y="135"/>
                </a:lnTo>
                <a:lnTo>
                  <a:pt x="326" y="144"/>
                </a:lnTo>
                <a:lnTo>
                  <a:pt x="326" y="147"/>
                </a:lnTo>
                <a:lnTo>
                  <a:pt x="310" y="155"/>
                </a:lnTo>
                <a:lnTo>
                  <a:pt x="308" y="155"/>
                </a:lnTo>
                <a:lnTo>
                  <a:pt x="302" y="159"/>
                </a:lnTo>
                <a:lnTo>
                  <a:pt x="299" y="161"/>
                </a:lnTo>
                <a:lnTo>
                  <a:pt x="299" y="162"/>
                </a:lnTo>
                <a:lnTo>
                  <a:pt x="293" y="164"/>
                </a:lnTo>
                <a:lnTo>
                  <a:pt x="287" y="164"/>
                </a:lnTo>
                <a:lnTo>
                  <a:pt x="283" y="164"/>
                </a:lnTo>
                <a:lnTo>
                  <a:pt x="278" y="165"/>
                </a:lnTo>
                <a:lnTo>
                  <a:pt x="272" y="165"/>
                </a:lnTo>
                <a:lnTo>
                  <a:pt x="271" y="165"/>
                </a:lnTo>
                <a:close/>
              </a:path>
            </a:pathLst>
          </a:custGeom>
          <a:blipFill rotWithShape="0">
            <a:blip r:embed="rId34"/>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98" name=""/>
          <p:cNvSpPr/>
          <p:nvPr/>
        </p:nvSpPr>
        <p:spPr>
          <a:xfrm>
            <a:off x="5492880" y="3808440"/>
            <a:ext cx="7920" cy="15840"/>
          </a:xfrm>
          <a:custGeom>
            <a:avLst/>
            <a:gdLst/>
            <a:ahLst/>
            <a:rect l="l" t="t" r="r" b="b"/>
            <a:pathLst>
              <a:path w="3" h="6">
                <a:moveTo>
                  <a:pt x="1" y="0"/>
                </a:moveTo>
                <a:lnTo>
                  <a:pt x="3" y="6"/>
                </a:lnTo>
                <a:lnTo>
                  <a:pt x="0" y="6"/>
                </a:lnTo>
                <a:lnTo>
                  <a:pt x="1" y="0"/>
                </a:lnTo>
                <a:close/>
              </a:path>
            </a:pathLst>
          </a:custGeom>
          <a:blipFill rotWithShape="0">
            <a:blip r:embed="rId35"/>
            <a:srcRect/>
            <a:tile tx="0" ty="0" sx="100000" sy="100000" algn="ctr"/>
          </a:blipFill>
          <a:ln w="3240">
            <a:solidFill>
              <a:srgbClr val="000000"/>
            </a:solidFill>
            <a:round/>
          </a:ln>
        </p:spPr>
        <p:style>
          <a:lnRef idx="0"/>
          <a:fillRef idx="0"/>
          <a:effectRef idx="0"/>
          <a:fontRef idx="minor"/>
        </p:style>
        <p:txBody>
          <a:bodyPr lIns="90000" rIns="90000" tIns="-30960" bIns="-30960" anchor="t">
            <a:noAutofit/>
          </a:bodyPr>
          <a:p>
            <a:endParaRPr b="0" lang="en-US" sz="2400" strike="noStrike" u="none">
              <a:solidFill>
                <a:srgbClr val="ffffff"/>
              </a:solidFill>
              <a:effectLst/>
              <a:uFillTx/>
              <a:latin typeface="Arial"/>
            </a:endParaRPr>
          </a:p>
        </p:txBody>
      </p:sp>
      <p:sp>
        <p:nvSpPr>
          <p:cNvPr id="499" name=""/>
          <p:cNvSpPr/>
          <p:nvPr/>
        </p:nvSpPr>
        <p:spPr>
          <a:xfrm>
            <a:off x="5756400" y="2157480"/>
            <a:ext cx="522000" cy="718920"/>
          </a:xfrm>
          <a:custGeom>
            <a:avLst/>
            <a:gdLst/>
            <a:ahLst/>
            <a:rect l="l" t="t" r="r" b="b"/>
            <a:pathLst>
              <a:path w="203" h="278">
                <a:moveTo>
                  <a:pt x="146" y="75"/>
                </a:moveTo>
                <a:lnTo>
                  <a:pt x="140" y="92"/>
                </a:lnTo>
                <a:lnTo>
                  <a:pt x="138" y="95"/>
                </a:lnTo>
                <a:lnTo>
                  <a:pt x="137" y="99"/>
                </a:lnTo>
                <a:lnTo>
                  <a:pt x="137" y="102"/>
                </a:lnTo>
                <a:lnTo>
                  <a:pt x="135" y="107"/>
                </a:lnTo>
                <a:lnTo>
                  <a:pt x="129" y="113"/>
                </a:lnTo>
                <a:lnTo>
                  <a:pt x="125" y="116"/>
                </a:lnTo>
                <a:lnTo>
                  <a:pt x="123" y="119"/>
                </a:lnTo>
                <a:lnTo>
                  <a:pt x="123" y="131"/>
                </a:lnTo>
                <a:lnTo>
                  <a:pt x="128" y="135"/>
                </a:lnTo>
                <a:lnTo>
                  <a:pt x="137" y="138"/>
                </a:lnTo>
                <a:lnTo>
                  <a:pt x="140" y="135"/>
                </a:lnTo>
                <a:lnTo>
                  <a:pt x="144" y="129"/>
                </a:lnTo>
                <a:lnTo>
                  <a:pt x="146" y="128"/>
                </a:lnTo>
                <a:lnTo>
                  <a:pt x="149" y="119"/>
                </a:lnTo>
                <a:lnTo>
                  <a:pt x="150" y="117"/>
                </a:lnTo>
                <a:lnTo>
                  <a:pt x="147" y="116"/>
                </a:lnTo>
                <a:lnTo>
                  <a:pt x="152" y="113"/>
                </a:lnTo>
                <a:lnTo>
                  <a:pt x="153" y="110"/>
                </a:lnTo>
                <a:lnTo>
                  <a:pt x="160" y="108"/>
                </a:lnTo>
                <a:lnTo>
                  <a:pt x="166" y="102"/>
                </a:lnTo>
                <a:lnTo>
                  <a:pt x="169" y="101"/>
                </a:lnTo>
                <a:lnTo>
                  <a:pt x="178" y="105"/>
                </a:lnTo>
                <a:lnTo>
                  <a:pt x="182" y="113"/>
                </a:lnTo>
                <a:lnTo>
                  <a:pt x="187" y="125"/>
                </a:lnTo>
                <a:lnTo>
                  <a:pt x="194" y="144"/>
                </a:lnTo>
                <a:lnTo>
                  <a:pt x="196" y="153"/>
                </a:lnTo>
                <a:lnTo>
                  <a:pt x="197" y="158"/>
                </a:lnTo>
                <a:lnTo>
                  <a:pt x="203" y="170"/>
                </a:lnTo>
                <a:lnTo>
                  <a:pt x="203" y="193"/>
                </a:lnTo>
                <a:lnTo>
                  <a:pt x="196" y="202"/>
                </a:lnTo>
                <a:lnTo>
                  <a:pt x="194" y="196"/>
                </a:lnTo>
                <a:lnTo>
                  <a:pt x="197" y="193"/>
                </a:lnTo>
                <a:lnTo>
                  <a:pt x="191" y="191"/>
                </a:lnTo>
                <a:lnTo>
                  <a:pt x="188" y="196"/>
                </a:lnTo>
                <a:lnTo>
                  <a:pt x="187" y="205"/>
                </a:lnTo>
                <a:lnTo>
                  <a:pt x="187" y="208"/>
                </a:lnTo>
                <a:lnTo>
                  <a:pt x="185" y="215"/>
                </a:lnTo>
                <a:lnTo>
                  <a:pt x="182" y="217"/>
                </a:lnTo>
                <a:lnTo>
                  <a:pt x="176" y="224"/>
                </a:lnTo>
                <a:lnTo>
                  <a:pt x="176" y="238"/>
                </a:lnTo>
                <a:lnTo>
                  <a:pt x="169" y="250"/>
                </a:lnTo>
                <a:lnTo>
                  <a:pt x="167" y="259"/>
                </a:lnTo>
                <a:lnTo>
                  <a:pt x="166" y="260"/>
                </a:lnTo>
                <a:lnTo>
                  <a:pt x="161" y="260"/>
                </a:lnTo>
                <a:lnTo>
                  <a:pt x="160" y="260"/>
                </a:lnTo>
                <a:lnTo>
                  <a:pt x="150" y="262"/>
                </a:lnTo>
                <a:lnTo>
                  <a:pt x="144" y="263"/>
                </a:lnTo>
                <a:lnTo>
                  <a:pt x="129" y="266"/>
                </a:lnTo>
                <a:lnTo>
                  <a:pt x="122" y="268"/>
                </a:lnTo>
                <a:lnTo>
                  <a:pt x="120" y="268"/>
                </a:lnTo>
                <a:lnTo>
                  <a:pt x="116" y="269"/>
                </a:lnTo>
                <a:lnTo>
                  <a:pt x="102" y="271"/>
                </a:lnTo>
                <a:lnTo>
                  <a:pt x="101" y="271"/>
                </a:lnTo>
                <a:lnTo>
                  <a:pt x="99" y="266"/>
                </a:lnTo>
                <a:lnTo>
                  <a:pt x="99" y="268"/>
                </a:lnTo>
                <a:lnTo>
                  <a:pt x="90" y="268"/>
                </a:lnTo>
                <a:lnTo>
                  <a:pt x="84" y="269"/>
                </a:lnTo>
                <a:lnTo>
                  <a:pt x="81" y="269"/>
                </a:lnTo>
                <a:lnTo>
                  <a:pt x="80" y="269"/>
                </a:lnTo>
                <a:lnTo>
                  <a:pt x="78" y="269"/>
                </a:lnTo>
                <a:lnTo>
                  <a:pt x="75" y="269"/>
                </a:lnTo>
                <a:lnTo>
                  <a:pt x="72" y="271"/>
                </a:lnTo>
                <a:lnTo>
                  <a:pt x="66" y="271"/>
                </a:lnTo>
                <a:lnTo>
                  <a:pt x="59" y="272"/>
                </a:lnTo>
                <a:lnTo>
                  <a:pt x="54" y="272"/>
                </a:lnTo>
                <a:lnTo>
                  <a:pt x="53" y="272"/>
                </a:lnTo>
                <a:lnTo>
                  <a:pt x="42" y="274"/>
                </a:lnTo>
                <a:lnTo>
                  <a:pt x="39" y="274"/>
                </a:lnTo>
                <a:lnTo>
                  <a:pt x="30" y="275"/>
                </a:lnTo>
                <a:lnTo>
                  <a:pt x="29" y="275"/>
                </a:lnTo>
                <a:lnTo>
                  <a:pt x="23" y="277"/>
                </a:lnTo>
                <a:lnTo>
                  <a:pt x="16" y="277"/>
                </a:lnTo>
                <a:lnTo>
                  <a:pt x="10" y="278"/>
                </a:lnTo>
                <a:lnTo>
                  <a:pt x="4" y="278"/>
                </a:lnTo>
                <a:lnTo>
                  <a:pt x="1" y="278"/>
                </a:lnTo>
                <a:lnTo>
                  <a:pt x="7" y="272"/>
                </a:lnTo>
                <a:lnTo>
                  <a:pt x="15" y="256"/>
                </a:lnTo>
                <a:lnTo>
                  <a:pt x="19" y="244"/>
                </a:lnTo>
                <a:lnTo>
                  <a:pt x="23" y="232"/>
                </a:lnTo>
                <a:lnTo>
                  <a:pt x="24" y="209"/>
                </a:lnTo>
                <a:lnTo>
                  <a:pt x="21" y="193"/>
                </a:lnTo>
                <a:lnTo>
                  <a:pt x="18" y="185"/>
                </a:lnTo>
                <a:lnTo>
                  <a:pt x="6" y="164"/>
                </a:lnTo>
                <a:lnTo>
                  <a:pt x="3" y="147"/>
                </a:lnTo>
                <a:lnTo>
                  <a:pt x="3" y="146"/>
                </a:lnTo>
                <a:lnTo>
                  <a:pt x="4" y="140"/>
                </a:lnTo>
                <a:lnTo>
                  <a:pt x="1" y="128"/>
                </a:lnTo>
                <a:lnTo>
                  <a:pt x="0" y="126"/>
                </a:lnTo>
                <a:lnTo>
                  <a:pt x="4" y="116"/>
                </a:lnTo>
                <a:lnTo>
                  <a:pt x="9" y="102"/>
                </a:lnTo>
                <a:lnTo>
                  <a:pt x="9" y="98"/>
                </a:lnTo>
                <a:lnTo>
                  <a:pt x="9" y="93"/>
                </a:lnTo>
                <a:lnTo>
                  <a:pt x="9" y="90"/>
                </a:lnTo>
                <a:lnTo>
                  <a:pt x="6" y="83"/>
                </a:lnTo>
                <a:lnTo>
                  <a:pt x="13" y="77"/>
                </a:lnTo>
                <a:lnTo>
                  <a:pt x="13" y="75"/>
                </a:lnTo>
                <a:lnTo>
                  <a:pt x="13" y="66"/>
                </a:lnTo>
                <a:lnTo>
                  <a:pt x="16" y="66"/>
                </a:lnTo>
                <a:lnTo>
                  <a:pt x="27" y="59"/>
                </a:lnTo>
                <a:lnTo>
                  <a:pt x="36" y="48"/>
                </a:lnTo>
                <a:lnTo>
                  <a:pt x="33" y="59"/>
                </a:lnTo>
                <a:lnTo>
                  <a:pt x="35" y="72"/>
                </a:lnTo>
                <a:lnTo>
                  <a:pt x="39" y="59"/>
                </a:lnTo>
                <a:lnTo>
                  <a:pt x="41" y="66"/>
                </a:lnTo>
                <a:lnTo>
                  <a:pt x="39" y="74"/>
                </a:lnTo>
                <a:lnTo>
                  <a:pt x="44" y="66"/>
                </a:lnTo>
                <a:lnTo>
                  <a:pt x="45" y="56"/>
                </a:lnTo>
                <a:lnTo>
                  <a:pt x="42" y="42"/>
                </a:lnTo>
                <a:lnTo>
                  <a:pt x="42" y="40"/>
                </a:lnTo>
                <a:lnTo>
                  <a:pt x="48" y="33"/>
                </a:lnTo>
                <a:lnTo>
                  <a:pt x="56" y="30"/>
                </a:lnTo>
                <a:lnTo>
                  <a:pt x="60" y="30"/>
                </a:lnTo>
                <a:lnTo>
                  <a:pt x="59" y="25"/>
                </a:lnTo>
                <a:lnTo>
                  <a:pt x="54" y="22"/>
                </a:lnTo>
                <a:lnTo>
                  <a:pt x="54" y="13"/>
                </a:lnTo>
                <a:lnTo>
                  <a:pt x="57" y="10"/>
                </a:lnTo>
                <a:lnTo>
                  <a:pt x="56" y="4"/>
                </a:lnTo>
                <a:lnTo>
                  <a:pt x="66" y="3"/>
                </a:lnTo>
                <a:lnTo>
                  <a:pt x="68" y="0"/>
                </a:lnTo>
                <a:lnTo>
                  <a:pt x="71" y="3"/>
                </a:lnTo>
                <a:lnTo>
                  <a:pt x="80" y="7"/>
                </a:lnTo>
                <a:lnTo>
                  <a:pt x="95" y="7"/>
                </a:lnTo>
                <a:lnTo>
                  <a:pt x="99" y="15"/>
                </a:lnTo>
                <a:lnTo>
                  <a:pt x="111" y="16"/>
                </a:lnTo>
                <a:lnTo>
                  <a:pt x="122" y="21"/>
                </a:lnTo>
                <a:lnTo>
                  <a:pt x="129" y="21"/>
                </a:lnTo>
                <a:lnTo>
                  <a:pt x="135" y="30"/>
                </a:lnTo>
                <a:lnTo>
                  <a:pt x="143" y="40"/>
                </a:lnTo>
                <a:lnTo>
                  <a:pt x="137" y="39"/>
                </a:lnTo>
                <a:lnTo>
                  <a:pt x="135" y="43"/>
                </a:lnTo>
                <a:lnTo>
                  <a:pt x="140" y="50"/>
                </a:lnTo>
                <a:lnTo>
                  <a:pt x="143" y="51"/>
                </a:lnTo>
                <a:lnTo>
                  <a:pt x="143" y="53"/>
                </a:lnTo>
                <a:lnTo>
                  <a:pt x="144" y="60"/>
                </a:lnTo>
                <a:lnTo>
                  <a:pt x="146" y="75"/>
                </a:lnTo>
                <a:close/>
              </a:path>
            </a:pathLst>
          </a:custGeom>
          <a:blipFill rotWithShape="0">
            <a:blip r:embed="rId36"/>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0" name=""/>
          <p:cNvSpPr/>
          <p:nvPr/>
        </p:nvSpPr>
        <p:spPr>
          <a:xfrm>
            <a:off x="5243400" y="1914480"/>
            <a:ext cx="828720" cy="403200"/>
          </a:xfrm>
          <a:custGeom>
            <a:avLst/>
            <a:gdLst/>
            <a:ahLst/>
            <a:rect l="l" t="t" r="r" b="b"/>
            <a:pathLst>
              <a:path w="322" h="156">
                <a:moveTo>
                  <a:pt x="188" y="106"/>
                </a:moveTo>
                <a:lnTo>
                  <a:pt x="179" y="107"/>
                </a:lnTo>
                <a:lnTo>
                  <a:pt x="173" y="101"/>
                </a:lnTo>
                <a:lnTo>
                  <a:pt x="170" y="109"/>
                </a:lnTo>
                <a:lnTo>
                  <a:pt x="164" y="109"/>
                </a:lnTo>
                <a:lnTo>
                  <a:pt x="161" y="104"/>
                </a:lnTo>
                <a:lnTo>
                  <a:pt x="152" y="124"/>
                </a:lnTo>
                <a:lnTo>
                  <a:pt x="143" y="147"/>
                </a:lnTo>
                <a:lnTo>
                  <a:pt x="139" y="154"/>
                </a:lnTo>
                <a:lnTo>
                  <a:pt x="140" y="156"/>
                </a:lnTo>
                <a:lnTo>
                  <a:pt x="136" y="154"/>
                </a:lnTo>
                <a:lnTo>
                  <a:pt x="124" y="115"/>
                </a:lnTo>
                <a:lnTo>
                  <a:pt x="122" y="113"/>
                </a:lnTo>
                <a:lnTo>
                  <a:pt x="116" y="113"/>
                </a:lnTo>
                <a:lnTo>
                  <a:pt x="116" y="112"/>
                </a:lnTo>
                <a:lnTo>
                  <a:pt x="113" y="113"/>
                </a:lnTo>
                <a:lnTo>
                  <a:pt x="110" y="112"/>
                </a:lnTo>
                <a:lnTo>
                  <a:pt x="112" y="106"/>
                </a:lnTo>
                <a:lnTo>
                  <a:pt x="110" y="104"/>
                </a:lnTo>
                <a:lnTo>
                  <a:pt x="104" y="101"/>
                </a:lnTo>
                <a:lnTo>
                  <a:pt x="92" y="100"/>
                </a:lnTo>
                <a:lnTo>
                  <a:pt x="86" y="101"/>
                </a:lnTo>
                <a:lnTo>
                  <a:pt x="83" y="100"/>
                </a:lnTo>
                <a:lnTo>
                  <a:pt x="80" y="100"/>
                </a:lnTo>
                <a:lnTo>
                  <a:pt x="75" y="100"/>
                </a:lnTo>
                <a:lnTo>
                  <a:pt x="71" y="97"/>
                </a:lnTo>
                <a:lnTo>
                  <a:pt x="68" y="95"/>
                </a:lnTo>
                <a:lnTo>
                  <a:pt x="63" y="94"/>
                </a:lnTo>
                <a:lnTo>
                  <a:pt x="27" y="86"/>
                </a:lnTo>
                <a:lnTo>
                  <a:pt x="24" y="86"/>
                </a:lnTo>
                <a:lnTo>
                  <a:pt x="15" y="83"/>
                </a:lnTo>
                <a:lnTo>
                  <a:pt x="9" y="74"/>
                </a:lnTo>
                <a:lnTo>
                  <a:pt x="0" y="70"/>
                </a:lnTo>
                <a:lnTo>
                  <a:pt x="8" y="67"/>
                </a:lnTo>
                <a:lnTo>
                  <a:pt x="18" y="61"/>
                </a:lnTo>
                <a:lnTo>
                  <a:pt x="23" y="56"/>
                </a:lnTo>
                <a:lnTo>
                  <a:pt x="29" y="52"/>
                </a:lnTo>
                <a:lnTo>
                  <a:pt x="35" y="52"/>
                </a:lnTo>
                <a:lnTo>
                  <a:pt x="51" y="44"/>
                </a:lnTo>
                <a:lnTo>
                  <a:pt x="65" y="34"/>
                </a:lnTo>
                <a:lnTo>
                  <a:pt x="68" y="29"/>
                </a:lnTo>
                <a:lnTo>
                  <a:pt x="78" y="20"/>
                </a:lnTo>
                <a:lnTo>
                  <a:pt x="83" y="16"/>
                </a:lnTo>
                <a:lnTo>
                  <a:pt x="88" y="10"/>
                </a:lnTo>
                <a:lnTo>
                  <a:pt x="100" y="2"/>
                </a:lnTo>
                <a:lnTo>
                  <a:pt x="106" y="0"/>
                </a:lnTo>
                <a:lnTo>
                  <a:pt x="116" y="2"/>
                </a:lnTo>
                <a:lnTo>
                  <a:pt x="118" y="4"/>
                </a:lnTo>
                <a:lnTo>
                  <a:pt x="106" y="11"/>
                </a:lnTo>
                <a:lnTo>
                  <a:pt x="97" y="20"/>
                </a:lnTo>
                <a:lnTo>
                  <a:pt x="97" y="25"/>
                </a:lnTo>
                <a:lnTo>
                  <a:pt x="92" y="29"/>
                </a:lnTo>
                <a:lnTo>
                  <a:pt x="91" y="34"/>
                </a:lnTo>
                <a:lnTo>
                  <a:pt x="88" y="38"/>
                </a:lnTo>
                <a:lnTo>
                  <a:pt x="98" y="38"/>
                </a:lnTo>
                <a:lnTo>
                  <a:pt x="107" y="38"/>
                </a:lnTo>
                <a:lnTo>
                  <a:pt x="121" y="40"/>
                </a:lnTo>
                <a:lnTo>
                  <a:pt x="128" y="47"/>
                </a:lnTo>
                <a:lnTo>
                  <a:pt x="142" y="62"/>
                </a:lnTo>
                <a:lnTo>
                  <a:pt x="152" y="61"/>
                </a:lnTo>
                <a:lnTo>
                  <a:pt x="169" y="61"/>
                </a:lnTo>
                <a:lnTo>
                  <a:pt x="172" y="59"/>
                </a:lnTo>
                <a:lnTo>
                  <a:pt x="170" y="56"/>
                </a:lnTo>
                <a:lnTo>
                  <a:pt x="173" y="59"/>
                </a:lnTo>
                <a:lnTo>
                  <a:pt x="179" y="58"/>
                </a:lnTo>
                <a:lnTo>
                  <a:pt x="196" y="46"/>
                </a:lnTo>
                <a:lnTo>
                  <a:pt x="208" y="43"/>
                </a:lnTo>
                <a:lnTo>
                  <a:pt x="212" y="43"/>
                </a:lnTo>
                <a:lnTo>
                  <a:pt x="225" y="41"/>
                </a:lnTo>
                <a:lnTo>
                  <a:pt x="237" y="34"/>
                </a:lnTo>
                <a:lnTo>
                  <a:pt x="247" y="32"/>
                </a:lnTo>
                <a:lnTo>
                  <a:pt x="247" y="50"/>
                </a:lnTo>
                <a:lnTo>
                  <a:pt x="249" y="52"/>
                </a:lnTo>
                <a:lnTo>
                  <a:pt x="261" y="50"/>
                </a:lnTo>
                <a:lnTo>
                  <a:pt x="267" y="49"/>
                </a:lnTo>
                <a:lnTo>
                  <a:pt x="270" y="52"/>
                </a:lnTo>
                <a:lnTo>
                  <a:pt x="276" y="46"/>
                </a:lnTo>
                <a:lnTo>
                  <a:pt x="283" y="46"/>
                </a:lnTo>
                <a:lnTo>
                  <a:pt x="285" y="43"/>
                </a:lnTo>
                <a:lnTo>
                  <a:pt x="288" y="43"/>
                </a:lnTo>
                <a:lnTo>
                  <a:pt x="289" y="44"/>
                </a:lnTo>
                <a:lnTo>
                  <a:pt x="289" y="53"/>
                </a:lnTo>
                <a:lnTo>
                  <a:pt x="294" y="64"/>
                </a:lnTo>
                <a:lnTo>
                  <a:pt x="297" y="67"/>
                </a:lnTo>
                <a:lnTo>
                  <a:pt x="301" y="73"/>
                </a:lnTo>
                <a:lnTo>
                  <a:pt x="303" y="71"/>
                </a:lnTo>
                <a:lnTo>
                  <a:pt x="306" y="67"/>
                </a:lnTo>
                <a:lnTo>
                  <a:pt x="310" y="70"/>
                </a:lnTo>
                <a:lnTo>
                  <a:pt x="315" y="67"/>
                </a:lnTo>
                <a:lnTo>
                  <a:pt x="322" y="73"/>
                </a:lnTo>
                <a:lnTo>
                  <a:pt x="316" y="79"/>
                </a:lnTo>
                <a:lnTo>
                  <a:pt x="310" y="79"/>
                </a:lnTo>
                <a:lnTo>
                  <a:pt x="306" y="77"/>
                </a:lnTo>
                <a:lnTo>
                  <a:pt x="300" y="79"/>
                </a:lnTo>
                <a:lnTo>
                  <a:pt x="294" y="79"/>
                </a:lnTo>
                <a:lnTo>
                  <a:pt x="282" y="83"/>
                </a:lnTo>
                <a:lnTo>
                  <a:pt x="270" y="77"/>
                </a:lnTo>
                <a:lnTo>
                  <a:pt x="268" y="80"/>
                </a:lnTo>
                <a:lnTo>
                  <a:pt x="267" y="92"/>
                </a:lnTo>
                <a:lnTo>
                  <a:pt x="253" y="82"/>
                </a:lnTo>
                <a:lnTo>
                  <a:pt x="247" y="80"/>
                </a:lnTo>
                <a:lnTo>
                  <a:pt x="229" y="79"/>
                </a:lnTo>
                <a:lnTo>
                  <a:pt x="225" y="86"/>
                </a:lnTo>
                <a:lnTo>
                  <a:pt x="218" y="89"/>
                </a:lnTo>
                <a:lnTo>
                  <a:pt x="214" y="89"/>
                </a:lnTo>
                <a:lnTo>
                  <a:pt x="209" y="92"/>
                </a:lnTo>
                <a:lnTo>
                  <a:pt x="202" y="91"/>
                </a:lnTo>
                <a:lnTo>
                  <a:pt x="196" y="92"/>
                </a:lnTo>
                <a:lnTo>
                  <a:pt x="188" y="106"/>
                </a:lnTo>
                <a:close/>
              </a:path>
            </a:pathLst>
          </a:custGeom>
          <a:blipFill rotWithShape="0">
            <a:blip r:embed="rId3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1" name=""/>
          <p:cNvSpPr/>
          <p:nvPr/>
        </p:nvSpPr>
        <p:spPr>
          <a:xfrm>
            <a:off x="5942160" y="2143080"/>
            <a:ext cx="34920" cy="22320"/>
          </a:xfrm>
          <a:custGeom>
            <a:avLst/>
            <a:gdLst/>
            <a:ahLst/>
            <a:rect l="l" t="t" r="r" b="b"/>
            <a:pathLst>
              <a:path w="14" h="9">
                <a:moveTo>
                  <a:pt x="0" y="1"/>
                </a:moveTo>
                <a:lnTo>
                  <a:pt x="0" y="0"/>
                </a:lnTo>
                <a:lnTo>
                  <a:pt x="14" y="7"/>
                </a:lnTo>
                <a:lnTo>
                  <a:pt x="8" y="9"/>
                </a:lnTo>
                <a:lnTo>
                  <a:pt x="0" y="1"/>
                </a:lnTo>
                <a:close/>
              </a:path>
            </a:pathLst>
          </a:custGeom>
          <a:blipFill rotWithShape="0">
            <a:blip r:embed="rId38"/>
            <a:srcRect/>
            <a:tile tx="0" ty="0" sx="100000" sy="100000" algn="ctr"/>
          </a:blipFill>
          <a:ln w="3240">
            <a:solidFill>
              <a:srgbClr val="000000"/>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Arial"/>
            </a:endParaRPr>
          </a:p>
        </p:txBody>
      </p:sp>
      <p:sp>
        <p:nvSpPr>
          <p:cNvPr id="502" name=""/>
          <p:cNvSpPr/>
          <p:nvPr/>
        </p:nvSpPr>
        <p:spPr>
          <a:xfrm>
            <a:off x="6016680" y="2728800"/>
            <a:ext cx="566640" cy="649440"/>
          </a:xfrm>
          <a:custGeom>
            <a:avLst/>
            <a:gdLst/>
            <a:ahLst/>
            <a:rect l="l" t="t" r="r" b="b"/>
            <a:pathLst>
              <a:path w="220" h="251">
                <a:moveTo>
                  <a:pt x="81" y="245"/>
                </a:moveTo>
                <a:lnTo>
                  <a:pt x="80" y="245"/>
                </a:lnTo>
                <a:lnTo>
                  <a:pt x="74" y="239"/>
                </a:lnTo>
                <a:lnTo>
                  <a:pt x="71" y="239"/>
                </a:lnTo>
                <a:lnTo>
                  <a:pt x="66" y="238"/>
                </a:lnTo>
                <a:lnTo>
                  <a:pt x="63" y="239"/>
                </a:lnTo>
                <a:lnTo>
                  <a:pt x="59" y="239"/>
                </a:lnTo>
                <a:lnTo>
                  <a:pt x="54" y="236"/>
                </a:lnTo>
                <a:lnTo>
                  <a:pt x="52" y="233"/>
                </a:lnTo>
                <a:lnTo>
                  <a:pt x="51" y="230"/>
                </a:lnTo>
                <a:lnTo>
                  <a:pt x="49" y="230"/>
                </a:lnTo>
                <a:lnTo>
                  <a:pt x="46" y="224"/>
                </a:lnTo>
                <a:lnTo>
                  <a:pt x="43" y="224"/>
                </a:lnTo>
                <a:lnTo>
                  <a:pt x="37" y="220"/>
                </a:lnTo>
                <a:lnTo>
                  <a:pt x="37" y="221"/>
                </a:lnTo>
                <a:lnTo>
                  <a:pt x="31" y="223"/>
                </a:lnTo>
                <a:lnTo>
                  <a:pt x="24" y="220"/>
                </a:lnTo>
                <a:lnTo>
                  <a:pt x="22" y="221"/>
                </a:lnTo>
                <a:lnTo>
                  <a:pt x="21" y="223"/>
                </a:lnTo>
                <a:lnTo>
                  <a:pt x="21" y="221"/>
                </a:lnTo>
                <a:lnTo>
                  <a:pt x="21" y="218"/>
                </a:lnTo>
                <a:lnTo>
                  <a:pt x="19" y="209"/>
                </a:lnTo>
                <a:lnTo>
                  <a:pt x="18" y="199"/>
                </a:lnTo>
                <a:lnTo>
                  <a:pt x="18" y="196"/>
                </a:lnTo>
                <a:lnTo>
                  <a:pt x="18" y="194"/>
                </a:lnTo>
                <a:lnTo>
                  <a:pt x="18" y="191"/>
                </a:lnTo>
                <a:lnTo>
                  <a:pt x="16" y="190"/>
                </a:lnTo>
                <a:lnTo>
                  <a:pt x="16" y="188"/>
                </a:lnTo>
                <a:lnTo>
                  <a:pt x="16" y="181"/>
                </a:lnTo>
                <a:lnTo>
                  <a:pt x="15" y="175"/>
                </a:lnTo>
                <a:lnTo>
                  <a:pt x="15" y="172"/>
                </a:lnTo>
                <a:lnTo>
                  <a:pt x="15" y="169"/>
                </a:lnTo>
                <a:lnTo>
                  <a:pt x="13" y="163"/>
                </a:lnTo>
                <a:lnTo>
                  <a:pt x="13" y="155"/>
                </a:lnTo>
                <a:lnTo>
                  <a:pt x="12" y="146"/>
                </a:lnTo>
                <a:lnTo>
                  <a:pt x="12" y="142"/>
                </a:lnTo>
                <a:lnTo>
                  <a:pt x="10" y="140"/>
                </a:lnTo>
                <a:lnTo>
                  <a:pt x="10" y="136"/>
                </a:lnTo>
                <a:lnTo>
                  <a:pt x="10" y="130"/>
                </a:lnTo>
                <a:lnTo>
                  <a:pt x="9" y="125"/>
                </a:lnTo>
                <a:lnTo>
                  <a:pt x="9" y="122"/>
                </a:lnTo>
                <a:lnTo>
                  <a:pt x="7" y="115"/>
                </a:lnTo>
                <a:lnTo>
                  <a:pt x="7" y="113"/>
                </a:lnTo>
                <a:lnTo>
                  <a:pt x="6" y="104"/>
                </a:lnTo>
                <a:lnTo>
                  <a:pt x="6" y="101"/>
                </a:lnTo>
                <a:lnTo>
                  <a:pt x="6" y="96"/>
                </a:lnTo>
                <a:lnTo>
                  <a:pt x="4" y="87"/>
                </a:lnTo>
                <a:lnTo>
                  <a:pt x="3" y="80"/>
                </a:lnTo>
                <a:lnTo>
                  <a:pt x="3" y="78"/>
                </a:lnTo>
                <a:lnTo>
                  <a:pt x="3" y="72"/>
                </a:lnTo>
                <a:lnTo>
                  <a:pt x="3" y="71"/>
                </a:lnTo>
                <a:lnTo>
                  <a:pt x="1" y="68"/>
                </a:lnTo>
                <a:lnTo>
                  <a:pt x="1" y="62"/>
                </a:lnTo>
                <a:lnTo>
                  <a:pt x="0" y="50"/>
                </a:lnTo>
                <a:lnTo>
                  <a:pt x="1" y="50"/>
                </a:lnTo>
                <a:lnTo>
                  <a:pt x="15" y="48"/>
                </a:lnTo>
                <a:lnTo>
                  <a:pt x="19" y="47"/>
                </a:lnTo>
                <a:lnTo>
                  <a:pt x="21" y="47"/>
                </a:lnTo>
                <a:lnTo>
                  <a:pt x="28" y="45"/>
                </a:lnTo>
                <a:lnTo>
                  <a:pt x="43" y="42"/>
                </a:lnTo>
                <a:lnTo>
                  <a:pt x="49" y="41"/>
                </a:lnTo>
                <a:lnTo>
                  <a:pt x="59" y="39"/>
                </a:lnTo>
                <a:lnTo>
                  <a:pt x="60" y="39"/>
                </a:lnTo>
                <a:lnTo>
                  <a:pt x="65" y="39"/>
                </a:lnTo>
                <a:lnTo>
                  <a:pt x="69" y="41"/>
                </a:lnTo>
                <a:lnTo>
                  <a:pt x="75" y="42"/>
                </a:lnTo>
                <a:lnTo>
                  <a:pt x="80" y="44"/>
                </a:lnTo>
                <a:lnTo>
                  <a:pt x="89" y="48"/>
                </a:lnTo>
                <a:lnTo>
                  <a:pt x="101" y="45"/>
                </a:lnTo>
                <a:lnTo>
                  <a:pt x="104" y="50"/>
                </a:lnTo>
                <a:lnTo>
                  <a:pt x="108" y="53"/>
                </a:lnTo>
                <a:lnTo>
                  <a:pt x="114" y="54"/>
                </a:lnTo>
                <a:lnTo>
                  <a:pt x="122" y="51"/>
                </a:lnTo>
                <a:lnTo>
                  <a:pt x="126" y="50"/>
                </a:lnTo>
                <a:lnTo>
                  <a:pt x="132" y="45"/>
                </a:lnTo>
                <a:lnTo>
                  <a:pt x="140" y="42"/>
                </a:lnTo>
                <a:lnTo>
                  <a:pt x="144" y="44"/>
                </a:lnTo>
                <a:lnTo>
                  <a:pt x="150" y="42"/>
                </a:lnTo>
                <a:lnTo>
                  <a:pt x="161" y="30"/>
                </a:lnTo>
                <a:lnTo>
                  <a:pt x="165" y="26"/>
                </a:lnTo>
                <a:lnTo>
                  <a:pt x="167" y="24"/>
                </a:lnTo>
                <a:lnTo>
                  <a:pt x="183" y="12"/>
                </a:lnTo>
                <a:lnTo>
                  <a:pt x="205" y="0"/>
                </a:lnTo>
                <a:lnTo>
                  <a:pt x="206" y="6"/>
                </a:lnTo>
                <a:lnTo>
                  <a:pt x="206" y="8"/>
                </a:lnTo>
                <a:lnTo>
                  <a:pt x="208" y="17"/>
                </a:lnTo>
                <a:lnTo>
                  <a:pt x="209" y="23"/>
                </a:lnTo>
                <a:lnTo>
                  <a:pt x="211" y="32"/>
                </a:lnTo>
                <a:lnTo>
                  <a:pt x="212" y="39"/>
                </a:lnTo>
                <a:lnTo>
                  <a:pt x="212" y="45"/>
                </a:lnTo>
                <a:lnTo>
                  <a:pt x="215" y="56"/>
                </a:lnTo>
                <a:lnTo>
                  <a:pt x="217" y="65"/>
                </a:lnTo>
                <a:lnTo>
                  <a:pt x="217" y="66"/>
                </a:lnTo>
                <a:lnTo>
                  <a:pt x="217" y="71"/>
                </a:lnTo>
                <a:lnTo>
                  <a:pt x="218" y="72"/>
                </a:lnTo>
                <a:lnTo>
                  <a:pt x="218" y="74"/>
                </a:lnTo>
                <a:lnTo>
                  <a:pt x="218" y="78"/>
                </a:lnTo>
                <a:lnTo>
                  <a:pt x="220" y="83"/>
                </a:lnTo>
                <a:lnTo>
                  <a:pt x="220" y="87"/>
                </a:lnTo>
                <a:lnTo>
                  <a:pt x="218" y="89"/>
                </a:lnTo>
                <a:lnTo>
                  <a:pt x="215" y="90"/>
                </a:lnTo>
                <a:lnTo>
                  <a:pt x="214" y="93"/>
                </a:lnTo>
                <a:lnTo>
                  <a:pt x="217" y="98"/>
                </a:lnTo>
                <a:lnTo>
                  <a:pt x="218" y="105"/>
                </a:lnTo>
                <a:lnTo>
                  <a:pt x="217" y="105"/>
                </a:lnTo>
                <a:lnTo>
                  <a:pt x="218" y="107"/>
                </a:lnTo>
                <a:lnTo>
                  <a:pt x="220" y="115"/>
                </a:lnTo>
                <a:lnTo>
                  <a:pt x="218" y="119"/>
                </a:lnTo>
                <a:lnTo>
                  <a:pt x="217" y="122"/>
                </a:lnTo>
                <a:lnTo>
                  <a:pt x="217" y="124"/>
                </a:lnTo>
                <a:lnTo>
                  <a:pt x="217" y="130"/>
                </a:lnTo>
                <a:lnTo>
                  <a:pt x="217" y="134"/>
                </a:lnTo>
                <a:lnTo>
                  <a:pt x="215" y="139"/>
                </a:lnTo>
                <a:lnTo>
                  <a:pt x="214" y="143"/>
                </a:lnTo>
                <a:lnTo>
                  <a:pt x="214" y="149"/>
                </a:lnTo>
                <a:lnTo>
                  <a:pt x="215" y="152"/>
                </a:lnTo>
                <a:lnTo>
                  <a:pt x="214" y="158"/>
                </a:lnTo>
                <a:lnTo>
                  <a:pt x="211" y="160"/>
                </a:lnTo>
                <a:lnTo>
                  <a:pt x="209" y="163"/>
                </a:lnTo>
                <a:lnTo>
                  <a:pt x="206" y="166"/>
                </a:lnTo>
                <a:lnTo>
                  <a:pt x="205" y="169"/>
                </a:lnTo>
                <a:lnTo>
                  <a:pt x="203" y="172"/>
                </a:lnTo>
                <a:lnTo>
                  <a:pt x="199" y="176"/>
                </a:lnTo>
                <a:lnTo>
                  <a:pt x="196" y="178"/>
                </a:lnTo>
                <a:lnTo>
                  <a:pt x="193" y="181"/>
                </a:lnTo>
                <a:lnTo>
                  <a:pt x="185" y="181"/>
                </a:lnTo>
                <a:lnTo>
                  <a:pt x="183" y="188"/>
                </a:lnTo>
                <a:lnTo>
                  <a:pt x="177" y="190"/>
                </a:lnTo>
                <a:lnTo>
                  <a:pt x="176" y="193"/>
                </a:lnTo>
                <a:lnTo>
                  <a:pt x="174" y="194"/>
                </a:lnTo>
                <a:lnTo>
                  <a:pt x="176" y="196"/>
                </a:lnTo>
                <a:lnTo>
                  <a:pt x="176" y="199"/>
                </a:lnTo>
                <a:lnTo>
                  <a:pt x="176" y="200"/>
                </a:lnTo>
                <a:lnTo>
                  <a:pt x="174" y="211"/>
                </a:lnTo>
                <a:lnTo>
                  <a:pt x="171" y="215"/>
                </a:lnTo>
                <a:lnTo>
                  <a:pt x="170" y="217"/>
                </a:lnTo>
                <a:lnTo>
                  <a:pt x="164" y="208"/>
                </a:lnTo>
                <a:lnTo>
                  <a:pt x="162" y="209"/>
                </a:lnTo>
                <a:lnTo>
                  <a:pt x="159" y="212"/>
                </a:lnTo>
                <a:lnTo>
                  <a:pt x="158" y="227"/>
                </a:lnTo>
                <a:lnTo>
                  <a:pt x="159" y="235"/>
                </a:lnTo>
                <a:lnTo>
                  <a:pt x="158" y="238"/>
                </a:lnTo>
                <a:lnTo>
                  <a:pt x="156" y="238"/>
                </a:lnTo>
                <a:lnTo>
                  <a:pt x="155" y="239"/>
                </a:lnTo>
                <a:lnTo>
                  <a:pt x="155" y="244"/>
                </a:lnTo>
                <a:lnTo>
                  <a:pt x="152" y="250"/>
                </a:lnTo>
                <a:lnTo>
                  <a:pt x="146" y="251"/>
                </a:lnTo>
                <a:lnTo>
                  <a:pt x="140" y="251"/>
                </a:lnTo>
                <a:lnTo>
                  <a:pt x="138" y="248"/>
                </a:lnTo>
                <a:lnTo>
                  <a:pt x="135" y="247"/>
                </a:lnTo>
                <a:lnTo>
                  <a:pt x="131" y="244"/>
                </a:lnTo>
                <a:lnTo>
                  <a:pt x="128" y="244"/>
                </a:lnTo>
                <a:lnTo>
                  <a:pt x="125" y="241"/>
                </a:lnTo>
                <a:lnTo>
                  <a:pt x="123" y="232"/>
                </a:lnTo>
                <a:lnTo>
                  <a:pt x="116" y="235"/>
                </a:lnTo>
                <a:lnTo>
                  <a:pt x="111" y="242"/>
                </a:lnTo>
                <a:lnTo>
                  <a:pt x="105" y="242"/>
                </a:lnTo>
                <a:lnTo>
                  <a:pt x="104" y="244"/>
                </a:lnTo>
                <a:lnTo>
                  <a:pt x="104" y="245"/>
                </a:lnTo>
                <a:lnTo>
                  <a:pt x="98" y="242"/>
                </a:lnTo>
                <a:lnTo>
                  <a:pt x="90" y="241"/>
                </a:lnTo>
                <a:lnTo>
                  <a:pt x="86" y="242"/>
                </a:lnTo>
                <a:lnTo>
                  <a:pt x="86" y="245"/>
                </a:lnTo>
                <a:lnTo>
                  <a:pt x="83" y="245"/>
                </a:lnTo>
                <a:lnTo>
                  <a:pt x="81" y="245"/>
                </a:lnTo>
                <a:close/>
              </a:path>
            </a:pathLst>
          </a:custGeom>
          <a:blipFill rotWithShape="0">
            <a:blip r:embed="rId39"/>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3" name=""/>
          <p:cNvSpPr/>
          <p:nvPr/>
        </p:nvSpPr>
        <p:spPr>
          <a:xfrm>
            <a:off x="5405400" y="3670200"/>
            <a:ext cx="1146240" cy="422280"/>
          </a:xfrm>
          <a:custGeom>
            <a:avLst/>
            <a:gdLst/>
            <a:ahLst/>
            <a:rect l="l" t="t" r="r" b="b"/>
            <a:pathLst>
              <a:path w="445" h="163">
                <a:moveTo>
                  <a:pt x="71" y="55"/>
                </a:moveTo>
                <a:lnTo>
                  <a:pt x="64" y="56"/>
                </a:lnTo>
                <a:lnTo>
                  <a:pt x="46" y="58"/>
                </a:lnTo>
                <a:lnTo>
                  <a:pt x="44" y="58"/>
                </a:lnTo>
                <a:lnTo>
                  <a:pt x="40" y="58"/>
                </a:lnTo>
                <a:lnTo>
                  <a:pt x="37" y="59"/>
                </a:lnTo>
                <a:lnTo>
                  <a:pt x="34" y="59"/>
                </a:lnTo>
                <a:lnTo>
                  <a:pt x="35" y="67"/>
                </a:lnTo>
                <a:lnTo>
                  <a:pt x="34" y="70"/>
                </a:lnTo>
                <a:lnTo>
                  <a:pt x="35" y="76"/>
                </a:lnTo>
                <a:lnTo>
                  <a:pt x="26" y="76"/>
                </a:lnTo>
                <a:lnTo>
                  <a:pt x="31" y="80"/>
                </a:lnTo>
                <a:lnTo>
                  <a:pt x="32" y="85"/>
                </a:lnTo>
                <a:lnTo>
                  <a:pt x="31" y="85"/>
                </a:lnTo>
                <a:lnTo>
                  <a:pt x="26" y="94"/>
                </a:lnTo>
                <a:lnTo>
                  <a:pt x="31" y="100"/>
                </a:lnTo>
                <a:lnTo>
                  <a:pt x="26" y="100"/>
                </a:lnTo>
                <a:lnTo>
                  <a:pt x="20" y="110"/>
                </a:lnTo>
                <a:lnTo>
                  <a:pt x="18" y="125"/>
                </a:lnTo>
                <a:lnTo>
                  <a:pt x="14" y="124"/>
                </a:lnTo>
                <a:lnTo>
                  <a:pt x="12" y="128"/>
                </a:lnTo>
                <a:lnTo>
                  <a:pt x="8" y="133"/>
                </a:lnTo>
                <a:lnTo>
                  <a:pt x="6" y="136"/>
                </a:lnTo>
                <a:lnTo>
                  <a:pt x="8" y="137"/>
                </a:lnTo>
                <a:lnTo>
                  <a:pt x="8" y="134"/>
                </a:lnTo>
                <a:lnTo>
                  <a:pt x="11" y="137"/>
                </a:lnTo>
                <a:lnTo>
                  <a:pt x="12" y="154"/>
                </a:lnTo>
                <a:lnTo>
                  <a:pt x="9" y="152"/>
                </a:lnTo>
                <a:lnTo>
                  <a:pt x="0" y="163"/>
                </a:lnTo>
                <a:lnTo>
                  <a:pt x="17" y="161"/>
                </a:lnTo>
                <a:lnTo>
                  <a:pt x="25" y="161"/>
                </a:lnTo>
                <a:lnTo>
                  <a:pt x="32" y="160"/>
                </a:lnTo>
                <a:lnTo>
                  <a:pt x="37" y="160"/>
                </a:lnTo>
                <a:lnTo>
                  <a:pt x="43" y="160"/>
                </a:lnTo>
                <a:lnTo>
                  <a:pt x="47" y="160"/>
                </a:lnTo>
                <a:lnTo>
                  <a:pt x="52" y="158"/>
                </a:lnTo>
                <a:lnTo>
                  <a:pt x="55" y="158"/>
                </a:lnTo>
                <a:lnTo>
                  <a:pt x="58" y="158"/>
                </a:lnTo>
                <a:lnTo>
                  <a:pt x="61" y="158"/>
                </a:lnTo>
                <a:lnTo>
                  <a:pt x="65" y="157"/>
                </a:lnTo>
                <a:lnTo>
                  <a:pt x="68" y="157"/>
                </a:lnTo>
                <a:lnTo>
                  <a:pt x="70" y="157"/>
                </a:lnTo>
                <a:lnTo>
                  <a:pt x="71" y="157"/>
                </a:lnTo>
                <a:lnTo>
                  <a:pt x="76" y="157"/>
                </a:lnTo>
                <a:lnTo>
                  <a:pt x="80" y="157"/>
                </a:lnTo>
                <a:lnTo>
                  <a:pt x="82" y="155"/>
                </a:lnTo>
                <a:lnTo>
                  <a:pt x="88" y="155"/>
                </a:lnTo>
                <a:lnTo>
                  <a:pt x="92" y="155"/>
                </a:lnTo>
                <a:lnTo>
                  <a:pt x="104" y="154"/>
                </a:lnTo>
                <a:lnTo>
                  <a:pt x="110" y="154"/>
                </a:lnTo>
                <a:lnTo>
                  <a:pt x="113" y="152"/>
                </a:lnTo>
                <a:lnTo>
                  <a:pt x="125" y="151"/>
                </a:lnTo>
                <a:lnTo>
                  <a:pt x="130" y="151"/>
                </a:lnTo>
                <a:lnTo>
                  <a:pt x="142" y="149"/>
                </a:lnTo>
                <a:lnTo>
                  <a:pt x="145" y="149"/>
                </a:lnTo>
                <a:lnTo>
                  <a:pt x="157" y="148"/>
                </a:lnTo>
                <a:lnTo>
                  <a:pt x="165" y="148"/>
                </a:lnTo>
                <a:lnTo>
                  <a:pt x="166" y="148"/>
                </a:lnTo>
                <a:lnTo>
                  <a:pt x="181" y="146"/>
                </a:lnTo>
                <a:lnTo>
                  <a:pt x="186" y="146"/>
                </a:lnTo>
                <a:lnTo>
                  <a:pt x="187" y="146"/>
                </a:lnTo>
                <a:lnTo>
                  <a:pt x="189" y="145"/>
                </a:lnTo>
                <a:lnTo>
                  <a:pt x="204" y="143"/>
                </a:lnTo>
                <a:lnTo>
                  <a:pt x="211" y="143"/>
                </a:lnTo>
                <a:lnTo>
                  <a:pt x="214" y="143"/>
                </a:lnTo>
                <a:lnTo>
                  <a:pt x="214" y="142"/>
                </a:lnTo>
                <a:lnTo>
                  <a:pt x="217" y="142"/>
                </a:lnTo>
                <a:lnTo>
                  <a:pt x="228" y="142"/>
                </a:lnTo>
                <a:lnTo>
                  <a:pt x="238" y="140"/>
                </a:lnTo>
                <a:lnTo>
                  <a:pt x="240" y="140"/>
                </a:lnTo>
                <a:lnTo>
                  <a:pt x="250" y="139"/>
                </a:lnTo>
                <a:lnTo>
                  <a:pt x="252" y="139"/>
                </a:lnTo>
                <a:lnTo>
                  <a:pt x="258" y="137"/>
                </a:lnTo>
                <a:lnTo>
                  <a:pt x="259" y="137"/>
                </a:lnTo>
                <a:lnTo>
                  <a:pt x="264" y="137"/>
                </a:lnTo>
                <a:lnTo>
                  <a:pt x="265" y="137"/>
                </a:lnTo>
                <a:lnTo>
                  <a:pt x="268" y="137"/>
                </a:lnTo>
                <a:lnTo>
                  <a:pt x="270" y="136"/>
                </a:lnTo>
                <a:lnTo>
                  <a:pt x="271" y="136"/>
                </a:lnTo>
                <a:lnTo>
                  <a:pt x="285" y="134"/>
                </a:lnTo>
                <a:lnTo>
                  <a:pt x="288" y="134"/>
                </a:lnTo>
                <a:lnTo>
                  <a:pt x="293" y="133"/>
                </a:lnTo>
                <a:lnTo>
                  <a:pt x="294" y="133"/>
                </a:lnTo>
                <a:lnTo>
                  <a:pt x="297" y="133"/>
                </a:lnTo>
                <a:lnTo>
                  <a:pt x="300" y="133"/>
                </a:lnTo>
                <a:lnTo>
                  <a:pt x="305" y="131"/>
                </a:lnTo>
                <a:lnTo>
                  <a:pt x="312" y="131"/>
                </a:lnTo>
                <a:lnTo>
                  <a:pt x="318" y="130"/>
                </a:lnTo>
                <a:lnTo>
                  <a:pt x="321" y="130"/>
                </a:lnTo>
                <a:lnTo>
                  <a:pt x="321" y="128"/>
                </a:lnTo>
                <a:lnTo>
                  <a:pt x="320" y="121"/>
                </a:lnTo>
                <a:lnTo>
                  <a:pt x="320" y="115"/>
                </a:lnTo>
                <a:lnTo>
                  <a:pt x="323" y="112"/>
                </a:lnTo>
                <a:lnTo>
                  <a:pt x="330" y="110"/>
                </a:lnTo>
                <a:lnTo>
                  <a:pt x="333" y="107"/>
                </a:lnTo>
                <a:lnTo>
                  <a:pt x="333" y="101"/>
                </a:lnTo>
                <a:lnTo>
                  <a:pt x="333" y="98"/>
                </a:lnTo>
                <a:lnTo>
                  <a:pt x="335" y="95"/>
                </a:lnTo>
                <a:lnTo>
                  <a:pt x="336" y="95"/>
                </a:lnTo>
                <a:lnTo>
                  <a:pt x="339" y="91"/>
                </a:lnTo>
                <a:lnTo>
                  <a:pt x="345" y="88"/>
                </a:lnTo>
                <a:lnTo>
                  <a:pt x="350" y="86"/>
                </a:lnTo>
                <a:lnTo>
                  <a:pt x="351" y="86"/>
                </a:lnTo>
                <a:lnTo>
                  <a:pt x="359" y="85"/>
                </a:lnTo>
                <a:lnTo>
                  <a:pt x="371" y="74"/>
                </a:lnTo>
                <a:lnTo>
                  <a:pt x="371" y="73"/>
                </a:lnTo>
                <a:lnTo>
                  <a:pt x="377" y="68"/>
                </a:lnTo>
                <a:lnTo>
                  <a:pt x="383" y="67"/>
                </a:lnTo>
                <a:lnTo>
                  <a:pt x="384" y="65"/>
                </a:lnTo>
                <a:lnTo>
                  <a:pt x="387" y="59"/>
                </a:lnTo>
                <a:lnTo>
                  <a:pt x="387" y="55"/>
                </a:lnTo>
                <a:lnTo>
                  <a:pt x="392" y="50"/>
                </a:lnTo>
                <a:lnTo>
                  <a:pt x="399" y="46"/>
                </a:lnTo>
                <a:lnTo>
                  <a:pt x="401" y="47"/>
                </a:lnTo>
                <a:lnTo>
                  <a:pt x="401" y="49"/>
                </a:lnTo>
                <a:lnTo>
                  <a:pt x="407" y="50"/>
                </a:lnTo>
                <a:lnTo>
                  <a:pt x="408" y="47"/>
                </a:lnTo>
                <a:lnTo>
                  <a:pt x="410" y="43"/>
                </a:lnTo>
                <a:lnTo>
                  <a:pt x="413" y="40"/>
                </a:lnTo>
                <a:lnTo>
                  <a:pt x="419" y="38"/>
                </a:lnTo>
                <a:lnTo>
                  <a:pt x="420" y="35"/>
                </a:lnTo>
                <a:lnTo>
                  <a:pt x="425" y="37"/>
                </a:lnTo>
                <a:lnTo>
                  <a:pt x="425" y="38"/>
                </a:lnTo>
                <a:lnTo>
                  <a:pt x="428" y="38"/>
                </a:lnTo>
                <a:lnTo>
                  <a:pt x="430" y="37"/>
                </a:lnTo>
                <a:lnTo>
                  <a:pt x="431" y="37"/>
                </a:lnTo>
                <a:lnTo>
                  <a:pt x="434" y="26"/>
                </a:lnTo>
                <a:lnTo>
                  <a:pt x="434" y="24"/>
                </a:lnTo>
                <a:lnTo>
                  <a:pt x="436" y="21"/>
                </a:lnTo>
                <a:lnTo>
                  <a:pt x="443" y="20"/>
                </a:lnTo>
                <a:lnTo>
                  <a:pt x="443" y="15"/>
                </a:lnTo>
                <a:lnTo>
                  <a:pt x="443" y="8"/>
                </a:lnTo>
                <a:lnTo>
                  <a:pt x="443" y="2"/>
                </a:lnTo>
                <a:lnTo>
                  <a:pt x="445" y="0"/>
                </a:lnTo>
                <a:lnTo>
                  <a:pt x="440" y="2"/>
                </a:lnTo>
                <a:lnTo>
                  <a:pt x="436" y="2"/>
                </a:lnTo>
                <a:lnTo>
                  <a:pt x="431" y="2"/>
                </a:lnTo>
                <a:lnTo>
                  <a:pt x="431" y="3"/>
                </a:lnTo>
                <a:lnTo>
                  <a:pt x="419" y="6"/>
                </a:lnTo>
                <a:lnTo>
                  <a:pt x="417" y="6"/>
                </a:lnTo>
                <a:lnTo>
                  <a:pt x="416" y="6"/>
                </a:lnTo>
                <a:lnTo>
                  <a:pt x="414" y="6"/>
                </a:lnTo>
                <a:lnTo>
                  <a:pt x="411" y="6"/>
                </a:lnTo>
                <a:lnTo>
                  <a:pt x="407" y="8"/>
                </a:lnTo>
                <a:lnTo>
                  <a:pt x="401" y="8"/>
                </a:lnTo>
                <a:lnTo>
                  <a:pt x="395" y="9"/>
                </a:lnTo>
                <a:lnTo>
                  <a:pt x="392" y="9"/>
                </a:lnTo>
                <a:lnTo>
                  <a:pt x="384" y="11"/>
                </a:lnTo>
                <a:lnTo>
                  <a:pt x="381" y="12"/>
                </a:lnTo>
                <a:lnTo>
                  <a:pt x="375" y="12"/>
                </a:lnTo>
                <a:lnTo>
                  <a:pt x="362" y="15"/>
                </a:lnTo>
                <a:lnTo>
                  <a:pt x="360" y="14"/>
                </a:lnTo>
                <a:lnTo>
                  <a:pt x="350" y="15"/>
                </a:lnTo>
                <a:lnTo>
                  <a:pt x="342" y="17"/>
                </a:lnTo>
                <a:lnTo>
                  <a:pt x="341" y="17"/>
                </a:lnTo>
                <a:lnTo>
                  <a:pt x="339" y="17"/>
                </a:lnTo>
                <a:lnTo>
                  <a:pt x="339" y="18"/>
                </a:lnTo>
                <a:lnTo>
                  <a:pt x="333" y="20"/>
                </a:lnTo>
                <a:lnTo>
                  <a:pt x="327" y="20"/>
                </a:lnTo>
                <a:lnTo>
                  <a:pt x="323" y="20"/>
                </a:lnTo>
                <a:lnTo>
                  <a:pt x="318" y="21"/>
                </a:lnTo>
                <a:lnTo>
                  <a:pt x="312" y="21"/>
                </a:lnTo>
                <a:lnTo>
                  <a:pt x="311" y="21"/>
                </a:lnTo>
                <a:lnTo>
                  <a:pt x="309" y="21"/>
                </a:lnTo>
                <a:lnTo>
                  <a:pt x="300" y="23"/>
                </a:lnTo>
                <a:lnTo>
                  <a:pt x="294" y="24"/>
                </a:lnTo>
                <a:lnTo>
                  <a:pt x="282" y="24"/>
                </a:lnTo>
                <a:lnTo>
                  <a:pt x="277" y="26"/>
                </a:lnTo>
                <a:lnTo>
                  <a:pt x="273" y="26"/>
                </a:lnTo>
                <a:lnTo>
                  <a:pt x="271" y="26"/>
                </a:lnTo>
                <a:lnTo>
                  <a:pt x="270" y="26"/>
                </a:lnTo>
                <a:lnTo>
                  <a:pt x="264" y="26"/>
                </a:lnTo>
                <a:lnTo>
                  <a:pt x="256" y="27"/>
                </a:lnTo>
                <a:lnTo>
                  <a:pt x="255" y="27"/>
                </a:lnTo>
                <a:lnTo>
                  <a:pt x="253" y="27"/>
                </a:lnTo>
                <a:lnTo>
                  <a:pt x="247" y="29"/>
                </a:lnTo>
                <a:lnTo>
                  <a:pt x="244" y="29"/>
                </a:lnTo>
                <a:lnTo>
                  <a:pt x="238" y="29"/>
                </a:lnTo>
                <a:lnTo>
                  <a:pt x="229" y="30"/>
                </a:lnTo>
                <a:lnTo>
                  <a:pt x="228" y="30"/>
                </a:lnTo>
                <a:lnTo>
                  <a:pt x="223" y="30"/>
                </a:lnTo>
                <a:lnTo>
                  <a:pt x="219" y="30"/>
                </a:lnTo>
                <a:lnTo>
                  <a:pt x="219" y="32"/>
                </a:lnTo>
                <a:lnTo>
                  <a:pt x="211" y="32"/>
                </a:lnTo>
                <a:lnTo>
                  <a:pt x="207" y="32"/>
                </a:lnTo>
                <a:lnTo>
                  <a:pt x="202" y="32"/>
                </a:lnTo>
                <a:lnTo>
                  <a:pt x="201" y="32"/>
                </a:lnTo>
                <a:lnTo>
                  <a:pt x="196" y="32"/>
                </a:lnTo>
                <a:lnTo>
                  <a:pt x="192" y="34"/>
                </a:lnTo>
                <a:lnTo>
                  <a:pt x="189" y="34"/>
                </a:lnTo>
                <a:lnTo>
                  <a:pt x="189" y="35"/>
                </a:lnTo>
                <a:lnTo>
                  <a:pt x="187" y="34"/>
                </a:lnTo>
                <a:lnTo>
                  <a:pt x="181" y="34"/>
                </a:lnTo>
                <a:lnTo>
                  <a:pt x="178" y="35"/>
                </a:lnTo>
                <a:lnTo>
                  <a:pt x="175" y="35"/>
                </a:lnTo>
                <a:lnTo>
                  <a:pt x="172" y="35"/>
                </a:lnTo>
                <a:lnTo>
                  <a:pt x="163" y="37"/>
                </a:lnTo>
                <a:lnTo>
                  <a:pt x="160" y="37"/>
                </a:lnTo>
                <a:lnTo>
                  <a:pt x="159" y="37"/>
                </a:lnTo>
                <a:lnTo>
                  <a:pt x="152" y="38"/>
                </a:lnTo>
                <a:lnTo>
                  <a:pt x="148" y="38"/>
                </a:lnTo>
                <a:lnTo>
                  <a:pt x="142" y="40"/>
                </a:lnTo>
                <a:lnTo>
                  <a:pt x="136" y="40"/>
                </a:lnTo>
                <a:lnTo>
                  <a:pt x="131" y="40"/>
                </a:lnTo>
                <a:lnTo>
                  <a:pt x="130" y="41"/>
                </a:lnTo>
                <a:lnTo>
                  <a:pt x="121" y="41"/>
                </a:lnTo>
                <a:lnTo>
                  <a:pt x="121" y="40"/>
                </a:lnTo>
                <a:lnTo>
                  <a:pt x="109" y="40"/>
                </a:lnTo>
                <a:lnTo>
                  <a:pt x="110" y="41"/>
                </a:lnTo>
                <a:lnTo>
                  <a:pt x="110" y="43"/>
                </a:lnTo>
                <a:lnTo>
                  <a:pt x="112" y="52"/>
                </a:lnTo>
                <a:lnTo>
                  <a:pt x="100" y="53"/>
                </a:lnTo>
                <a:lnTo>
                  <a:pt x="95" y="53"/>
                </a:lnTo>
                <a:lnTo>
                  <a:pt x="89" y="53"/>
                </a:lnTo>
                <a:lnTo>
                  <a:pt x="88" y="53"/>
                </a:lnTo>
                <a:lnTo>
                  <a:pt x="88" y="55"/>
                </a:lnTo>
                <a:lnTo>
                  <a:pt x="86" y="55"/>
                </a:lnTo>
                <a:lnTo>
                  <a:pt x="74" y="55"/>
                </a:lnTo>
                <a:lnTo>
                  <a:pt x="71" y="55"/>
                </a:lnTo>
                <a:close/>
              </a:path>
            </a:pathLst>
          </a:custGeom>
          <a:blipFill rotWithShape="0">
            <a:blip r:embed="rId40"/>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4" name=""/>
          <p:cNvSpPr/>
          <p:nvPr/>
        </p:nvSpPr>
        <p:spPr>
          <a:xfrm>
            <a:off x="4960800" y="2033640"/>
            <a:ext cx="712800" cy="763560"/>
          </a:xfrm>
          <a:custGeom>
            <a:avLst/>
            <a:gdLst/>
            <a:ahLst/>
            <a:rect l="l" t="t" r="r" b="b"/>
            <a:pathLst>
              <a:path w="277" h="295">
                <a:moveTo>
                  <a:pt x="210" y="287"/>
                </a:moveTo>
                <a:lnTo>
                  <a:pt x="208" y="287"/>
                </a:lnTo>
                <a:lnTo>
                  <a:pt x="205" y="289"/>
                </a:lnTo>
                <a:lnTo>
                  <a:pt x="202" y="289"/>
                </a:lnTo>
                <a:lnTo>
                  <a:pt x="198" y="289"/>
                </a:lnTo>
                <a:lnTo>
                  <a:pt x="187" y="289"/>
                </a:lnTo>
                <a:lnTo>
                  <a:pt x="181" y="290"/>
                </a:lnTo>
                <a:lnTo>
                  <a:pt x="179" y="290"/>
                </a:lnTo>
                <a:lnTo>
                  <a:pt x="175" y="290"/>
                </a:lnTo>
                <a:lnTo>
                  <a:pt x="169" y="290"/>
                </a:lnTo>
                <a:lnTo>
                  <a:pt x="158" y="292"/>
                </a:lnTo>
                <a:lnTo>
                  <a:pt x="157" y="292"/>
                </a:lnTo>
                <a:lnTo>
                  <a:pt x="154" y="292"/>
                </a:lnTo>
                <a:lnTo>
                  <a:pt x="148" y="292"/>
                </a:lnTo>
                <a:lnTo>
                  <a:pt x="145" y="292"/>
                </a:lnTo>
                <a:lnTo>
                  <a:pt x="130" y="293"/>
                </a:lnTo>
                <a:lnTo>
                  <a:pt x="127" y="293"/>
                </a:lnTo>
                <a:lnTo>
                  <a:pt x="122" y="293"/>
                </a:lnTo>
                <a:lnTo>
                  <a:pt x="119" y="295"/>
                </a:lnTo>
                <a:lnTo>
                  <a:pt x="116" y="287"/>
                </a:lnTo>
                <a:lnTo>
                  <a:pt x="113" y="286"/>
                </a:lnTo>
                <a:lnTo>
                  <a:pt x="106" y="284"/>
                </a:lnTo>
                <a:lnTo>
                  <a:pt x="98" y="280"/>
                </a:lnTo>
                <a:lnTo>
                  <a:pt x="97" y="271"/>
                </a:lnTo>
                <a:lnTo>
                  <a:pt x="92" y="265"/>
                </a:lnTo>
                <a:lnTo>
                  <a:pt x="92" y="263"/>
                </a:lnTo>
                <a:lnTo>
                  <a:pt x="91" y="259"/>
                </a:lnTo>
                <a:lnTo>
                  <a:pt x="95" y="247"/>
                </a:lnTo>
                <a:lnTo>
                  <a:pt x="88" y="236"/>
                </a:lnTo>
                <a:lnTo>
                  <a:pt x="88" y="234"/>
                </a:lnTo>
                <a:lnTo>
                  <a:pt x="88" y="230"/>
                </a:lnTo>
                <a:lnTo>
                  <a:pt x="86" y="224"/>
                </a:lnTo>
                <a:lnTo>
                  <a:pt x="85" y="222"/>
                </a:lnTo>
                <a:lnTo>
                  <a:pt x="85" y="215"/>
                </a:lnTo>
                <a:lnTo>
                  <a:pt x="85" y="213"/>
                </a:lnTo>
                <a:lnTo>
                  <a:pt x="85" y="212"/>
                </a:lnTo>
                <a:lnTo>
                  <a:pt x="82" y="207"/>
                </a:lnTo>
                <a:lnTo>
                  <a:pt x="77" y="201"/>
                </a:lnTo>
                <a:lnTo>
                  <a:pt x="76" y="198"/>
                </a:lnTo>
                <a:lnTo>
                  <a:pt x="74" y="197"/>
                </a:lnTo>
                <a:lnTo>
                  <a:pt x="71" y="197"/>
                </a:lnTo>
                <a:lnTo>
                  <a:pt x="68" y="197"/>
                </a:lnTo>
                <a:lnTo>
                  <a:pt x="65" y="194"/>
                </a:lnTo>
                <a:lnTo>
                  <a:pt x="60" y="189"/>
                </a:lnTo>
                <a:lnTo>
                  <a:pt x="53" y="186"/>
                </a:lnTo>
                <a:lnTo>
                  <a:pt x="51" y="182"/>
                </a:lnTo>
                <a:lnTo>
                  <a:pt x="45" y="174"/>
                </a:lnTo>
                <a:lnTo>
                  <a:pt x="42" y="173"/>
                </a:lnTo>
                <a:lnTo>
                  <a:pt x="39" y="171"/>
                </a:lnTo>
                <a:lnTo>
                  <a:pt x="35" y="170"/>
                </a:lnTo>
                <a:lnTo>
                  <a:pt x="33" y="170"/>
                </a:lnTo>
                <a:lnTo>
                  <a:pt x="32" y="167"/>
                </a:lnTo>
                <a:lnTo>
                  <a:pt x="30" y="165"/>
                </a:lnTo>
                <a:lnTo>
                  <a:pt x="30" y="164"/>
                </a:lnTo>
                <a:lnTo>
                  <a:pt x="21" y="162"/>
                </a:lnTo>
                <a:lnTo>
                  <a:pt x="12" y="155"/>
                </a:lnTo>
                <a:lnTo>
                  <a:pt x="11" y="153"/>
                </a:lnTo>
                <a:lnTo>
                  <a:pt x="6" y="152"/>
                </a:lnTo>
                <a:lnTo>
                  <a:pt x="8" y="144"/>
                </a:lnTo>
                <a:lnTo>
                  <a:pt x="8" y="135"/>
                </a:lnTo>
                <a:lnTo>
                  <a:pt x="8" y="126"/>
                </a:lnTo>
                <a:lnTo>
                  <a:pt x="8" y="122"/>
                </a:lnTo>
                <a:lnTo>
                  <a:pt x="8" y="120"/>
                </a:lnTo>
                <a:lnTo>
                  <a:pt x="6" y="119"/>
                </a:lnTo>
                <a:lnTo>
                  <a:pt x="8" y="116"/>
                </a:lnTo>
                <a:lnTo>
                  <a:pt x="8" y="102"/>
                </a:lnTo>
                <a:lnTo>
                  <a:pt x="6" y="98"/>
                </a:lnTo>
                <a:lnTo>
                  <a:pt x="0" y="93"/>
                </a:lnTo>
                <a:lnTo>
                  <a:pt x="2" y="87"/>
                </a:lnTo>
                <a:lnTo>
                  <a:pt x="5" y="79"/>
                </a:lnTo>
                <a:lnTo>
                  <a:pt x="26" y="63"/>
                </a:lnTo>
                <a:lnTo>
                  <a:pt x="26" y="57"/>
                </a:lnTo>
                <a:lnTo>
                  <a:pt x="24" y="40"/>
                </a:lnTo>
                <a:lnTo>
                  <a:pt x="24" y="34"/>
                </a:lnTo>
                <a:lnTo>
                  <a:pt x="24" y="27"/>
                </a:lnTo>
                <a:lnTo>
                  <a:pt x="23" y="24"/>
                </a:lnTo>
                <a:lnTo>
                  <a:pt x="26" y="24"/>
                </a:lnTo>
                <a:lnTo>
                  <a:pt x="32" y="18"/>
                </a:lnTo>
                <a:lnTo>
                  <a:pt x="36" y="19"/>
                </a:lnTo>
                <a:lnTo>
                  <a:pt x="36" y="21"/>
                </a:lnTo>
                <a:lnTo>
                  <a:pt x="45" y="21"/>
                </a:lnTo>
                <a:lnTo>
                  <a:pt x="57" y="16"/>
                </a:lnTo>
                <a:lnTo>
                  <a:pt x="65" y="13"/>
                </a:lnTo>
                <a:lnTo>
                  <a:pt x="73" y="7"/>
                </a:lnTo>
                <a:lnTo>
                  <a:pt x="77" y="7"/>
                </a:lnTo>
                <a:lnTo>
                  <a:pt x="88" y="0"/>
                </a:lnTo>
                <a:lnTo>
                  <a:pt x="92" y="6"/>
                </a:lnTo>
                <a:lnTo>
                  <a:pt x="88" y="13"/>
                </a:lnTo>
                <a:lnTo>
                  <a:pt x="89" y="19"/>
                </a:lnTo>
                <a:lnTo>
                  <a:pt x="86" y="22"/>
                </a:lnTo>
                <a:lnTo>
                  <a:pt x="86" y="25"/>
                </a:lnTo>
                <a:lnTo>
                  <a:pt x="92" y="22"/>
                </a:lnTo>
                <a:lnTo>
                  <a:pt x="94" y="16"/>
                </a:lnTo>
                <a:lnTo>
                  <a:pt x="104" y="24"/>
                </a:lnTo>
                <a:lnTo>
                  <a:pt x="106" y="24"/>
                </a:lnTo>
                <a:lnTo>
                  <a:pt x="109" y="25"/>
                </a:lnTo>
                <a:lnTo>
                  <a:pt x="110" y="24"/>
                </a:lnTo>
                <a:lnTo>
                  <a:pt x="119" y="28"/>
                </a:lnTo>
                <a:lnTo>
                  <a:pt x="125" y="37"/>
                </a:lnTo>
                <a:lnTo>
                  <a:pt x="134" y="40"/>
                </a:lnTo>
                <a:lnTo>
                  <a:pt x="137" y="40"/>
                </a:lnTo>
                <a:lnTo>
                  <a:pt x="173" y="48"/>
                </a:lnTo>
                <a:lnTo>
                  <a:pt x="178" y="49"/>
                </a:lnTo>
                <a:lnTo>
                  <a:pt x="181" y="51"/>
                </a:lnTo>
                <a:lnTo>
                  <a:pt x="185" y="54"/>
                </a:lnTo>
                <a:lnTo>
                  <a:pt x="190" y="54"/>
                </a:lnTo>
                <a:lnTo>
                  <a:pt x="193" y="54"/>
                </a:lnTo>
                <a:lnTo>
                  <a:pt x="196" y="55"/>
                </a:lnTo>
                <a:lnTo>
                  <a:pt x="202" y="54"/>
                </a:lnTo>
                <a:lnTo>
                  <a:pt x="214" y="55"/>
                </a:lnTo>
                <a:lnTo>
                  <a:pt x="220" y="58"/>
                </a:lnTo>
                <a:lnTo>
                  <a:pt x="222" y="60"/>
                </a:lnTo>
                <a:lnTo>
                  <a:pt x="220" y="66"/>
                </a:lnTo>
                <a:lnTo>
                  <a:pt x="223" y="67"/>
                </a:lnTo>
                <a:lnTo>
                  <a:pt x="226" y="66"/>
                </a:lnTo>
                <a:lnTo>
                  <a:pt x="226" y="67"/>
                </a:lnTo>
                <a:lnTo>
                  <a:pt x="232" y="67"/>
                </a:lnTo>
                <a:lnTo>
                  <a:pt x="234" y="69"/>
                </a:lnTo>
                <a:lnTo>
                  <a:pt x="246" y="108"/>
                </a:lnTo>
                <a:lnTo>
                  <a:pt x="250" y="110"/>
                </a:lnTo>
                <a:lnTo>
                  <a:pt x="249" y="114"/>
                </a:lnTo>
                <a:lnTo>
                  <a:pt x="249" y="116"/>
                </a:lnTo>
                <a:lnTo>
                  <a:pt x="243" y="119"/>
                </a:lnTo>
                <a:lnTo>
                  <a:pt x="234" y="135"/>
                </a:lnTo>
                <a:lnTo>
                  <a:pt x="234" y="140"/>
                </a:lnTo>
                <a:lnTo>
                  <a:pt x="234" y="143"/>
                </a:lnTo>
                <a:lnTo>
                  <a:pt x="240" y="144"/>
                </a:lnTo>
                <a:lnTo>
                  <a:pt x="244" y="140"/>
                </a:lnTo>
                <a:lnTo>
                  <a:pt x="246" y="140"/>
                </a:lnTo>
                <a:lnTo>
                  <a:pt x="246" y="138"/>
                </a:lnTo>
                <a:lnTo>
                  <a:pt x="247" y="134"/>
                </a:lnTo>
                <a:lnTo>
                  <a:pt x="256" y="125"/>
                </a:lnTo>
                <a:lnTo>
                  <a:pt x="264" y="110"/>
                </a:lnTo>
                <a:lnTo>
                  <a:pt x="265" y="105"/>
                </a:lnTo>
                <a:lnTo>
                  <a:pt x="271" y="99"/>
                </a:lnTo>
                <a:lnTo>
                  <a:pt x="271" y="98"/>
                </a:lnTo>
                <a:lnTo>
                  <a:pt x="276" y="93"/>
                </a:lnTo>
                <a:lnTo>
                  <a:pt x="277" y="98"/>
                </a:lnTo>
                <a:lnTo>
                  <a:pt x="262" y="137"/>
                </a:lnTo>
                <a:lnTo>
                  <a:pt x="259" y="149"/>
                </a:lnTo>
                <a:lnTo>
                  <a:pt x="258" y="161"/>
                </a:lnTo>
                <a:lnTo>
                  <a:pt x="259" y="165"/>
                </a:lnTo>
                <a:lnTo>
                  <a:pt x="253" y="183"/>
                </a:lnTo>
                <a:lnTo>
                  <a:pt x="252" y="189"/>
                </a:lnTo>
                <a:lnTo>
                  <a:pt x="253" y="200"/>
                </a:lnTo>
                <a:lnTo>
                  <a:pt x="252" y="207"/>
                </a:lnTo>
                <a:lnTo>
                  <a:pt x="250" y="213"/>
                </a:lnTo>
                <a:lnTo>
                  <a:pt x="250" y="216"/>
                </a:lnTo>
                <a:lnTo>
                  <a:pt x="247" y="225"/>
                </a:lnTo>
                <a:lnTo>
                  <a:pt x="247" y="233"/>
                </a:lnTo>
                <a:lnTo>
                  <a:pt x="249" y="237"/>
                </a:lnTo>
                <a:lnTo>
                  <a:pt x="249" y="242"/>
                </a:lnTo>
                <a:lnTo>
                  <a:pt x="250" y="250"/>
                </a:lnTo>
                <a:lnTo>
                  <a:pt x="253" y="260"/>
                </a:lnTo>
                <a:lnTo>
                  <a:pt x="256" y="266"/>
                </a:lnTo>
                <a:lnTo>
                  <a:pt x="256" y="272"/>
                </a:lnTo>
                <a:lnTo>
                  <a:pt x="256" y="275"/>
                </a:lnTo>
                <a:lnTo>
                  <a:pt x="258" y="283"/>
                </a:lnTo>
                <a:lnTo>
                  <a:pt x="247" y="284"/>
                </a:lnTo>
                <a:lnTo>
                  <a:pt x="241" y="284"/>
                </a:lnTo>
                <a:lnTo>
                  <a:pt x="238" y="286"/>
                </a:lnTo>
                <a:lnTo>
                  <a:pt x="235" y="286"/>
                </a:lnTo>
                <a:lnTo>
                  <a:pt x="234" y="286"/>
                </a:lnTo>
                <a:lnTo>
                  <a:pt x="217" y="287"/>
                </a:lnTo>
                <a:lnTo>
                  <a:pt x="216" y="287"/>
                </a:lnTo>
                <a:lnTo>
                  <a:pt x="214" y="287"/>
                </a:lnTo>
                <a:lnTo>
                  <a:pt x="211" y="287"/>
                </a:lnTo>
                <a:lnTo>
                  <a:pt x="210" y="287"/>
                </a:lnTo>
                <a:close/>
              </a:path>
            </a:pathLst>
          </a:custGeom>
          <a:blipFill rotWithShape="0">
            <a:blip r:embed="rId4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5" name=""/>
          <p:cNvSpPr/>
          <p:nvPr/>
        </p:nvSpPr>
        <p:spPr>
          <a:xfrm>
            <a:off x="5186520" y="2765520"/>
            <a:ext cx="541080" cy="968400"/>
          </a:xfrm>
          <a:custGeom>
            <a:avLst/>
            <a:gdLst/>
            <a:ahLst/>
            <a:rect l="l" t="t" r="r" b="b"/>
            <a:pathLst>
              <a:path w="210" h="374">
                <a:moveTo>
                  <a:pt x="0" y="168"/>
                </a:moveTo>
                <a:lnTo>
                  <a:pt x="0" y="165"/>
                </a:lnTo>
                <a:lnTo>
                  <a:pt x="1" y="158"/>
                </a:lnTo>
                <a:lnTo>
                  <a:pt x="3" y="156"/>
                </a:lnTo>
                <a:lnTo>
                  <a:pt x="6" y="155"/>
                </a:lnTo>
                <a:lnTo>
                  <a:pt x="4" y="143"/>
                </a:lnTo>
                <a:lnTo>
                  <a:pt x="13" y="138"/>
                </a:lnTo>
                <a:lnTo>
                  <a:pt x="16" y="137"/>
                </a:lnTo>
                <a:lnTo>
                  <a:pt x="16" y="135"/>
                </a:lnTo>
                <a:lnTo>
                  <a:pt x="16" y="134"/>
                </a:lnTo>
                <a:lnTo>
                  <a:pt x="16" y="131"/>
                </a:lnTo>
                <a:lnTo>
                  <a:pt x="24" y="113"/>
                </a:lnTo>
                <a:lnTo>
                  <a:pt x="24" y="108"/>
                </a:lnTo>
                <a:lnTo>
                  <a:pt x="21" y="102"/>
                </a:lnTo>
                <a:lnTo>
                  <a:pt x="15" y="96"/>
                </a:lnTo>
                <a:lnTo>
                  <a:pt x="16" y="91"/>
                </a:lnTo>
                <a:lnTo>
                  <a:pt x="16" y="88"/>
                </a:lnTo>
                <a:lnTo>
                  <a:pt x="19" y="84"/>
                </a:lnTo>
                <a:lnTo>
                  <a:pt x="30" y="82"/>
                </a:lnTo>
                <a:lnTo>
                  <a:pt x="43" y="76"/>
                </a:lnTo>
                <a:lnTo>
                  <a:pt x="49" y="72"/>
                </a:lnTo>
                <a:lnTo>
                  <a:pt x="51" y="61"/>
                </a:lnTo>
                <a:lnTo>
                  <a:pt x="52" y="60"/>
                </a:lnTo>
                <a:lnTo>
                  <a:pt x="54" y="58"/>
                </a:lnTo>
                <a:lnTo>
                  <a:pt x="57" y="51"/>
                </a:lnTo>
                <a:lnTo>
                  <a:pt x="58" y="48"/>
                </a:lnTo>
                <a:lnTo>
                  <a:pt x="58" y="43"/>
                </a:lnTo>
                <a:lnTo>
                  <a:pt x="57" y="40"/>
                </a:lnTo>
                <a:lnTo>
                  <a:pt x="57" y="34"/>
                </a:lnTo>
                <a:lnTo>
                  <a:pt x="51" y="31"/>
                </a:lnTo>
                <a:lnTo>
                  <a:pt x="48" y="31"/>
                </a:lnTo>
                <a:lnTo>
                  <a:pt x="45" y="30"/>
                </a:lnTo>
                <a:lnTo>
                  <a:pt x="43" y="28"/>
                </a:lnTo>
                <a:lnTo>
                  <a:pt x="40" y="19"/>
                </a:lnTo>
                <a:lnTo>
                  <a:pt x="33" y="15"/>
                </a:lnTo>
                <a:lnTo>
                  <a:pt x="31" y="12"/>
                </a:lnTo>
                <a:lnTo>
                  <a:pt x="34" y="10"/>
                </a:lnTo>
                <a:lnTo>
                  <a:pt x="39" y="10"/>
                </a:lnTo>
                <a:lnTo>
                  <a:pt x="42" y="10"/>
                </a:lnTo>
                <a:lnTo>
                  <a:pt x="57" y="9"/>
                </a:lnTo>
                <a:lnTo>
                  <a:pt x="60" y="9"/>
                </a:lnTo>
                <a:lnTo>
                  <a:pt x="66" y="9"/>
                </a:lnTo>
                <a:lnTo>
                  <a:pt x="69" y="9"/>
                </a:lnTo>
                <a:lnTo>
                  <a:pt x="70" y="9"/>
                </a:lnTo>
                <a:lnTo>
                  <a:pt x="81" y="7"/>
                </a:lnTo>
                <a:lnTo>
                  <a:pt x="87" y="7"/>
                </a:lnTo>
                <a:lnTo>
                  <a:pt x="91" y="7"/>
                </a:lnTo>
                <a:lnTo>
                  <a:pt x="93" y="7"/>
                </a:lnTo>
                <a:lnTo>
                  <a:pt x="99" y="6"/>
                </a:lnTo>
                <a:lnTo>
                  <a:pt x="110" y="6"/>
                </a:lnTo>
                <a:lnTo>
                  <a:pt x="114" y="6"/>
                </a:lnTo>
                <a:lnTo>
                  <a:pt x="117" y="6"/>
                </a:lnTo>
                <a:lnTo>
                  <a:pt x="120" y="4"/>
                </a:lnTo>
                <a:lnTo>
                  <a:pt x="122" y="4"/>
                </a:lnTo>
                <a:lnTo>
                  <a:pt x="123" y="4"/>
                </a:lnTo>
                <a:lnTo>
                  <a:pt x="126" y="4"/>
                </a:lnTo>
                <a:lnTo>
                  <a:pt x="128" y="4"/>
                </a:lnTo>
                <a:lnTo>
                  <a:pt x="129" y="4"/>
                </a:lnTo>
                <a:lnTo>
                  <a:pt x="146" y="3"/>
                </a:lnTo>
                <a:lnTo>
                  <a:pt x="147" y="3"/>
                </a:lnTo>
                <a:lnTo>
                  <a:pt x="150" y="3"/>
                </a:lnTo>
                <a:lnTo>
                  <a:pt x="153" y="1"/>
                </a:lnTo>
                <a:lnTo>
                  <a:pt x="159" y="1"/>
                </a:lnTo>
                <a:lnTo>
                  <a:pt x="170" y="0"/>
                </a:lnTo>
                <a:lnTo>
                  <a:pt x="170" y="9"/>
                </a:lnTo>
                <a:lnTo>
                  <a:pt x="170" y="16"/>
                </a:lnTo>
                <a:lnTo>
                  <a:pt x="174" y="22"/>
                </a:lnTo>
                <a:lnTo>
                  <a:pt x="180" y="33"/>
                </a:lnTo>
                <a:lnTo>
                  <a:pt x="183" y="40"/>
                </a:lnTo>
                <a:lnTo>
                  <a:pt x="188" y="51"/>
                </a:lnTo>
                <a:lnTo>
                  <a:pt x="189" y="61"/>
                </a:lnTo>
                <a:lnTo>
                  <a:pt x="189" y="63"/>
                </a:lnTo>
                <a:lnTo>
                  <a:pt x="189" y="67"/>
                </a:lnTo>
                <a:lnTo>
                  <a:pt x="191" y="73"/>
                </a:lnTo>
                <a:lnTo>
                  <a:pt x="191" y="76"/>
                </a:lnTo>
                <a:lnTo>
                  <a:pt x="191" y="78"/>
                </a:lnTo>
                <a:lnTo>
                  <a:pt x="191" y="79"/>
                </a:lnTo>
                <a:lnTo>
                  <a:pt x="191" y="81"/>
                </a:lnTo>
                <a:lnTo>
                  <a:pt x="192" y="87"/>
                </a:lnTo>
                <a:lnTo>
                  <a:pt x="192" y="90"/>
                </a:lnTo>
                <a:lnTo>
                  <a:pt x="192" y="93"/>
                </a:lnTo>
                <a:lnTo>
                  <a:pt x="192" y="97"/>
                </a:lnTo>
                <a:lnTo>
                  <a:pt x="194" y="102"/>
                </a:lnTo>
                <a:lnTo>
                  <a:pt x="195" y="116"/>
                </a:lnTo>
                <a:lnTo>
                  <a:pt x="195" y="123"/>
                </a:lnTo>
                <a:lnTo>
                  <a:pt x="195" y="128"/>
                </a:lnTo>
                <a:lnTo>
                  <a:pt x="197" y="132"/>
                </a:lnTo>
                <a:lnTo>
                  <a:pt x="197" y="134"/>
                </a:lnTo>
                <a:lnTo>
                  <a:pt x="197" y="138"/>
                </a:lnTo>
                <a:lnTo>
                  <a:pt x="197" y="144"/>
                </a:lnTo>
                <a:lnTo>
                  <a:pt x="198" y="155"/>
                </a:lnTo>
                <a:lnTo>
                  <a:pt x="198" y="156"/>
                </a:lnTo>
                <a:lnTo>
                  <a:pt x="200" y="161"/>
                </a:lnTo>
                <a:lnTo>
                  <a:pt x="200" y="173"/>
                </a:lnTo>
                <a:lnTo>
                  <a:pt x="201" y="177"/>
                </a:lnTo>
                <a:lnTo>
                  <a:pt x="201" y="185"/>
                </a:lnTo>
                <a:lnTo>
                  <a:pt x="203" y="191"/>
                </a:lnTo>
                <a:lnTo>
                  <a:pt x="203" y="198"/>
                </a:lnTo>
                <a:lnTo>
                  <a:pt x="203" y="200"/>
                </a:lnTo>
                <a:lnTo>
                  <a:pt x="204" y="209"/>
                </a:lnTo>
                <a:lnTo>
                  <a:pt x="201" y="215"/>
                </a:lnTo>
                <a:lnTo>
                  <a:pt x="203" y="215"/>
                </a:lnTo>
                <a:lnTo>
                  <a:pt x="200" y="221"/>
                </a:lnTo>
                <a:lnTo>
                  <a:pt x="201" y="225"/>
                </a:lnTo>
                <a:lnTo>
                  <a:pt x="204" y="231"/>
                </a:lnTo>
                <a:lnTo>
                  <a:pt x="207" y="237"/>
                </a:lnTo>
                <a:lnTo>
                  <a:pt x="207" y="239"/>
                </a:lnTo>
                <a:lnTo>
                  <a:pt x="206" y="241"/>
                </a:lnTo>
                <a:lnTo>
                  <a:pt x="207" y="242"/>
                </a:lnTo>
                <a:lnTo>
                  <a:pt x="210" y="250"/>
                </a:lnTo>
                <a:lnTo>
                  <a:pt x="204" y="260"/>
                </a:lnTo>
                <a:lnTo>
                  <a:pt x="203" y="262"/>
                </a:lnTo>
                <a:lnTo>
                  <a:pt x="203" y="266"/>
                </a:lnTo>
                <a:lnTo>
                  <a:pt x="198" y="268"/>
                </a:lnTo>
                <a:lnTo>
                  <a:pt x="200" y="272"/>
                </a:lnTo>
                <a:lnTo>
                  <a:pt x="198" y="275"/>
                </a:lnTo>
                <a:lnTo>
                  <a:pt x="189" y="284"/>
                </a:lnTo>
                <a:lnTo>
                  <a:pt x="188" y="284"/>
                </a:lnTo>
                <a:lnTo>
                  <a:pt x="189" y="284"/>
                </a:lnTo>
                <a:lnTo>
                  <a:pt x="189" y="286"/>
                </a:lnTo>
                <a:lnTo>
                  <a:pt x="189" y="293"/>
                </a:lnTo>
                <a:lnTo>
                  <a:pt x="189" y="298"/>
                </a:lnTo>
                <a:lnTo>
                  <a:pt x="185" y="308"/>
                </a:lnTo>
                <a:lnTo>
                  <a:pt x="186" y="310"/>
                </a:lnTo>
                <a:lnTo>
                  <a:pt x="189" y="314"/>
                </a:lnTo>
                <a:lnTo>
                  <a:pt x="185" y="322"/>
                </a:lnTo>
                <a:lnTo>
                  <a:pt x="183" y="326"/>
                </a:lnTo>
                <a:lnTo>
                  <a:pt x="185" y="331"/>
                </a:lnTo>
                <a:lnTo>
                  <a:pt x="186" y="331"/>
                </a:lnTo>
                <a:lnTo>
                  <a:pt x="189" y="334"/>
                </a:lnTo>
                <a:lnTo>
                  <a:pt x="186" y="337"/>
                </a:lnTo>
                <a:lnTo>
                  <a:pt x="180" y="338"/>
                </a:lnTo>
                <a:lnTo>
                  <a:pt x="174" y="343"/>
                </a:lnTo>
                <a:lnTo>
                  <a:pt x="171" y="341"/>
                </a:lnTo>
                <a:lnTo>
                  <a:pt x="168" y="353"/>
                </a:lnTo>
                <a:lnTo>
                  <a:pt x="173" y="362"/>
                </a:lnTo>
                <a:lnTo>
                  <a:pt x="170" y="365"/>
                </a:lnTo>
                <a:lnTo>
                  <a:pt x="167" y="365"/>
                </a:lnTo>
                <a:lnTo>
                  <a:pt x="162" y="362"/>
                </a:lnTo>
                <a:lnTo>
                  <a:pt x="156" y="361"/>
                </a:lnTo>
                <a:lnTo>
                  <a:pt x="146" y="358"/>
                </a:lnTo>
                <a:lnTo>
                  <a:pt x="143" y="358"/>
                </a:lnTo>
                <a:lnTo>
                  <a:pt x="137" y="367"/>
                </a:lnTo>
                <a:lnTo>
                  <a:pt x="135" y="368"/>
                </a:lnTo>
                <a:lnTo>
                  <a:pt x="134" y="370"/>
                </a:lnTo>
                <a:lnTo>
                  <a:pt x="135" y="373"/>
                </a:lnTo>
                <a:lnTo>
                  <a:pt x="131" y="368"/>
                </a:lnTo>
                <a:lnTo>
                  <a:pt x="131" y="374"/>
                </a:lnTo>
                <a:lnTo>
                  <a:pt x="128" y="373"/>
                </a:lnTo>
                <a:lnTo>
                  <a:pt x="125" y="371"/>
                </a:lnTo>
                <a:lnTo>
                  <a:pt x="119" y="358"/>
                </a:lnTo>
                <a:lnTo>
                  <a:pt x="117" y="358"/>
                </a:lnTo>
                <a:lnTo>
                  <a:pt x="116" y="353"/>
                </a:lnTo>
                <a:lnTo>
                  <a:pt x="117" y="352"/>
                </a:lnTo>
                <a:lnTo>
                  <a:pt x="119" y="352"/>
                </a:lnTo>
                <a:lnTo>
                  <a:pt x="120" y="349"/>
                </a:lnTo>
                <a:lnTo>
                  <a:pt x="114" y="337"/>
                </a:lnTo>
                <a:lnTo>
                  <a:pt x="114" y="334"/>
                </a:lnTo>
                <a:lnTo>
                  <a:pt x="105" y="325"/>
                </a:lnTo>
                <a:lnTo>
                  <a:pt x="105" y="322"/>
                </a:lnTo>
                <a:lnTo>
                  <a:pt x="97" y="317"/>
                </a:lnTo>
                <a:lnTo>
                  <a:pt x="93" y="317"/>
                </a:lnTo>
                <a:lnTo>
                  <a:pt x="90" y="319"/>
                </a:lnTo>
                <a:lnTo>
                  <a:pt x="87" y="313"/>
                </a:lnTo>
                <a:lnTo>
                  <a:pt x="79" y="307"/>
                </a:lnTo>
                <a:lnTo>
                  <a:pt x="75" y="305"/>
                </a:lnTo>
                <a:lnTo>
                  <a:pt x="73" y="304"/>
                </a:lnTo>
                <a:lnTo>
                  <a:pt x="73" y="302"/>
                </a:lnTo>
                <a:lnTo>
                  <a:pt x="67" y="296"/>
                </a:lnTo>
                <a:lnTo>
                  <a:pt x="66" y="295"/>
                </a:lnTo>
                <a:lnTo>
                  <a:pt x="67" y="286"/>
                </a:lnTo>
                <a:lnTo>
                  <a:pt x="70" y="278"/>
                </a:lnTo>
                <a:lnTo>
                  <a:pt x="70" y="277"/>
                </a:lnTo>
                <a:lnTo>
                  <a:pt x="70" y="275"/>
                </a:lnTo>
                <a:lnTo>
                  <a:pt x="73" y="269"/>
                </a:lnTo>
                <a:lnTo>
                  <a:pt x="73" y="266"/>
                </a:lnTo>
                <a:lnTo>
                  <a:pt x="73" y="260"/>
                </a:lnTo>
                <a:lnTo>
                  <a:pt x="73" y="259"/>
                </a:lnTo>
                <a:lnTo>
                  <a:pt x="76" y="257"/>
                </a:lnTo>
                <a:lnTo>
                  <a:pt x="75" y="254"/>
                </a:lnTo>
                <a:lnTo>
                  <a:pt x="69" y="250"/>
                </a:lnTo>
                <a:lnTo>
                  <a:pt x="67" y="250"/>
                </a:lnTo>
                <a:lnTo>
                  <a:pt x="64" y="250"/>
                </a:lnTo>
                <a:lnTo>
                  <a:pt x="63" y="248"/>
                </a:lnTo>
                <a:lnTo>
                  <a:pt x="58" y="247"/>
                </a:lnTo>
                <a:lnTo>
                  <a:pt x="54" y="254"/>
                </a:lnTo>
                <a:lnTo>
                  <a:pt x="52" y="254"/>
                </a:lnTo>
                <a:lnTo>
                  <a:pt x="48" y="250"/>
                </a:lnTo>
                <a:lnTo>
                  <a:pt x="46" y="245"/>
                </a:lnTo>
                <a:lnTo>
                  <a:pt x="45" y="237"/>
                </a:lnTo>
                <a:lnTo>
                  <a:pt x="43" y="231"/>
                </a:lnTo>
                <a:lnTo>
                  <a:pt x="42" y="228"/>
                </a:lnTo>
                <a:lnTo>
                  <a:pt x="37" y="224"/>
                </a:lnTo>
                <a:lnTo>
                  <a:pt x="31" y="219"/>
                </a:lnTo>
                <a:lnTo>
                  <a:pt x="28" y="218"/>
                </a:lnTo>
                <a:lnTo>
                  <a:pt x="22" y="210"/>
                </a:lnTo>
                <a:lnTo>
                  <a:pt x="19" y="210"/>
                </a:lnTo>
                <a:lnTo>
                  <a:pt x="19" y="207"/>
                </a:lnTo>
                <a:lnTo>
                  <a:pt x="15" y="204"/>
                </a:lnTo>
                <a:lnTo>
                  <a:pt x="13" y="203"/>
                </a:lnTo>
                <a:lnTo>
                  <a:pt x="12" y="201"/>
                </a:lnTo>
                <a:lnTo>
                  <a:pt x="9" y="198"/>
                </a:lnTo>
                <a:lnTo>
                  <a:pt x="9" y="197"/>
                </a:lnTo>
                <a:lnTo>
                  <a:pt x="7" y="194"/>
                </a:lnTo>
                <a:lnTo>
                  <a:pt x="4" y="189"/>
                </a:lnTo>
                <a:lnTo>
                  <a:pt x="4" y="185"/>
                </a:lnTo>
                <a:lnTo>
                  <a:pt x="1" y="182"/>
                </a:lnTo>
                <a:lnTo>
                  <a:pt x="0" y="173"/>
                </a:lnTo>
                <a:lnTo>
                  <a:pt x="0" y="168"/>
                </a:lnTo>
                <a:close/>
              </a:path>
            </a:pathLst>
          </a:custGeom>
          <a:blipFill rotWithShape="0">
            <a:blip r:embed="rId4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6" name=""/>
          <p:cNvSpPr/>
          <p:nvPr/>
        </p:nvSpPr>
        <p:spPr>
          <a:xfrm>
            <a:off x="4519440" y="2629080"/>
            <a:ext cx="816120" cy="539640"/>
          </a:xfrm>
          <a:custGeom>
            <a:avLst/>
            <a:gdLst/>
            <a:ahLst/>
            <a:rect l="l" t="t" r="r" b="b"/>
            <a:pathLst>
              <a:path w="317" h="209">
                <a:moveTo>
                  <a:pt x="149" y="6"/>
                </a:moveTo>
                <a:lnTo>
                  <a:pt x="141" y="6"/>
                </a:lnTo>
                <a:lnTo>
                  <a:pt x="132" y="7"/>
                </a:lnTo>
                <a:lnTo>
                  <a:pt x="131" y="7"/>
                </a:lnTo>
                <a:lnTo>
                  <a:pt x="126" y="7"/>
                </a:lnTo>
                <a:lnTo>
                  <a:pt x="125" y="7"/>
                </a:lnTo>
                <a:lnTo>
                  <a:pt x="113" y="7"/>
                </a:lnTo>
                <a:lnTo>
                  <a:pt x="107" y="7"/>
                </a:lnTo>
                <a:lnTo>
                  <a:pt x="104" y="7"/>
                </a:lnTo>
                <a:lnTo>
                  <a:pt x="93" y="7"/>
                </a:lnTo>
                <a:lnTo>
                  <a:pt x="88" y="9"/>
                </a:lnTo>
                <a:lnTo>
                  <a:pt x="84" y="9"/>
                </a:lnTo>
                <a:lnTo>
                  <a:pt x="82" y="9"/>
                </a:lnTo>
                <a:lnTo>
                  <a:pt x="81" y="9"/>
                </a:lnTo>
                <a:lnTo>
                  <a:pt x="70" y="9"/>
                </a:lnTo>
                <a:lnTo>
                  <a:pt x="64" y="9"/>
                </a:lnTo>
                <a:lnTo>
                  <a:pt x="58" y="9"/>
                </a:lnTo>
                <a:lnTo>
                  <a:pt x="54" y="9"/>
                </a:lnTo>
                <a:lnTo>
                  <a:pt x="42" y="9"/>
                </a:lnTo>
                <a:lnTo>
                  <a:pt x="40" y="9"/>
                </a:lnTo>
                <a:lnTo>
                  <a:pt x="34" y="11"/>
                </a:lnTo>
                <a:lnTo>
                  <a:pt x="31" y="11"/>
                </a:lnTo>
                <a:lnTo>
                  <a:pt x="28" y="11"/>
                </a:lnTo>
                <a:lnTo>
                  <a:pt x="25" y="11"/>
                </a:lnTo>
                <a:lnTo>
                  <a:pt x="16" y="11"/>
                </a:lnTo>
                <a:lnTo>
                  <a:pt x="10" y="11"/>
                </a:lnTo>
                <a:lnTo>
                  <a:pt x="7" y="11"/>
                </a:lnTo>
                <a:lnTo>
                  <a:pt x="4" y="11"/>
                </a:lnTo>
                <a:lnTo>
                  <a:pt x="0" y="11"/>
                </a:lnTo>
                <a:lnTo>
                  <a:pt x="3" y="18"/>
                </a:lnTo>
                <a:lnTo>
                  <a:pt x="1" y="27"/>
                </a:lnTo>
                <a:lnTo>
                  <a:pt x="4" y="29"/>
                </a:lnTo>
                <a:lnTo>
                  <a:pt x="7" y="35"/>
                </a:lnTo>
                <a:lnTo>
                  <a:pt x="7" y="38"/>
                </a:lnTo>
                <a:lnTo>
                  <a:pt x="4" y="41"/>
                </a:lnTo>
                <a:lnTo>
                  <a:pt x="4" y="47"/>
                </a:lnTo>
                <a:lnTo>
                  <a:pt x="3" y="50"/>
                </a:lnTo>
                <a:lnTo>
                  <a:pt x="0" y="63"/>
                </a:lnTo>
                <a:lnTo>
                  <a:pt x="6" y="71"/>
                </a:lnTo>
                <a:lnTo>
                  <a:pt x="6" y="74"/>
                </a:lnTo>
                <a:lnTo>
                  <a:pt x="7" y="77"/>
                </a:lnTo>
                <a:lnTo>
                  <a:pt x="9" y="78"/>
                </a:lnTo>
                <a:lnTo>
                  <a:pt x="13" y="92"/>
                </a:lnTo>
                <a:lnTo>
                  <a:pt x="13" y="93"/>
                </a:lnTo>
                <a:lnTo>
                  <a:pt x="13" y="96"/>
                </a:lnTo>
                <a:lnTo>
                  <a:pt x="16" y="102"/>
                </a:lnTo>
                <a:lnTo>
                  <a:pt x="16" y="107"/>
                </a:lnTo>
                <a:lnTo>
                  <a:pt x="18" y="110"/>
                </a:lnTo>
                <a:lnTo>
                  <a:pt x="21" y="110"/>
                </a:lnTo>
                <a:lnTo>
                  <a:pt x="24" y="119"/>
                </a:lnTo>
                <a:lnTo>
                  <a:pt x="27" y="126"/>
                </a:lnTo>
                <a:lnTo>
                  <a:pt x="25" y="131"/>
                </a:lnTo>
                <a:lnTo>
                  <a:pt x="25" y="135"/>
                </a:lnTo>
                <a:lnTo>
                  <a:pt x="31" y="141"/>
                </a:lnTo>
                <a:lnTo>
                  <a:pt x="31" y="143"/>
                </a:lnTo>
                <a:lnTo>
                  <a:pt x="31" y="146"/>
                </a:lnTo>
                <a:lnTo>
                  <a:pt x="34" y="150"/>
                </a:lnTo>
                <a:lnTo>
                  <a:pt x="37" y="158"/>
                </a:lnTo>
                <a:lnTo>
                  <a:pt x="36" y="160"/>
                </a:lnTo>
                <a:lnTo>
                  <a:pt x="36" y="164"/>
                </a:lnTo>
                <a:lnTo>
                  <a:pt x="37" y="164"/>
                </a:lnTo>
                <a:lnTo>
                  <a:pt x="37" y="166"/>
                </a:lnTo>
                <a:lnTo>
                  <a:pt x="37" y="169"/>
                </a:lnTo>
                <a:lnTo>
                  <a:pt x="37" y="173"/>
                </a:lnTo>
                <a:lnTo>
                  <a:pt x="39" y="178"/>
                </a:lnTo>
                <a:lnTo>
                  <a:pt x="40" y="184"/>
                </a:lnTo>
                <a:lnTo>
                  <a:pt x="42" y="184"/>
                </a:lnTo>
                <a:lnTo>
                  <a:pt x="40" y="185"/>
                </a:lnTo>
                <a:lnTo>
                  <a:pt x="40" y="191"/>
                </a:lnTo>
                <a:lnTo>
                  <a:pt x="37" y="194"/>
                </a:lnTo>
                <a:lnTo>
                  <a:pt x="45" y="203"/>
                </a:lnTo>
                <a:lnTo>
                  <a:pt x="43" y="205"/>
                </a:lnTo>
                <a:lnTo>
                  <a:pt x="45" y="205"/>
                </a:lnTo>
                <a:lnTo>
                  <a:pt x="57" y="205"/>
                </a:lnTo>
                <a:lnTo>
                  <a:pt x="63" y="205"/>
                </a:lnTo>
                <a:lnTo>
                  <a:pt x="69" y="205"/>
                </a:lnTo>
                <a:lnTo>
                  <a:pt x="72" y="205"/>
                </a:lnTo>
                <a:lnTo>
                  <a:pt x="82" y="205"/>
                </a:lnTo>
                <a:lnTo>
                  <a:pt x="87" y="205"/>
                </a:lnTo>
                <a:lnTo>
                  <a:pt x="94" y="205"/>
                </a:lnTo>
                <a:lnTo>
                  <a:pt x="101" y="205"/>
                </a:lnTo>
                <a:lnTo>
                  <a:pt x="107" y="203"/>
                </a:lnTo>
                <a:lnTo>
                  <a:pt x="108" y="203"/>
                </a:lnTo>
                <a:lnTo>
                  <a:pt x="120" y="203"/>
                </a:lnTo>
                <a:lnTo>
                  <a:pt x="131" y="203"/>
                </a:lnTo>
                <a:lnTo>
                  <a:pt x="132" y="203"/>
                </a:lnTo>
                <a:lnTo>
                  <a:pt x="143" y="202"/>
                </a:lnTo>
                <a:lnTo>
                  <a:pt x="144" y="202"/>
                </a:lnTo>
                <a:lnTo>
                  <a:pt x="155" y="202"/>
                </a:lnTo>
                <a:lnTo>
                  <a:pt x="158" y="202"/>
                </a:lnTo>
                <a:lnTo>
                  <a:pt x="159" y="202"/>
                </a:lnTo>
                <a:lnTo>
                  <a:pt x="164" y="200"/>
                </a:lnTo>
                <a:lnTo>
                  <a:pt x="170" y="200"/>
                </a:lnTo>
                <a:lnTo>
                  <a:pt x="177" y="200"/>
                </a:lnTo>
                <a:lnTo>
                  <a:pt x="182" y="200"/>
                </a:lnTo>
                <a:lnTo>
                  <a:pt x="194" y="199"/>
                </a:lnTo>
                <a:lnTo>
                  <a:pt x="197" y="199"/>
                </a:lnTo>
                <a:lnTo>
                  <a:pt x="200" y="199"/>
                </a:lnTo>
                <a:lnTo>
                  <a:pt x="207" y="197"/>
                </a:lnTo>
                <a:lnTo>
                  <a:pt x="215" y="197"/>
                </a:lnTo>
                <a:lnTo>
                  <a:pt x="219" y="197"/>
                </a:lnTo>
                <a:lnTo>
                  <a:pt x="222" y="197"/>
                </a:lnTo>
                <a:lnTo>
                  <a:pt x="228" y="196"/>
                </a:lnTo>
                <a:lnTo>
                  <a:pt x="231" y="196"/>
                </a:lnTo>
                <a:lnTo>
                  <a:pt x="235" y="196"/>
                </a:lnTo>
                <a:lnTo>
                  <a:pt x="245" y="194"/>
                </a:lnTo>
                <a:lnTo>
                  <a:pt x="247" y="196"/>
                </a:lnTo>
                <a:lnTo>
                  <a:pt x="251" y="199"/>
                </a:lnTo>
                <a:lnTo>
                  <a:pt x="257" y="208"/>
                </a:lnTo>
                <a:lnTo>
                  <a:pt x="262" y="209"/>
                </a:lnTo>
                <a:lnTo>
                  <a:pt x="265" y="208"/>
                </a:lnTo>
                <a:lnTo>
                  <a:pt x="263" y="196"/>
                </a:lnTo>
                <a:lnTo>
                  <a:pt x="272" y="191"/>
                </a:lnTo>
                <a:lnTo>
                  <a:pt x="275" y="190"/>
                </a:lnTo>
                <a:lnTo>
                  <a:pt x="275" y="188"/>
                </a:lnTo>
                <a:lnTo>
                  <a:pt x="275" y="187"/>
                </a:lnTo>
                <a:lnTo>
                  <a:pt x="275" y="184"/>
                </a:lnTo>
                <a:lnTo>
                  <a:pt x="283" y="166"/>
                </a:lnTo>
                <a:lnTo>
                  <a:pt x="283" y="161"/>
                </a:lnTo>
                <a:lnTo>
                  <a:pt x="280" y="155"/>
                </a:lnTo>
                <a:lnTo>
                  <a:pt x="274" y="149"/>
                </a:lnTo>
                <a:lnTo>
                  <a:pt x="275" y="144"/>
                </a:lnTo>
                <a:lnTo>
                  <a:pt x="275" y="141"/>
                </a:lnTo>
                <a:lnTo>
                  <a:pt x="278" y="137"/>
                </a:lnTo>
                <a:lnTo>
                  <a:pt x="289" y="135"/>
                </a:lnTo>
                <a:lnTo>
                  <a:pt x="302" y="129"/>
                </a:lnTo>
                <a:lnTo>
                  <a:pt x="308" y="125"/>
                </a:lnTo>
                <a:lnTo>
                  <a:pt x="310" y="114"/>
                </a:lnTo>
                <a:lnTo>
                  <a:pt x="311" y="113"/>
                </a:lnTo>
                <a:lnTo>
                  <a:pt x="313" y="111"/>
                </a:lnTo>
                <a:lnTo>
                  <a:pt x="316" y="104"/>
                </a:lnTo>
                <a:lnTo>
                  <a:pt x="317" y="101"/>
                </a:lnTo>
                <a:lnTo>
                  <a:pt x="317" y="96"/>
                </a:lnTo>
                <a:lnTo>
                  <a:pt x="316" y="93"/>
                </a:lnTo>
                <a:lnTo>
                  <a:pt x="316" y="87"/>
                </a:lnTo>
                <a:lnTo>
                  <a:pt x="310" y="84"/>
                </a:lnTo>
                <a:lnTo>
                  <a:pt x="307" y="84"/>
                </a:lnTo>
                <a:lnTo>
                  <a:pt x="304" y="83"/>
                </a:lnTo>
                <a:lnTo>
                  <a:pt x="302" y="81"/>
                </a:lnTo>
                <a:lnTo>
                  <a:pt x="299" y="72"/>
                </a:lnTo>
                <a:lnTo>
                  <a:pt x="292" y="68"/>
                </a:lnTo>
                <a:lnTo>
                  <a:pt x="290" y="65"/>
                </a:lnTo>
                <a:lnTo>
                  <a:pt x="287" y="57"/>
                </a:lnTo>
                <a:lnTo>
                  <a:pt x="284" y="56"/>
                </a:lnTo>
                <a:lnTo>
                  <a:pt x="277" y="54"/>
                </a:lnTo>
                <a:lnTo>
                  <a:pt x="269" y="50"/>
                </a:lnTo>
                <a:lnTo>
                  <a:pt x="268" y="41"/>
                </a:lnTo>
                <a:lnTo>
                  <a:pt x="263" y="35"/>
                </a:lnTo>
                <a:lnTo>
                  <a:pt x="263" y="33"/>
                </a:lnTo>
                <a:lnTo>
                  <a:pt x="262" y="29"/>
                </a:lnTo>
                <a:lnTo>
                  <a:pt x="266" y="17"/>
                </a:lnTo>
                <a:lnTo>
                  <a:pt x="259" y="6"/>
                </a:lnTo>
                <a:lnTo>
                  <a:pt x="259" y="4"/>
                </a:lnTo>
                <a:lnTo>
                  <a:pt x="259" y="0"/>
                </a:lnTo>
                <a:lnTo>
                  <a:pt x="257" y="0"/>
                </a:lnTo>
                <a:lnTo>
                  <a:pt x="253" y="0"/>
                </a:lnTo>
                <a:lnTo>
                  <a:pt x="239" y="1"/>
                </a:lnTo>
                <a:lnTo>
                  <a:pt x="233" y="1"/>
                </a:lnTo>
                <a:lnTo>
                  <a:pt x="216" y="3"/>
                </a:lnTo>
                <a:lnTo>
                  <a:pt x="198" y="3"/>
                </a:lnTo>
                <a:lnTo>
                  <a:pt x="194" y="4"/>
                </a:lnTo>
                <a:lnTo>
                  <a:pt x="173" y="4"/>
                </a:lnTo>
                <a:lnTo>
                  <a:pt x="171" y="4"/>
                </a:lnTo>
                <a:lnTo>
                  <a:pt x="170" y="4"/>
                </a:lnTo>
                <a:lnTo>
                  <a:pt x="155" y="6"/>
                </a:lnTo>
                <a:lnTo>
                  <a:pt x="153" y="6"/>
                </a:lnTo>
                <a:lnTo>
                  <a:pt x="149" y="6"/>
                </a:lnTo>
                <a:close/>
              </a:path>
            </a:pathLst>
          </a:custGeom>
          <a:blipFill rotWithShape="0">
            <a:blip r:embed="rId43"/>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7" name=""/>
          <p:cNvSpPr/>
          <p:nvPr/>
        </p:nvSpPr>
        <p:spPr>
          <a:xfrm>
            <a:off x="6054840" y="3978360"/>
            <a:ext cx="739800" cy="776160"/>
          </a:xfrm>
          <a:custGeom>
            <a:avLst/>
            <a:gdLst/>
            <a:ahLst/>
            <a:rect l="l" t="t" r="r" b="b"/>
            <a:pathLst>
              <a:path w="287" h="300">
                <a:moveTo>
                  <a:pt x="42" y="14"/>
                </a:moveTo>
                <a:lnTo>
                  <a:pt x="45" y="14"/>
                </a:lnTo>
                <a:lnTo>
                  <a:pt x="48" y="14"/>
                </a:lnTo>
                <a:lnTo>
                  <a:pt x="53" y="12"/>
                </a:lnTo>
                <a:lnTo>
                  <a:pt x="60" y="12"/>
                </a:lnTo>
                <a:lnTo>
                  <a:pt x="66" y="11"/>
                </a:lnTo>
                <a:lnTo>
                  <a:pt x="69" y="11"/>
                </a:lnTo>
                <a:lnTo>
                  <a:pt x="72" y="9"/>
                </a:lnTo>
                <a:lnTo>
                  <a:pt x="78" y="9"/>
                </a:lnTo>
                <a:lnTo>
                  <a:pt x="80" y="9"/>
                </a:lnTo>
                <a:lnTo>
                  <a:pt x="86" y="8"/>
                </a:lnTo>
                <a:lnTo>
                  <a:pt x="89" y="8"/>
                </a:lnTo>
                <a:lnTo>
                  <a:pt x="105" y="5"/>
                </a:lnTo>
                <a:lnTo>
                  <a:pt x="110" y="5"/>
                </a:lnTo>
                <a:lnTo>
                  <a:pt x="113" y="5"/>
                </a:lnTo>
                <a:lnTo>
                  <a:pt x="113" y="3"/>
                </a:lnTo>
                <a:lnTo>
                  <a:pt x="122" y="2"/>
                </a:lnTo>
                <a:lnTo>
                  <a:pt x="129" y="2"/>
                </a:lnTo>
                <a:lnTo>
                  <a:pt x="132" y="0"/>
                </a:lnTo>
                <a:lnTo>
                  <a:pt x="132" y="5"/>
                </a:lnTo>
                <a:lnTo>
                  <a:pt x="126" y="11"/>
                </a:lnTo>
                <a:lnTo>
                  <a:pt x="123" y="21"/>
                </a:lnTo>
                <a:lnTo>
                  <a:pt x="123" y="23"/>
                </a:lnTo>
                <a:lnTo>
                  <a:pt x="129" y="26"/>
                </a:lnTo>
                <a:lnTo>
                  <a:pt x="137" y="30"/>
                </a:lnTo>
                <a:lnTo>
                  <a:pt x="138" y="32"/>
                </a:lnTo>
                <a:lnTo>
                  <a:pt x="141" y="33"/>
                </a:lnTo>
                <a:lnTo>
                  <a:pt x="141" y="35"/>
                </a:lnTo>
                <a:lnTo>
                  <a:pt x="144" y="35"/>
                </a:lnTo>
                <a:lnTo>
                  <a:pt x="150" y="35"/>
                </a:lnTo>
                <a:lnTo>
                  <a:pt x="153" y="39"/>
                </a:lnTo>
                <a:lnTo>
                  <a:pt x="158" y="45"/>
                </a:lnTo>
                <a:lnTo>
                  <a:pt x="159" y="47"/>
                </a:lnTo>
                <a:lnTo>
                  <a:pt x="161" y="50"/>
                </a:lnTo>
                <a:lnTo>
                  <a:pt x="165" y="56"/>
                </a:lnTo>
                <a:lnTo>
                  <a:pt x="168" y="59"/>
                </a:lnTo>
                <a:lnTo>
                  <a:pt x="170" y="62"/>
                </a:lnTo>
                <a:lnTo>
                  <a:pt x="170" y="64"/>
                </a:lnTo>
                <a:lnTo>
                  <a:pt x="173" y="65"/>
                </a:lnTo>
                <a:lnTo>
                  <a:pt x="184" y="71"/>
                </a:lnTo>
                <a:lnTo>
                  <a:pt x="191" y="77"/>
                </a:lnTo>
                <a:lnTo>
                  <a:pt x="194" y="80"/>
                </a:lnTo>
                <a:lnTo>
                  <a:pt x="196" y="85"/>
                </a:lnTo>
                <a:lnTo>
                  <a:pt x="200" y="86"/>
                </a:lnTo>
                <a:lnTo>
                  <a:pt x="205" y="88"/>
                </a:lnTo>
                <a:lnTo>
                  <a:pt x="206" y="89"/>
                </a:lnTo>
                <a:lnTo>
                  <a:pt x="214" y="98"/>
                </a:lnTo>
                <a:lnTo>
                  <a:pt x="217" y="103"/>
                </a:lnTo>
                <a:lnTo>
                  <a:pt x="218" y="107"/>
                </a:lnTo>
                <a:lnTo>
                  <a:pt x="224" y="109"/>
                </a:lnTo>
                <a:lnTo>
                  <a:pt x="224" y="112"/>
                </a:lnTo>
                <a:lnTo>
                  <a:pt x="227" y="113"/>
                </a:lnTo>
                <a:lnTo>
                  <a:pt x="233" y="115"/>
                </a:lnTo>
                <a:lnTo>
                  <a:pt x="238" y="118"/>
                </a:lnTo>
                <a:lnTo>
                  <a:pt x="241" y="119"/>
                </a:lnTo>
                <a:lnTo>
                  <a:pt x="241" y="124"/>
                </a:lnTo>
                <a:lnTo>
                  <a:pt x="248" y="136"/>
                </a:lnTo>
                <a:lnTo>
                  <a:pt x="248" y="143"/>
                </a:lnTo>
                <a:lnTo>
                  <a:pt x="250" y="146"/>
                </a:lnTo>
                <a:lnTo>
                  <a:pt x="251" y="146"/>
                </a:lnTo>
                <a:lnTo>
                  <a:pt x="257" y="148"/>
                </a:lnTo>
                <a:lnTo>
                  <a:pt x="268" y="163"/>
                </a:lnTo>
                <a:lnTo>
                  <a:pt x="268" y="166"/>
                </a:lnTo>
                <a:lnTo>
                  <a:pt x="268" y="167"/>
                </a:lnTo>
                <a:lnTo>
                  <a:pt x="271" y="175"/>
                </a:lnTo>
                <a:lnTo>
                  <a:pt x="277" y="175"/>
                </a:lnTo>
                <a:lnTo>
                  <a:pt x="283" y="178"/>
                </a:lnTo>
                <a:lnTo>
                  <a:pt x="286" y="178"/>
                </a:lnTo>
                <a:lnTo>
                  <a:pt x="287" y="181"/>
                </a:lnTo>
                <a:lnTo>
                  <a:pt x="280" y="191"/>
                </a:lnTo>
                <a:lnTo>
                  <a:pt x="277" y="190"/>
                </a:lnTo>
                <a:lnTo>
                  <a:pt x="278" y="194"/>
                </a:lnTo>
                <a:lnTo>
                  <a:pt x="274" y="201"/>
                </a:lnTo>
                <a:lnTo>
                  <a:pt x="272" y="201"/>
                </a:lnTo>
                <a:lnTo>
                  <a:pt x="271" y="202"/>
                </a:lnTo>
                <a:lnTo>
                  <a:pt x="274" y="204"/>
                </a:lnTo>
                <a:lnTo>
                  <a:pt x="275" y="208"/>
                </a:lnTo>
                <a:lnTo>
                  <a:pt x="274" y="213"/>
                </a:lnTo>
                <a:lnTo>
                  <a:pt x="272" y="213"/>
                </a:lnTo>
                <a:lnTo>
                  <a:pt x="269" y="214"/>
                </a:lnTo>
                <a:lnTo>
                  <a:pt x="269" y="216"/>
                </a:lnTo>
                <a:lnTo>
                  <a:pt x="274" y="216"/>
                </a:lnTo>
                <a:lnTo>
                  <a:pt x="271" y="225"/>
                </a:lnTo>
                <a:lnTo>
                  <a:pt x="269" y="226"/>
                </a:lnTo>
                <a:lnTo>
                  <a:pt x="271" y="231"/>
                </a:lnTo>
                <a:lnTo>
                  <a:pt x="272" y="232"/>
                </a:lnTo>
                <a:lnTo>
                  <a:pt x="268" y="241"/>
                </a:lnTo>
                <a:lnTo>
                  <a:pt x="263" y="244"/>
                </a:lnTo>
                <a:lnTo>
                  <a:pt x="265" y="244"/>
                </a:lnTo>
                <a:lnTo>
                  <a:pt x="265" y="250"/>
                </a:lnTo>
                <a:lnTo>
                  <a:pt x="263" y="252"/>
                </a:lnTo>
                <a:lnTo>
                  <a:pt x="266" y="253"/>
                </a:lnTo>
                <a:lnTo>
                  <a:pt x="268" y="271"/>
                </a:lnTo>
                <a:lnTo>
                  <a:pt x="251" y="271"/>
                </a:lnTo>
                <a:lnTo>
                  <a:pt x="242" y="268"/>
                </a:lnTo>
                <a:lnTo>
                  <a:pt x="241" y="267"/>
                </a:lnTo>
                <a:lnTo>
                  <a:pt x="235" y="274"/>
                </a:lnTo>
                <a:lnTo>
                  <a:pt x="238" y="289"/>
                </a:lnTo>
                <a:lnTo>
                  <a:pt x="238" y="300"/>
                </a:lnTo>
                <a:lnTo>
                  <a:pt x="230" y="300"/>
                </a:lnTo>
                <a:lnTo>
                  <a:pt x="227" y="292"/>
                </a:lnTo>
                <a:lnTo>
                  <a:pt x="226" y="288"/>
                </a:lnTo>
                <a:lnTo>
                  <a:pt x="224" y="288"/>
                </a:lnTo>
                <a:lnTo>
                  <a:pt x="217" y="288"/>
                </a:lnTo>
                <a:lnTo>
                  <a:pt x="215" y="288"/>
                </a:lnTo>
                <a:lnTo>
                  <a:pt x="212" y="288"/>
                </a:lnTo>
                <a:lnTo>
                  <a:pt x="211" y="288"/>
                </a:lnTo>
                <a:lnTo>
                  <a:pt x="206" y="289"/>
                </a:lnTo>
                <a:lnTo>
                  <a:pt x="200" y="289"/>
                </a:lnTo>
                <a:lnTo>
                  <a:pt x="196" y="289"/>
                </a:lnTo>
                <a:lnTo>
                  <a:pt x="190" y="291"/>
                </a:lnTo>
                <a:lnTo>
                  <a:pt x="175" y="291"/>
                </a:lnTo>
                <a:lnTo>
                  <a:pt x="172" y="292"/>
                </a:lnTo>
                <a:lnTo>
                  <a:pt x="168" y="292"/>
                </a:lnTo>
                <a:lnTo>
                  <a:pt x="164" y="292"/>
                </a:lnTo>
                <a:lnTo>
                  <a:pt x="162" y="292"/>
                </a:lnTo>
                <a:lnTo>
                  <a:pt x="159" y="292"/>
                </a:lnTo>
                <a:lnTo>
                  <a:pt x="153" y="292"/>
                </a:lnTo>
                <a:lnTo>
                  <a:pt x="147" y="294"/>
                </a:lnTo>
                <a:lnTo>
                  <a:pt x="146" y="294"/>
                </a:lnTo>
                <a:lnTo>
                  <a:pt x="143" y="294"/>
                </a:lnTo>
                <a:lnTo>
                  <a:pt x="140" y="294"/>
                </a:lnTo>
                <a:lnTo>
                  <a:pt x="132" y="295"/>
                </a:lnTo>
                <a:lnTo>
                  <a:pt x="129" y="295"/>
                </a:lnTo>
                <a:lnTo>
                  <a:pt x="125" y="295"/>
                </a:lnTo>
                <a:lnTo>
                  <a:pt x="123" y="295"/>
                </a:lnTo>
                <a:lnTo>
                  <a:pt x="120" y="295"/>
                </a:lnTo>
                <a:lnTo>
                  <a:pt x="114" y="295"/>
                </a:lnTo>
                <a:lnTo>
                  <a:pt x="111" y="297"/>
                </a:lnTo>
                <a:lnTo>
                  <a:pt x="110" y="297"/>
                </a:lnTo>
                <a:lnTo>
                  <a:pt x="108" y="297"/>
                </a:lnTo>
                <a:lnTo>
                  <a:pt x="104" y="297"/>
                </a:lnTo>
                <a:lnTo>
                  <a:pt x="99" y="297"/>
                </a:lnTo>
                <a:lnTo>
                  <a:pt x="89" y="298"/>
                </a:lnTo>
                <a:lnTo>
                  <a:pt x="77" y="298"/>
                </a:lnTo>
                <a:lnTo>
                  <a:pt x="68" y="283"/>
                </a:lnTo>
                <a:lnTo>
                  <a:pt x="66" y="280"/>
                </a:lnTo>
                <a:lnTo>
                  <a:pt x="65" y="276"/>
                </a:lnTo>
                <a:lnTo>
                  <a:pt x="63" y="273"/>
                </a:lnTo>
                <a:lnTo>
                  <a:pt x="59" y="265"/>
                </a:lnTo>
                <a:lnTo>
                  <a:pt x="59" y="261"/>
                </a:lnTo>
                <a:lnTo>
                  <a:pt x="59" y="256"/>
                </a:lnTo>
                <a:lnTo>
                  <a:pt x="59" y="249"/>
                </a:lnTo>
                <a:lnTo>
                  <a:pt x="60" y="247"/>
                </a:lnTo>
                <a:lnTo>
                  <a:pt x="57" y="240"/>
                </a:lnTo>
                <a:lnTo>
                  <a:pt x="54" y="235"/>
                </a:lnTo>
                <a:lnTo>
                  <a:pt x="53" y="231"/>
                </a:lnTo>
                <a:lnTo>
                  <a:pt x="53" y="223"/>
                </a:lnTo>
                <a:lnTo>
                  <a:pt x="54" y="216"/>
                </a:lnTo>
                <a:lnTo>
                  <a:pt x="54" y="211"/>
                </a:lnTo>
                <a:lnTo>
                  <a:pt x="54" y="207"/>
                </a:lnTo>
                <a:lnTo>
                  <a:pt x="57" y="202"/>
                </a:lnTo>
                <a:lnTo>
                  <a:pt x="60" y="199"/>
                </a:lnTo>
                <a:lnTo>
                  <a:pt x="62" y="198"/>
                </a:lnTo>
                <a:lnTo>
                  <a:pt x="56" y="193"/>
                </a:lnTo>
                <a:lnTo>
                  <a:pt x="57" y="188"/>
                </a:lnTo>
                <a:lnTo>
                  <a:pt x="54" y="181"/>
                </a:lnTo>
                <a:lnTo>
                  <a:pt x="48" y="175"/>
                </a:lnTo>
                <a:lnTo>
                  <a:pt x="47" y="173"/>
                </a:lnTo>
                <a:lnTo>
                  <a:pt x="45" y="166"/>
                </a:lnTo>
                <a:lnTo>
                  <a:pt x="44" y="166"/>
                </a:lnTo>
                <a:lnTo>
                  <a:pt x="45" y="163"/>
                </a:lnTo>
                <a:lnTo>
                  <a:pt x="41" y="158"/>
                </a:lnTo>
                <a:lnTo>
                  <a:pt x="39" y="152"/>
                </a:lnTo>
                <a:lnTo>
                  <a:pt x="37" y="149"/>
                </a:lnTo>
                <a:lnTo>
                  <a:pt x="36" y="142"/>
                </a:lnTo>
                <a:lnTo>
                  <a:pt x="36" y="140"/>
                </a:lnTo>
                <a:lnTo>
                  <a:pt x="34" y="136"/>
                </a:lnTo>
                <a:lnTo>
                  <a:pt x="31" y="125"/>
                </a:lnTo>
                <a:lnTo>
                  <a:pt x="30" y="121"/>
                </a:lnTo>
                <a:lnTo>
                  <a:pt x="28" y="118"/>
                </a:lnTo>
                <a:lnTo>
                  <a:pt x="28" y="116"/>
                </a:lnTo>
                <a:lnTo>
                  <a:pt x="25" y="109"/>
                </a:lnTo>
                <a:lnTo>
                  <a:pt x="25" y="107"/>
                </a:lnTo>
                <a:lnTo>
                  <a:pt x="22" y="94"/>
                </a:lnTo>
                <a:lnTo>
                  <a:pt x="21" y="94"/>
                </a:lnTo>
                <a:lnTo>
                  <a:pt x="21" y="91"/>
                </a:lnTo>
                <a:lnTo>
                  <a:pt x="19" y="86"/>
                </a:lnTo>
                <a:lnTo>
                  <a:pt x="19" y="85"/>
                </a:lnTo>
                <a:lnTo>
                  <a:pt x="18" y="82"/>
                </a:lnTo>
                <a:lnTo>
                  <a:pt x="18" y="79"/>
                </a:lnTo>
                <a:lnTo>
                  <a:pt x="16" y="73"/>
                </a:lnTo>
                <a:lnTo>
                  <a:pt x="15" y="70"/>
                </a:lnTo>
                <a:lnTo>
                  <a:pt x="13" y="65"/>
                </a:lnTo>
                <a:lnTo>
                  <a:pt x="12" y="58"/>
                </a:lnTo>
                <a:lnTo>
                  <a:pt x="10" y="53"/>
                </a:lnTo>
                <a:lnTo>
                  <a:pt x="9" y="50"/>
                </a:lnTo>
                <a:lnTo>
                  <a:pt x="7" y="45"/>
                </a:lnTo>
                <a:lnTo>
                  <a:pt x="7" y="42"/>
                </a:lnTo>
                <a:lnTo>
                  <a:pt x="4" y="35"/>
                </a:lnTo>
                <a:lnTo>
                  <a:pt x="3" y="30"/>
                </a:lnTo>
                <a:lnTo>
                  <a:pt x="3" y="27"/>
                </a:lnTo>
                <a:lnTo>
                  <a:pt x="1" y="27"/>
                </a:lnTo>
                <a:lnTo>
                  <a:pt x="0" y="20"/>
                </a:lnTo>
                <a:lnTo>
                  <a:pt x="6" y="18"/>
                </a:lnTo>
                <a:lnTo>
                  <a:pt x="7" y="18"/>
                </a:lnTo>
                <a:lnTo>
                  <a:pt x="12" y="18"/>
                </a:lnTo>
                <a:lnTo>
                  <a:pt x="13" y="18"/>
                </a:lnTo>
                <a:lnTo>
                  <a:pt x="16" y="18"/>
                </a:lnTo>
                <a:lnTo>
                  <a:pt x="18" y="17"/>
                </a:lnTo>
                <a:lnTo>
                  <a:pt x="19" y="17"/>
                </a:lnTo>
                <a:lnTo>
                  <a:pt x="33" y="15"/>
                </a:lnTo>
                <a:lnTo>
                  <a:pt x="36" y="15"/>
                </a:lnTo>
                <a:lnTo>
                  <a:pt x="41" y="14"/>
                </a:lnTo>
                <a:lnTo>
                  <a:pt x="42" y="14"/>
                </a:lnTo>
                <a:close/>
              </a:path>
            </a:pathLst>
          </a:custGeom>
          <a:blipFill rotWithShape="0">
            <a:blip r:embed="rId44"/>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8" name=""/>
          <p:cNvSpPr/>
          <p:nvPr/>
        </p:nvSpPr>
        <p:spPr>
          <a:xfrm>
            <a:off x="6372360" y="3908520"/>
            <a:ext cx="687240" cy="530280"/>
          </a:xfrm>
          <a:custGeom>
            <a:avLst/>
            <a:gdLst/>
            <a:ahLst/>
            <a:rect l="l" t="t" r="r" b="b"/>
            <a:pathLst>
              <a:path w="267" h="205">
                <a:moveTo>
                  <a:pt x="47" y="89"/>
                </a:moveTo>
                <a:lnTo>
                  <a:pt x="47" y="91"/>
                </a:lnTo>
                <a:lnTo>
                  <a:pt x="50" y="92"/>
                </a:lnTo>
                <a:lnTo>
                  <a:pt x="61" y="98"/>
                </a:lnTo>
                <a:lnTo>
                  <a:pt x="68" y="104"/>
                </a:lnTo>
                <a:lnTo>
                  <a:pt x="71" y="107"/>
                </a:lnTo>
                <a:lnTo>
                  <a:pt x="73" y="112"/>
                </a:lnTo>
                <a:lnTo>
                  <a:pt x="77" y="113"/>
                </a:lnTo>
                <a:lnTo>
                  <a:pt x="82" y="115"/>
                </a:lnTo>
                <a:lnTo>
                  <a:pt x="83" y="116"/>
                </a:lnTo>
                <a:lnTo>
                  <a:pt x="91" y="125"/>
                </a:lnTo>
                <a:lnTo>
                  <a:pt x="94" y="130"/>
                </a:lnTo>
                <a:lnTo>
                  <a:pt x="95" y="134"/>
                </a:lnTo>
                <a:lnTo>
                  <a:pt x="101" y="136"/>
                </a:lnTo>
                <a:lnTo>
                  <a:pt x="101" y="139"/>
                </a:lnTo>
                <a:lnTo>
                  <a:pt x="104" y="140"/>
                </a:lnTo>
                <a:lnTo>
                  <a:pt x="110" y="142"/>
                </a:lnTo>
                <a:lnTo>
                  <a:pt x="115" y="145"/>
                </a:lnTo>
                <a:lnTo>
                  <a:pt x="118" y="146"/>
                </a:lnTo>
                <a:lnTo>
                  <a:pt x="118" y="151"/>
                </a:lnTo>
                <a:lnTo>
                  <a:pt x="125" y="163"/>
                </a:lnTo>
                <a:lnTo>
                  <a:pt x="125" y="170"/>
                </a:lnTo>
                <a:lnTo>
                  <a:pt x="127" y="173"/>
                </a:lnTo>
                <a:lnTo>
                  <a:pt x="128" y="173"/>
                </a:lnTo>
                <a:lnTo>
                  <a:pt x="134" y="175"/>
                </a:lnTo>
                <a:lnTo>
                  <a:pt x="145" y="190"/>
                </a:lnTo>
                <a:lnTo>
                  <a:pt x="145" y="193"/>
                </a:lnTo>
                <a:lnTo>
                  <a:pt x="145" y="194"/>
                </a:lnTo>
                <a:lnTo>
                  <a:pt x="148" y="202"/>
                </a:lnTo>
                <a:lnTo>
                  <a:pt x="154" y="202"/>
                </a:lnTo>
                <a:lnTo>
                  <a:pt x="160" y="205"/>
                </a:lnTo>
                <a:lnTo>
                  <a:pt x="161" y="202"/>
                </a:lnTo>
                <a:lnTo>
                  <a:pt x="167" y="197"/>
                </a:lnTo>
                <a:lnTo>
                  <a:pt x="170" y="191"/>
                </a:lnTo>
                <a:lnTo>
                  <a:pt x="166" y="188"/>
                </a:lnTo>
                <a:lnTo>
                  <a:pt x="163" y="182"/>
                </a:lnTo>
                <a:lnTo>
                  <a:pt x="173" y="188"/>
                </a:lnTo>
                <a:lnTo>
                  <a:pt x="179" y="184"/>
                </a:lnTo>
                <a:lnTo>
                  <a:pt x="183" y="178"/>
                </a:lnTo>
                <a:lnTo>
                  <a:pt x="176" y="170"/>
                </a:lnTo>
                <a:lnTo>
                  <a:pt x="181" y="170"/>
                </a:lnTo>
                <a:lnTo>
                  <a:pt x="183" y="172"/>
                </a:lnTo>
                <a:lnTo>
                  <a:pt x="186" y="170"/>
                </a:lnTo>
                <a:lnTo>
                  <a:pt x="187" y="170"/>
                </a:lnTo>
                <a:lnTo>
                  <a:pt x="189" y="169"/>
                </a:lnTo>
                <a:lnTo>
                  <a:pt x="196" y="161"/>
                </a:lnTo>
                <a:lnTo>
                  <a:pt x="204" y="158"/>
                </a:lnTo>
                <a:lnTo>
                  <a:pt x="208" y="148"/>
                </a:lnTo>
                <a:lnTo>
                  <a:pt x="216" y="143"/>
                </a:lnTo>
                <a:lnTo>
                  <a:pt x="223" y="134"/>
                </a:lnTo>
                <a:lnTo>
                  <a:pt x="222" y="128"/>
                </a:lnTo>
                <a:lnTo>
                  <a:pt x="232" y="127"/>
                </a:lnTo>
                <a:lnTo>
                  <a:pt x="237" y="118"/>
                </a:lnTo>
                <a:lnTo>
                  <a:pt x="240" y="101"/>
                </a:lnTo>
                <a:lnTo>
                  <a:pt x="246" y="85"/>
                </a:lnTo>
                <a:lnTo>
                  <a:pt x="253" y="71"/>
                </a:lnTo>
                <a:lnTo>
                  <a:pt x="256" y="69"/>
                </a:lnTo>
                <a:lnTo>
                  <a:pt x="267" y="62"/>
                </a:lnTo>
                <a:lnTo>
                  <a:pt x="264" y="60"/>
                </a:lnTo>
                <a:lnTo>
                  <a:pt x="259" y="57"/>
                </a:lnTo>
                <a:lnTo>
                  <a:pt x="244" y="47"/>
                </a:lnTo>
                <a:lnTo>
                  <a:pt x="237" y="41"/>
                </a:lnTo>
                <a:lnTo>
                  <a:pt x="232" y="38"/>
                </a:lnTo>
                <a:lnTo>
                  <a:pt x="220" y="29"/>
                </a:lnTo>
                <a:lnTo>
                  <a:pt x="216" y="26"/>
                </a:lnTo>
                <a:lnTo>
                  <a:pt x="208" y="20"/>
                </a:lnTo>
                <a:lnTo>
                  <a:pt x="198" y="14"/>
                </a:lnTo>
                <a:lnTo>
                  <a:pt x="195" y="11"/>
                </a:lnTo>
                <a:lnTo>
                  <a:pt x="193" y="11"/>
                </a:lnTo>
                <a:lnTo>
                  <a:pt x="190" y="11"/>
                </a:lnTo>
                <a:lnTo>
                  <a:pt x="184" y="12"/>
                </a:lnTo>
                <a:lnTo>
                  <a:pt x="181" y="12"/>
                </a:lnTo>
                <a:lnTo>
                  <a:pt x="176" y="14"/>
                </a:lnTo>
                <a:lnTo>
                  <a:pt x="163" y="15"/>
                </a:lnTo>
                <a:lnTo>
                  <a:pt x="160" y="15"/>
                </a:lnTo>
                <a:lnTo>
                  <a:pt x="160" y="17"/>
                </a:lnTo>
                <a:lnTo>
                  <a:pt x="152" y="17"/>
                </a:lnTo>
                <a:lnTo>
                  <a:pt x="146" y="18"/>
                </a:lnTo>
                <a:lnTo>
                  <a:pt x="134" y="20"/>
                </a:lnTo>
                <a:lnTo>
                  <a:pt x="134" y="12"/>
                </a:lnTo>
                <a:lnTo>
                  <a:pt x="130" y="8"/>
                </a:lnTo>
                <a:lnTo>
                  <a:pt x="128" y="6"/>
                </a:lnTo>
                <a:lnTo>
                  <a:pt x="125" y="3"/>
                </a:lnTo>
                <a:lnTo>
                  <a:pt x="121" y="5"/>
                </a:lnTo>
                <a:lnTo>
                  <a:pt x="118" y="2"/>
                </a:lnTo>
                <a:lnTo>
                  <a:pt x="118" y="0"/>
                </a:lnTo>
                <a:lnTo>
                  <a:pt x="112" y="0"/>
                </a:lnTo>
                <a:lnTo>
                  <a:pt x="107" y="2"/>
                </a:lnTo>
                <a:lnTo>
                  <a:pt x="103" y="2"/>
                </a:lnTo>
                <a:lnTo>
                  <a:pt x="100" y="2"/>
                </a:lnTo>
                <a:lnTo>
                  <a:pt x="94" y="3"/>
                </a:lnTo>
                <a:lnTo>
                  <a:pt x="80" y="5"/>
                </a:lnTo>
                <a:lnTo>
                  <a:pt x="79" y="5"/>
                </a:lnTo>
                <a:lnTo>
                  <a:pt x="74" y="5"/>
                </a:lnTo>
                <a:lnTo>
                  <a:pt x="68" y="6"/>
                </a:lnTo>
                <a:lnTo>
                  <a:pt x="64" y="6"/>
                </a:lnTo>
                <a:lnTo>
                  <a:pt x="59" y="6"/>
                </a:lnTo>
                <a:lnTo>
                  <a:pt x="55" y="8"/>
                </a:lnTo>
                <a:lnTo>
                  <a:pt x="53" y="8"/>
                </a:lnTo>
                <a:lnTo>
                  <a:pt x="49" y="9"/>
                </a:lnTo>
                <a:lnTo>
                  <a:pt x="41" y="12"/>
                </a:lnTo>
                <a:lnTo>
                  <a:pt x="36" y="14"/>
                </a:lnTo>
                <a:lnTo>
                  <a:pt x="33" y="15"/>
                </a:lnTo>
                <a:lnTo>
                  <a:pt x="30" y="15"/>
                </a:lnTo>
                <a:lnTo>
                  <a:pt x="27" y="20"/>
                </a:lnTo>
                <a:lnTo>
                  <a:pt x="21" y="21"/>
                </a:lnTo>
                <a:lnTo>
                  <a:pt x="20" y="23"/>
                </a:lnTo>
                <a:lnTo>
                  <a:pt x="15" y="24"/>
                </a:lnTo>
                <a:lnTo>
                  <a:pt x="9" y="27"/>
                </a:lnTo>
                <a:lnTo>
                  <a:pt x="9" y="32"/>
                </a:lnTo>
                <a:lnTo>
                  <a:pt x="3" y="38"/>
                </a:lnTo>
                <a:lnTo>
                  <a:pt x="0" y="48"/>
                </a:lnTo>
                <a:lnTo>
                  <a:pt x="0" y="50"/>
                </a:lnTo>
                <a:lnTo>
                  <a:pt x="6" y="53"/>
                </a:lnTo>
                <a:lnTo>
                  <a:pt x="14" y="57"/>
                </a:lnTo>
                <a:lnTo>
                  <a:pt x="15" y="59"/>
                </a:lnTo>
                <a:lnTo>
                  <a:pt x="18" y="60"/>
                </a:lnTo>
                <a:lnTo>
                  <a:pt x="18" y="62"/>
                </a:lnTo>
                <a:lnTo>
                  <a:pt x="21" y="62"/>
                </a:lnTo>
                <a:lnTo>
                  <a:pt x="27" y="62"/>
                </a:lnTo>
                <a:lnTo>
                  <a:pt x="30" y="66"/>
                </a:lnTo>
                <a:lnTo>
                  <a:pt x="35" y="72"/>
                </a:lnTo>
                <a:lnTo>
                  <a:pt x="36" y="74"/>
                </a:lnTo>
                <a:lnTo>
                  <a:pt x="38" y="77"/>
                </a:lnTo>
                <a:lnTo>
                  <a:pt x="42" y="83"/>
                </a:lnTo>
                <a:lnTo>
                  <a:pt x="45" y="86"/>
                </a:lnTo>
                <a:lnTo>
                  <a:pt x="47" y="89"/>
                </a:lnTo>
                <a:close/>
              </a:path>
            </a:pathLst>
          </a:custGeom>
          <a:blipFill rotWithShape="0">
            <a:blip r:embed="rId45"/>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09" name=""/>
          <p:cNvSpPr/>
          <p:nvPr/>
        </p:nvSpPr>
        <p:spPr>
          <a:xfrm>
            <a:off x="2681280" y="2297160"/>
            <a:ext cx="930240" cy="768240"/>
          </a:xfrm>
          <a:custGeom>
            <a:avLst/>
            <a:gdLst/>
            <a:ahLst/>
            <a:rect l="l" t="t" r="r" b="b"/>
            <a:pathLst>
              <a:path w="361" h="297">
                <a:moveTo>
                  <a:pt x="233" y="289"/>
                </a:moveTo>
                <a:lnTo>
                  <a:pt x="230" y="289"/>
                </a:lnTo>
                <a:lnTo>
                  <a:pt x="224" y="288"/>
                </a:lnTo>
                <a:lnTo>
                  <a:pt x="206" y="286"/>
                </a:lnTo>
                <a:lnTo>
                  <a:pt x="205" y="286"/>
                </a:lnTo>
                <a:lnTo>
                  <a:pt x="184" y="285"/>
                </a:lnTo>
                <a:lnTo>
                  <a:pt x="181" y="285"/>
                </a:lnTo>
                <a:lnTo>
                  <a:pt x="169" y="283"/>
                </a:lnTo>
                <a:lnTo>
                  <a:pt x="154" y="282"/>
                </a:lnTo>
                <a:lnTo>
                  <a:pt x="141" y="280"/>
                </a:lnTo>
                <a:lnTo>
                  <a:pt x="110" y="277"/>
                </a:lnTo>
                <a:lnTo>
                  <a:pt x="98" y="275"/>
                </a:lnTo>
                <a:lnTo>
                  <a:pt x="75" y="274"/>
                </a:lnTo>
                <a:lnTo>
                  <a:pt x="74" y="274"/>
                </a:lnTo>
                <a:lnTo>
                  <a:pt x="51" y="271"/>
                </a:lnTo>
                <a:lnTo>
                  <a:pt x="48" y="271"/>
                </a:lnTo>
                <a:lnTo>
                  <a:pt x="38" y="269"/>
                </a:lnTo>
                <a:lnTo>
                  <a:pt x="0" y="265"/>
                </a:lnTo>
                <a:lnTo>
                  <a:pt x="1" y="248"/>
                </a:lnTo>
                <a:lnTo>
                  <a:pt x="3" y="235"/>
                </a:lnTo>
                <a:lnTo>
                  <a:pt x="3" y="232"/>
                </a:lnTo>
                <a:lnTo>
                  <a:pt x="4" y="226"/>
                </a:lnTo>
                <a:lnTo>
                  <a:pt x="6" y="215"/>
                </a:lnTo>
                <a:lnTo>
                  <a:pt x="6" y="209"/>
                </a:lnTo>
                <a:lnTo>
                  <a:pt x="7" y="197"/>
                </a:lnTo>
                <a:lnTo>
                  <a:pt x="9" y="190"/>
                </a:lnTo>
                <a:lnTo>
                  <a:pt x="12" y="167"/>
                </a:lnTo>
                <a:lnTo>
                  <a:pt x="12" y="164"/>
                </a:lnTo>
                <a:lnTo>
                  <a:pt x="15" y="148"/>
                </a:lnTo>
                <a:lnTo>
                  <a:pt x="17" y="131"/>
                </a:lnTo>
                <a:lnTo>
                  <a:pt x="17" y="128"/>
                </a:lnTo>
                <a:lnTo>
                  <a:pt x="18" y="116"/>
                </a:lnTo>
                <a:lnTo>
                  <a:pt x="20" y="111"/>
                </a:lnTo>
                <a:lnTo>
                  <a:pt x="21" y="102"/>
                </a:lnTo>
                <a:lnTo>
                  <a:pt x="21" y="99"/>
                </a:lnTo>
                <a:lnTo>
                  <a:pt x="21" y="98"/>
                </a:lnTo>
                <a:lnTo>
                  <a:pt x="23" y="83"/>
                </a:lnTo>
                <a:lnTo>
                  <a:pt x="24" y="74"/>
                </a:lnTo>
                <a:lnTo>
                  <a:pt x="26" y="66"/>
                </a:lnTo>
                <a:lnTo>
                  <a:pt x="26" y="57"/>
                </a:lnTo>
                <a:lnTo>
                  <a:pt x="27" y="50"/>
                </a:lnTo>
                <a:lnTo>
                  <a:pt x="29" y="35"/>
                </a:lnTo>
                <a:lnTo>
                  <a:pt x="29" y="33"/>
                </a:lnTo>
                <a:lnTo>
                  <a:pt x="30" y="21"/>
                </a:lnTo>
                <a:lnTo>
                  <a:pt x="33" y="0"/>
                </a:lnTo>
                <a:lnTo>
                  <a:pt x="63" y="5"/>
                </a:lnTo>
                <a:lnTo>
                  <a:pt x="83" y="6"/>
                </a:lnTo>
                <a:lnTo>
                  <a:pt x="89" y="6"/>
                </a:lnTo>
                <a:lnTo>
                  <a:pt x="92" y="6"/>
                </a:lnTo>
                <a:lnTo>
                  <a:pt x="123" y="11"/>
                </a:lnTo>
                <a:lnTo>
                  <a:pt x="129" y="11"/>
                </a:lnTo>
                <a:lnTo>
                  <a:pt x="148" y="14"/>
                </a:lnTo>
                <a:lnTo>
                  <a:pt x="152" y="14"/>
                </a:lnTo>
                <a:lnTo>
                  <a:pt x="158" y="14"/>
                </a:lnTo>
                <a:lnTo>
                  <a:pt x="164" y="15"/>
                </a:lnTo>
                <a:lnTo>
                  <a:pt x="181" y="17"/>
                </a:lnTo>
                <a:lnTo>
                  <a:pt x="217" y="20"/>
                </a:lnTo>
                <a:lnTo>
                  <a:pt x="223" y="21"/>
                </a:lnTo>
                <a:lnTo>
                  <a:pt x="257" y="24"/>
                </a:lnTo>
                <a:lnTo>
                  <a:pt x="263" y="24"/>
                </a:lnTo>
                <a:lnTo>
                  <a:pt x="269" y="24"/>
                </a:lnTo>
                <a:lnTo>
                  <a:pt x="274" y="24"/>
                </a:lnTo>
                <a:lnTo>
                  <a:pt x="313" y="27"/>
                </a:lnTo>
                <a:lnTo>
                  <a:pt x="315" y="27"/>
                </a:lnTo>
                <a:lnTo>
                  <a:pt x="325" y="29"/>
                </a:lnTo>
                <a:lnTo>
                  <a:pt x="330" y="29"/>
                </a:lnTo>
                <a:lnTo>
                  <a:pt x="361" y="30"/>
                </a:lnTo>
                <a:lnTo>
                  <a:pt x="360" y="47"/>
                </a:lnTo>
                <a:lnTo>
                  <a:pt x="360" y="59"/>
                </a:lnTo>
                <a:lnTo>
                  <a:pt x="360" y="63"/>
                </a:lnTo>
                <a:lnTo>
                  <a:pt x="358" y="80"/>
                </a:lnTo>
                <a:lnTo>
                  <a:pt x="358" y="84"/>
                </a:lnTo>
                <a:lnTo>
                  <a:pt x="358" y="87"/>
                </a:lnTo>
                <a:lnTo>
                  <a:pt x="357" y="96"/>
                </a:lnTo>
                <a:lnTo>
                  <a:pt x="357" y="107"/>
                </a:lnTo>
                <a:lnTo>
                  <a:pt x="357" y="113"/>
                </a:lnTo>
                <a:lnTo>
                  <a:pt x="355" y="122"/>
                </a:lnTo>
                <a:lnTo>
                  <a:pt x="355" y="129"/>
                </a:lnTo>
                <a:lnTo>
                  <a:pt x="355" y="131"/>
                </a:lnTo>
                <a:lnTo>
                  <a:pt x="355" y="139"/>
                </a:lnTo>
                <a:lnTo>
                  <a:pt x="354" y="155"/>
                </a:lnTo>
                <a:lnTo>
                  <a:pt x="354" y="164"/>
                </a:lnTo>
                <a:lnTo>
                  <a:pt x="354" y="167"/>
                </a:lnTo>
                <a:lnTo>
                  <a:pt x="352" y="176"/>
                </a:lnTo>
                <a:lnTo>
                  <a:pt x="352" y="191"/>
                </a:lnTo>
                <a:lnTo>
                  <a:pt x="351" y="214"/>
                </a:lnTo>
                <a:lnTo>
                  <a:pt x="349" y="221"/>
                </a:lnTo>
                <a:lnTo>
                  <a:pt x="349" y="230"/>
                </a:lnTo>
                <a:lnTo>
                  <a:pt x="349" y="238"/>
                </a:lnTo>
                <a:lnTo>
                  <a:pt x="348" y="247"/>
                </a:lnTo>
                <a:lnTo>
                  <a:pt x="348" y="250"/>
                </a:lnTo>
                <a:lnTo>
                  <a:pt x="348" y="256"/>
                </a:lnTo>
                <a:lnTo>
                  <a:pt x="348" y="259"/>
                </a:lnTo>
                <a:lnTo>
                  <a:pt x="348" y="263"/>
                </a:lnTo>
                <a:lnTo>
                  <a:pt x="346" y="271"/>
                </a:lnTo>
                <a:lnTo>
                  <a:pt x="346" y="277"/>
                </a:lnTo>
                <a:lnTo>
                  <a:pt x="346" y="289"/>
                </a:lnTo>
                <a:lnTo>
                  <a:pt x="345" y="297"/>
                </a:lnTo>
                <a:lnTo>
                  <a:pt x="316" y="295"/>
                </a:lnTo>
                <a:lnTo>
                  <a:pt x="304" y="295"/>
                </a:lnTo>
                <a:lnTo>
                  <a:pt x="301" y="295"/>
                </a:lnTo>
                <a:lnTo>
                  <a:pt x="292" y="294"/>
                </a:lnTo>
                <a:lnTo>
                  <a:pt x="286" y="294"/>
                </a:lnTo>
                <a:lnTo>
                  <a:pt x="285" y="294"/>
                </a:lnTo>
                <a:lnTo>
                  <a:pt x="275" y="292"/>
                </a:lnTo>
                <a:lnTo>
                  <a:pt x="245" y="291"/>
                </a:lnTo>
                <a:lnTo>
                  <a:pt x="239" y="289"/>
                </a:lnTo>
                <a:lnTo>
                  <a:pt x="238" y="289"/>
                </a:lnTo>
                <a:lnTo>
                  <a:pt x="235" y="289"/>
                </a:lnTo>
                <a:lnTo>
                  <a:pt x="233" y="289"/>
                </a:lnTo>
                <a:close/>
              </a:path>
            </a:pathLst>
          </a:custGeom>
          <a:blipFill rotWithShape="0">
            <a:blip r:embed="rId46"/>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0" name=""/>
          <p:cNvSpPr/>
          <p:nvPr/>
        </p:nvSpPr>
        <p:spPr>
          <a:xfrm>
            <a:off x="1955880" y="1511280"/>
            <a:ext cx="799920" cy="1295280"/>
          </a:xfrm>
          <a:custGeom>
            <a:avLst/>
            <a:gdLst/>
            <a:ahLst/>
            <a:rect l="l" t="t" r="r" b="b"/>
            <a:pathLst>
              <a:path w="311" h="501">
                <a:moveTo>
                  <a:pt x="34" y="316"/>
                </a:moveTo>
                <a:lnTo>
                  <a:pt x="32" y="318"/>
                </a:lnTo>
                <a:lnTo>
                  <a:pt x="31" y="318"/>
                </a:lnTo>
                <a:lnTo>
                  <a:pt x="26" y="333"/>
                </a:lnTo>
                <a:lnTo>
                  <a:pt x="24" y="334"/>
                </a:lnTo>
                <a:lnTo>
                  <a:pt x="23" y="337"/>
                </a:lnTo>
                <a:lnTo>
                  <a:pt x="21" y="346"/>
                </a:lnTo>
                <a:lnTo>
                  <a:pt x="20" y="352"/>
                </a:lnTo>
                <a:lnTo>
                  <a:pt x="14" y="379"/>
                </a:lnTo>
                <a:lnTo>
                  <a:pt x="0" y="456"/>
                </a:lnTo>
                <a:lnTo>
                  <a:pt x="3" y="456"/>
                </a:lnTo>
                <a:lnTo>
                  <a:pt x="47" y="465"/>
                </a:lnTo>
                <a:lnTo>
                  <a:pt x="97" y="473"/>
                </a:lnTo>
                <a:lnTo>
                  <a:pt x="110" y="476"/>
                </a:lnTo>
                <a:lnTo>
                  <a:pt x="118" y="477"/>
                </a:lnTo>
                <a:lnTo>
                  <a:pt x="133" y="480"/>
                </a:lnTo>
                <a:lnTo>
                  <a:pt x="134" y="480"/>
                </a:lnTo>
                <a:lnTo>
                  <a:pt x="145" y="482"/>
                </a:lnTo>
                <a:lnTo>
                  <a:pt x="158" y="483"/>
                </a:lnTo>
                <a:lnTo>
                  <a:pt x="183" y="488"/>
                </a:lnTo>
                <a:lnTo>
                  <a:pt x="195" y="489"/>
                </a:lnTo>
                <a:lnTo>
                  <a:pt x="234" y="494"/>
                </a:lnTo>
                <a:lnTo>
                  <a:pt x="235" y="495"/>
                </a:lnTo>
                <a:lnTo>
                  <a:pt x="237" y="495"/>
                </a:lnTo>
                <a:lnTo>
                  <a:pt x="238" y="495"/>
                </a:lnTo>
                <a:lnTo>
                  <a:pt x="243" y="495"/>
                </a:lnTo>
                <a:lnTo>
                  <a:pt x="256" y="497"/>
                </a:lnTo>
                <a:lnTo>
                  <a:pt x="267" y="500"/>
                </a:lnTo>
                <a:lnTo>
                  <a:pt x="270" y="500"/>
                </a:lnTo>
                <a:lnTo>
                  <a:pt x="271" y="500"/>
                </a:lnTo>
                <a:lnTo>
                  <a:pt x="289" y="501"/>
                </a:lnTo>
                <a:lnTo>
                  <a:pt x="291" y="494"/>
                </a:lnTo>
                <a:lnTo>
                  <a:pt x="294" y="471"/>
                </a:lnTo>
                <a:lnTo>
                  <a:pt x="294" y="468"/>
                </a:lnTo>
                <a:lnTo>
                  <a:pt x="297" y="452"/>
                </a:lnTo>
                <a:lnTo>
                  <a:pt x="299" y="435"/>
                </a:lnTo>
                <a:lnTo>
                  <a:pt x="299" y="432"/>
                </a:lnTo>
                <a:lnTo>
                  <a:pt x="300" y="420"/>
                </a:lnTo>
                <a:lnTo>
                  <a:pt x="302" y="415"/>
                </a:lnTo>
                <a:lnTo>
                  <a:pt x="303" y="406"/>
                </a:lnTo>
                <a:lnTo>
                  <a:pt x="303" y="403"/>
                </a:lnTo>
                <a:lnTo>
                  <a:pt x="303" y="402"/>
                </a:lnTo>
                <a:lnTo>
                  <a:pt x="305" y="387"/>
                </a:lnTo>
                <a:lnTo>
                  <a:pt x="306" y="378"/>
                </a:lnTo>
                <a:lnTo>
                  <a:pt x="308" y="370"/>
                </a:lnTo>
                <a:lnTo>
                  <a:pt x="308" y="361"/>
                </a:lnTo>
                <a:lnTo>
                  <a:pt x="309" y="354"/>
                </a:lnTo>
                <a:lnTo>
                  <a:pt x="311" y="339"/>
                </a:lnTo>
                <a:lnTo>
                  <a:pt x="309" y="337"/>
                </a:lnTo>
                <a:lnTo>
                  <a:pt x="308" y="336"/>
                </a:lnTo>
                <a:lnTo>
                  <a:pt x="303" y="325"/>
                </a:lnTo>
                <a:lnTo>
                  <a:pt x="299" y="318"/>
                </a:lnTo>
                <a:lnTo>
                  <a:pt x="297" y="318"/>
                </a:lnTo>
                <a:lnTo>
                  <a:pt x="293" y="321"/>
                </a:lnTo>
                <a:lnTo>
                  <a:pt x="291" y="324"/>
                </a:lnTo>
                <a:lnTo>
                  <a:pt x="291" y="331"/>
                </a:lnTo>
                <a:lnTo>
                  <a:pt x="285" y="330"/>
                </a:lnTo>
                <a:lnTo>
                  <a:pt x="261" y="328"/>
                </a:lnTo>
                <a:lnTo>
                  <a:pt x="255" y="325"/>
                </a:lnTo>
                <a:lnTo>
                  <a:pt x="250" y="328"/>
                </a:lnTo>
                <a:lnTo>
                  <a:pt x="243" y="330"/>
                </a:lnTo>
                <a:lnTo>
                  <a:pt x="232" y="325"/>
                </a:lnTo>
                <a:lnTo>
                  <a:pt x="226" y="330"/>
                </a:lnTo>
                <a:lnTo>
                  <a:pt x="228" y="333"/>
                </a:lnTo>
                <a:lnTo>
                  <a:pt x="225" y="334"/>
                </a:lnTo>
                <a:lnTo>
                  <a:pt x="219" y="327"/>
                </a:lnTo>
                <a:lnTo>
                  <a:pt x="216" y="306"/>
                </a:lnTo>
                <a:lnTo>
                  <a:pt x="202" y="296"/>
                </a:lnTo>
                <a:lnTo>
                  <a:pt x="204" y="287"/>
                </a:lnTo>
                <a:lnTo>
                  <a:pt x="189" y="239"/>
                </a:lnTo>
                <a:lnTo>
                  <a:pt x="172" y="248"/>
                </a:lnTo>
                <a:lnTo>
                  <a:pt x="166" y="248"/>
                </a:lnTo>
                <a:lnTo>
                  <a:pt x="157" y="244"/>
                </a:lnTo>
                <a:lnTo>
                  <a:pt x="175" y="184"/>
                </a:lnTo>
                <a:lnTo>
                  <a:pt x="177" y="184"/>
                </a:lnTo>
                <a:lnTo>
                  <a:pt x="180" y="176"/>
                </a:lnTo>
                <a:lnTo>
                  <a:pt x="180" y="173"/>
                </a:lnTo>
                <a:lnTo>
                  <a:pt x="178" y="172"/>
                </a:lnTo>
                <a:lnTo>
                  <a:pt x="172" y="173"/>
                </a:lnTo>
                <a:lnTo>
                  <a:pt x="168" y="173"/>
                </a:lnTo>
                <a:lnTo>
                  <a:pt x="166" y="172"/>
                </a:lnTo>
                <a:lnTo>
                  <a:pt x="168" y="167"/>
                </a:lnTo>
                <a:lnTo>
                  <a:pt x="166" y="166"/>
                </a:lnTo>
                <a:lnTo>
                  <a:pt x="162" y="167"/>
                </a:lnTo>
                <a:lnTo>
                  <a:pt x="160" y="166"/>
                </a:lnTo>
                <a:lnTo>
                  <a:pt x="162" y="164"/>
                </a:lnTo>
                <a:lnTo>
                  <a:pt x="154" y="150"/>
                </a:lnTo>
                <a:lnTo>
                  <a:pt x="151" y="146"/>
                </a:lnTo>
                <a:lnTo>
                  <a:pt x="142" y="128"/>
                </a:lnTo>
                <a:lnTo>
                  <a:pt x="134" y="123"/>
                </a:lnTo>
                <a:lnTo>
                  <a:pt x="125" y="111"/>
                </a:lnTo>
                <a:lnTo>
                  <a:pt x="130" y="110"/>
                </a:lnTo>
                <a:lnTo>
                  <a:pt x="125" y="105"/>
                </a:lnTo>
                <a:lnTo>
                  <a:pt x="128" y="93"/>
                </a:lnTo>
                <a:lnTo>
                  <a:pt x="118" y="74"/>
                </a:lnTo>
                <a:lnTo>
                  <a:pt x="118" y="72"/>
                </a:lnTo>
                <a:lnTo>
                  <a:pt x="121" y="59"/>
                </a:lnTo>
                <a:lnTo>
                  <a:pt x="124" y="44"/>
                </a:lnTo>
                <a:lnTo>
                  <a:pt x="124" y="41"/>
                </a:lnTo>
                <a:lnTo>
                  <a:pt x="128" y="17"/>
                </a:lnTo>
                <a:lnTo>
                  <a:pt x="128" y="10"/>
                </a:lnTo>
                <a:lnTo>
                  <a:pt x="130" y="9"/>
                </a:lnTo>
                <a:lnTo>
                  <a:pt x="86" y="0"/>
                </a:lnTo>
                <a:lnTo>
                  <a:pt x="86" y="3"/>
                </a:lnTo>
                <a:lnTo>
                  <a:pt x="85" y="6"/>
                </a:lnTo>
                <a:lnTo>
                  <a:pt x="85" y="10"/>
                </a:lnTo>
                <a:lnTo>
                  <a:pt x="77" y="47"/>
                </a:lnTo>
                <a:lnTo>
                  <a:pt x="76" y="57"/>
                </a:lnTo>
                <a:lnTo>
                  <a:pt x="74" y="62"/>
                </a:lnTo>
                <a:lnTo>
                  <a:pt x="74" y="63"/>
                </a:lnTo>
                <a:lnTo>
                  <a:pt x="74" y="65"/>
                </a:lnTo>
                <a:lnTo>
                  <a:pt x="74" y="66"/>
                </a:lnTo>
                <a:lnTo>
                  <a:pt x="71" y="81"/>
                </a:lnTo>
                <a:lnTo>
                  <a:pt x="70" y="89"/>
                </a:lnTo>
                <a:lnTo>
                  <a:pt x="67" y="105"/>
                </a:lnTo>
                <a:lnTo>
                  <a:pt x="65" y="113"/>
                </a:lnTo>
                <a:lnTo>
                  <a:pt x="64" y="122"/>
                </a:lnTo>
                <a:lnTo>
                  <a:pt x="59" y="146"/>
                </a:lnTo>
                <a:lnTo>
                  <a:pt x="58" y="149"/>
                </a:lnTo>
                <a:lnTo>
                  <a:pt x="56" y="160"/>
                </a:lnTo>
                <a:lnTo>
                  <a:pt x="56" y="161"/>
                </a:lnTo>
                <a:lnTo>
                  <a:pt x="55" y="167"/>
                </a:lnTo>
                <a:lnTo>
                  <a:pt x="53" y="170"/>
                </a:lnTo>
                <a:lnTo>
                  <a:pt x="56" y="179"/>
                </a:lnTo>
                <a:lnTo>
                  <a:pt x="55" y="196"/>
                </a:lnTo>
                <a:lnTo>
                  <a:pt x="56" y="199"/>
                </a:lnTo>
                <a:lnTo>
                  <a:pt x="58" y="205"/>
                </a:lnTo>
                <a:lnTo>
                  <a:pt x="59" y="206"/>
                </a:lnTo>
                <a:lnTo>
                  <a:pt x="68" y="215"/>
                </a:lnTo>
                <a:lnTo>
                  <a:pt x="71" y="223"/>
                </a:lnTo>
                <a:lnTo>
                  <a:pt x="56" y="245"/>
                </a:lnTo>
                <a:lnTo>
                  <a:pt x="52" y="254"/>
                </a:lnTo>
                <a:lnTo>
                  <a:pt x="50" y="256"/>
                </a:lnTo>
                <a:lnTo>
                  <a:pt x="46" y="260"/>
                </a:lnTo>
                <a:lnTo>
                  <a:pt x="41" y="271"/>
                </a:lnTo>
                <a:lnTo>
                  <a:pt x="34" y="275"/>
                </a:lnTo>
                <a:lnTo>
                  <a:pt x="20" y="298"/>
                </a:lnTo>
                <a:lnTo>
                  <a:pt x="20" y="303"/>
                </a:lnTo>
                <a:lnTo>
                  <a:pt x="26" y="309"/>
                </a:lnTo>
                <a:lnTo>
                  <a:pt x="29" y="309"/>
                </a:lnTo>
                <a:lnTo>
                  <a:pt x="34" y="316"/>
                </a:lnTo>
                <a:close/>
              </a:path>
            </a:pathLst>
          </a:custGeom>
          <a:blipFill rotWithShape="0">
            <a:blip r:embed="rId4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1" name=""/>
          <p:cNvSpPr/>
          <p:nvPr/>
        </p:nvSpPr>
        <p:spPr>
          <a:xfrm>
            <a:off x="971640" y="2489040"/>
            <a:ext cx="1133280" cy="1845000"/>
          </a:xfrm>
          <a:custGeom>
            <a:avLst/>
            <a:gdLst/>
            <a:ahLst/>
            <a:rect l="l" t="t" r="r" b="b"/>
            <a:pathLst>
              <a:path w="440" h="713">
                <a:moveTo>
                  <a:pt x="390" y="712"/>
                </a:moveTo>
                <a:lnTo>
                  <a:pt x="391" y="713"/>
                </a:lnTo>
                <a:lnTo>
                  <a:pt x="402" y="712"/>
                </a:lnTo>
                <a:lnTo>
                  <a:pt x="406" y="695"/>
                </a:lnTo>
                <a:lnTo>
                  <a:pt x="402" y="694"/>
                </a:lnTo>
                <a:lnTo>
                  <a:pt x="396" y="688"/>
                </a:lnTo>
                <a:lnTo>
                  <a:pt x="399" y="670"/>
                </a:lnTo>
                <a:lnTo>
                  <a:pt x="403" y="667"/>
                </a:lnTo>
                <a:lnTo>
                  <a:pt x="414" y="650"/>
                </a:lnTo>
                <a:lnTo>
                  <a:pt x="417" y="632"/>
                </a:lnTo>
                <a:lnTo>
                  <a:pt x="420" y="630"/>
                </a:lnTo>
                <a:lnTo>
                  <a:pt x="422" y="624"/>
                </a:lnTo>
                <a:lnTo>
                  <a:pt x="432" y="620"/>
                </a:lnTo>
                <a:lnTo>
                  <a:pt x="438" y="615"/>
                </a:lnTo>
                <a:lnTo>
                  <a:pt x="440" y="612"/>
                </a:lnTo>
                <a:lnTo>
                  <a:pt x="429" y="600"/>
                </a:lnTo>
                <a:lnTo>
                  <a:pt x="429" y="597"/>
                </a:lnTo>
                <a:lnTo>
                  <a:pt x="425" y="581"/>
                </a:lnTo>
                <a:lnTo>
                  <a:pt x="420" y="572"/>
                </a:lnTo>
                <a:lnTo>
                  <a:pt x="422" y="561"/>
                </a:lnTo>
                <a:lnTo>
                  <a:pt x="408" y="545"/>
                </a:lnTo>
                <a:lnTo>
                  <a:pt x="394" y="524"/>
                </a:lnTo>
                <a:lnTo>
                  <a:pt x="378" y="501"/>
                </a:lnTo>
                <a:lnTo>
                  <a:pt x="372" y="494"/>
                </a:lnTo>
                <a:lnTo>
                  <a:pt x="366" y="484"/>
                </a:lnTo>
                <a:lnTo>
                  <a:pt x="351" y="463"/>
                </a:lnTo>
                <a:lnTo>
                  <a:pt x="339" y="445"/>
                </a:lnTo>
                <a:lnTo>
                  <a:pt x="312" y="408"/>
                </a:lnTo>
                <a:lnTo>
                  <a:pt x="297" y="387"/>
                </a:lnTo>
                <a:lnTo>
                  <a:pt x="294" y="382"/>
                </a:lnTo>
                <a:lnTo>
                  <a:pt x="285" y="369"/>
                </a:lnTo>
                <a:lnTo>
                  <a:pt x="282" y="366"/>
                </a:lnTo>
                <a:lnTo>
                  <a:pt x="276" y="357"/>
                </a:lnTo>
                <a:lnTo>
                  <a:pt x="260" y="334"/>
                </a:lnTo>
                <a:lnTo>
                  <a:pt x="247" y="316"/>
                </a:lnTo>
                <a:lnTo>
                  <a:pt x="239" y="305"/>
                </a:lnTo>
                <a:lnTo>
                  <a:pt x="230" y="292"/>
                </a:lnTo>
                <a:lnTo>
                  <a:pt x="226" y="287"/>
                </a:lnTo>
                <a:lnTo>
                  <a:pt x="224" y="286"/>
                </a:lnTo>
                <a:lnTo>
                  <a:pt x="223" y="283"/>
                </a:lnTo>
                <a:lnTo>
                  <a:pt x="217" y="274"/>
                </a:lnTo>
                <a:lnTo>
                  <a:pt x="212" y="268"/>
                </a:lnTo>
                <a:lnTo>
                  <a:pt x="211" y="265"/>
                </a:lnTo>
                <a:lnTo>
                  <a:pt x="202" y="254"/>
                </a:lnTo>
                <a:lnTo>
                  <a:pt x="200" y="250"/>
                </a:lnTo>
                <a:lnTo>
                  <a:pt x="199" y="248"/>
                </a:lnTo>
                <a:lnTo>
                  <a:pt x="196" y="245"/>
                </a:lnTo>
                <a:lnTo>
                  <a:pt x="197" y="241"/>
                </a:lnTo>
                <a:lnTo>
                  <a:pt x="197" y="238"/>
                </a:lnTo>
                <a:lnTo>
                  <a:pt x="197" y="236"/>
                </a:lnTo>
                <a:lnTo>
                  <a:pt x="199" y="235"/>
                </a:lnTo>
                <a:lnTo>
                  <a:pt x="199" y="229"/>
                </a:lnTo>
                <a:lnTo>
                  <a:pt x="200" y="224"/>
                </a:lnTo>
                <a:lnTo>
                  <a:pt x="202" y="220"/>
                </a:lnTo>
                <a:lnTo>
                  <a:pt x="202" y="215"/>
                </a:lnTo>
                <a:lnTo>
                  <a:pt x="203" y="212"/>
                </a:lnTo>
                <a:lnTo>
                  <a:pt x="205" y="204"/>
                </a:lnTo>
                <a:lnTo>
                  <a:pt x="206" y="197"/>
                </a:lnTo>
                <a:lnTo>
                  <a:pt x="209" y="182"/>
                </a:lnTo>
                <a:lnTo>
                  <a:pt x="218" y="147"/>
                </a:lnTo>
                <a:lnTo>
                  <a:pt x="227" y="102"/>
                </a:lnTo>
                <a:lnTo>
                  <a:pt x="230" y="92"/>
                </a:lnTo>
                <a:lnTo>
                  <a:pt x="236" y="63"/>
                </a:lnTo>
                <a:lnTo>
                  <a:pt x="239" y="49"/>
                </a:lnTo>
                <a:lnTo>
                  <a:pt x="229" y="46"/>
                </a:lnTo>
                <a:lnTo>
                  <a:pt x="227" y="46"/>
                </a:lnTo>
                <a:lnTo>
                  <a:pt x="197" y="39"/>
                </a:lnTo>
                <a:lnTo>
                  <a:pt x="188" y="37"/>
                </a:lnTo>
                <a:lnTo>
                  <a:pt x="178" y="34"/>
                </a:lnTo>
                <a:lnTo>
                  <a:pt x="170" y="33"/>
                </a:lnTo>
                <a:lnTo>
                  <a:pt x="145" y="27"/>
                </a:lnTo>
                <a:lnTo>
                  <a:pt x="135" y="24"/>
                </a:lnTo>
                <a:lnTo>
                  <a:pt x="129" y="22"/>
                </a:lnTo>
                <a:lnTo>
                  <a:pt x="93" y="13"/>
                </a:lnTo>
                <a:lnTo>
                  <a:pt x="89" y="12"/>
                </a:lnTo>
                <a:lnTo>
                  <a:pt x="86" y="12"/>
                </a:lnTo>
                <a:lnTo>
                  <a:pt x="80" y="10"/>
                </a:lnTo>
                <a:lnTo>
                  <a:pt x="75" y="9"/>
                </a:lnTo>
                <a:lnTo>
                  <a:pt x="71" y="9"/>
                </a:lnTo>
                <a:lnTo>
                  <a:pt x="66" y="7"/>
                </a:lnTo>
                <a:lnTo>
                  <a:pt x="65" y="7"/>
                </a:lnTo>
                <a:lnTo>
                  <a:pt x="57" y="4"/>
                </a:lnTo>
                <a:lnTo>
                  <a:pt x="48" y="3"/>
                </a:lnTo>
                <a:lnTo>
                  <a:pt x="42" y="1"/>
                </a:lnTo>
                <a:lnTo>
                  <a:pt x="38" y="0"/>
                </a:lnTo>
                <a:lnTo>
                  <a:pt x="33" y="15"/>
                </a:lnTo>
                <a:lnTo>
                  <a:pt x="36" y="19"/>
                </a:lnTo>
                <a:lnTo>
                  <a:pt x="36" y="36"/>
                </a:lnTo>
                <a:lnTo>
                  <a:pt x="35" y="42"/>
                </a:lnTo>
                <a:lnTo>
                  <a:pt x="27" y="55"/>
                </a:lnTo>
                <a:lnTo>
                  <a:pt x="26" y="57"/>
                </a:lnTo>
                <a:lnTo>
                  <a:pt x="26" y="63"/>
                </a:lnTo>
                <a:lnTo>
                  <a:pt x="26" y="66"/>
                </a:lnTo>
                <a:lnTo>
                  <a:pt x="23" y="74"/>
                </a:lnTo>
                <a:lnTo>
                  <a:pt x="4" y="95"/>
                </a:lnTo>
                <a:lnTo>
                  <a:pt x="3" y="104"/>
                </a:lnTo>
                <a:lnTo>
                  <a:pt x="0" y="110"/>
                </a:lnTo>
                <a:lnTo>
                  <a:pt x="11" y="123"/>
                </a:lnTo>
                <a:lnTo>
                  <a:pt x="14" y="132"/>
                </a:lnTo>
                <a:lnTo>
                  <a:pt x="18" y="150"/>
                </a:lnTo>
                <a:lnTo>
                  <a:pt x="18" y="159"/>
                </a:lnTo>
                <a:lnTo>
                  <a:pt x="12" y="174"/>
                </a:lnTo>
                <a:lnTo>
                  <a:pt x="12" y="209"/>
                </a:lnTo>
                <a:lnTo>
                  <a:pt x="17" y="218"/>
                </a:lnTo>
                <a:lnTo>
                  <a:pt x="27" y="239"/>
                </a:lnTo>
                <a:lnTo>
                  <a:pt x="32" y="245"/>
                </a:lnTo>
                <a:lnTo>
                  <a:pt x="33" y="254"/>
                </a:lnTo>
                <a:lnTo>
                  <a:pt x="35" y="256"/>
                </a:lnTo>
                <a:lnTo>
                  <a:pt x="36" y="259"/>
                </a:lnTo>
                <a:lnTo>
                  <a:pt x="35" y="259"/>
                </a:lnTo>
                <a:lnTo>
                  <a:pt x="35" y="268"/>
                </a:lnTo>
                <a:lnTo>
                  <a:pt x="32" y="277"/>
                </a:lnTo>
                <a:lnTo>
                  <a:pt x="35" y="274"/>
                </a:lnTo>
                <a:lnTo>
                  <a:pt x="38" y="275"/>
                </a:lnTo>
                <a:lnTo>
                  <a:pt x="42" y="283"/>
                </a:lnTo>
                <a:lnTo>
                  <a:pt x="47" y="286"/>
                </a:lnTo>
                <a:lnTo>
                  <a:pt x="51" y="293"/>
                </a:lnTo>
                <a:lnTo>
                  <a:pt x="54" y="293"/>
                </a:lnTo>
                <a:lnTo>
                  <a:pt x="53" y="295"/>
                </a:lnTo>
                <a:lnTo>
                  <a:pt x="51" y="295"/>
                </a:lnTo>
                <a:lnTo>
                  <a:pt x="51" y="301"/>
                </a:lnTo>
                <a:lnTo>
                  <a:pt x="48" y="314"/>
                </a:lnTo>
                <a:lnTo>
                  <a:pt x="50" y="314"/>
                </a:lnTo>
                <a:lnTo>
                  <a:pt x="50" y="323"/>
                </a:lnTo>
                <a:lnTo>
                  <a:pt x="48" y="331"/>
                </a:lnTo>
                <a:lnTo>
                  <a:pt x="50" y="340"/>
                </a:lnTo>
                <a:lnTo>
                  <a:pt x="51" y="341"/>
                </a:lnTo>
                <a:lnTo>
                  <a:pt x="56" y="351"/>
                </a:lnTo>
                <a:lnTo>
                  <a:pt x="62" y="355"/>
                </a:lnTo>
                <a:lnTo>
                  <a:pt x="69" y="357"/>
                </a:lnTo>
                <a:lnTo>
                  <a:pt x="72" y="364"/>
                </a:lnTo>
                <a:lnTo>
                  <a:pt x="69" y="378"/>
                </a:lnTo>
                <a:lnTo>
                  <a:pt x="65" y="381"/>
                </a:lnTo>
                <a:lnTo>
                  <a:pt x="63" y="378"/>
                </a:lnTo>
                <a:lnTo>
                  <a:pt x="59" y="381"/>
                </a:lnTo>
                <a:lnTo>
                  <a:pt x="62" y="403"/>
                </a:lnTo>
                <a:lnTo>
                  <a:pt x="65" y="408"/>
                </a:lnTo>
                <a:lnTo>
                  <a:pt x="75" y="424"/>
                </a:lnTo>
                <a:lnTo>
                  <a:pt x="75" y="433"/>
                </a:lnTo>
                <a:lnTo>
                  <a:pt x="80" y="439"/>
                </a:lnTo>
                <a:lnTo>
                  <a:pt x="81" y="447"/>
                </a:lnTo>
                <a:lnTo>
                  <a:pt x="87" y="453"/>
                </a:lnTo>
                <a:lnTo>
                  <a:pt x="90" y="462"/>
                </a:lnTo>
                <a:lnTo>
                  <a:pt x="98" y="468"/>
                </a:lnTo>
                <a:lnTo>
                  <a:pt x="98" y="472"/>
                </a:lnTo>
                <a:lnTo>
                  <a:pt x="95" y="480"/>
                </a:lnTo>
                <a:lnTo>
                  <a:pt x="101" y="489"/>
                </a:lnTo>
                <a:lnTo>
                  <a:pt x="107" y="492"/>
                </a:lnTo>
                <a:lnTo>
                  <a:pt x="104" y="501"/>
                </a:lnTo>
                <a:lnTo>
                  <a:pt x="104" y="509"/>
                </a:lnTo>
                <a:lnTo>
                  <a:pt x="99" y="530"/>
                </a:lnTo>
                <a:lnTo>
                  <a:pt x="110" y="539"/>
                </a:lnTo>
                <a:lnTo>
                  <a:pt x="131" y="543"/>
                </a:lnTo>
                <a:lnTo>
                  <a:pt x="135" y="548"/>
                </a:lnTo>
                <a:lnTo>
                  <a:pt x="149" y="551"/>
                </a:lnTo>
                <a:lnTo>
                  <a:pt x="157" y="555"/>
                </a:lnTo>
                <a:lnTo>
                  <a:pt x="166" y="566"/>
                </a:lnTo>
                <a:lnTo>
                  <a:pt x="170" y="575"/>
                </a:lnTo>
                <a:lnTo>
                  <a:pt x="181" y="582"/>
                </a:lnTo>
                <a:lnTo>
                  <a:pt x="197" y="587"/>
                </a:lnTo>
                <a:lnTo>
                  <a:pt x="203" y="590"/>
                </a:lnTo>
                <a:lnTo>
                  <a:pt x="206" y="597"/>
                </a:lnTo>
                <a:lnTo>
                  <a:pt x="206" y="608"/>
                </a:lnTo>
                <a:lnTo>
                  <a:pt x="212" y="612"/>
                </a:lnTo>
                <a:lnTo>
                  <a:pt x="220" y="611"/>
                </a:lnTo>
                <a:lnTo>
                  <a:pt x="226" y="618"/>
                </a:lnTo>
                <a:lnTo>
                  <a:pt x="232" y="624"/>
                </a:lnTo>
                <a:lnTo>
                  <a:pt x="244" y="641"/>
                </a:lnTo>
                <a:lnTo>
                  <a:pt x="248" y="646"/>
                </a:lnTo>
                <a:lnTo>
                  <a:pt x="254" y="661"/>
                </a:lnTo>
                <a:lnTo>
                  <a:pt x="254" y="686"/>
                </a:lnTo>
                <a:lnTo>
                  <a:pt x="259" y="695"/>
                </a:lnTo>
                <a:lnTo>
                  <a:pt x="259" y="701"/>
                </a:lnTo>
                <a:lnTo>
                  <a:pt x="315" y="706"/>
                </a:lnTo>
                <a:lnTo>
                  <a:pt x="390" y="712"/>
                </a:lnTo>
                <a:close/>
              </a:path>
            </a:pathLst>
          </a:custGeom>
          <a:blipFill rotWithShape="0">
            <a:blip r:embed="rId48"/>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2" name=""/>
          <p:cNvSpPr/>
          <p:nvPr/>
        </p:nvSpPr>
        <p:spPr>
          <a:xfrm>
            <a:off x="2859120" y="3008160"/>
            <a:ext cx="965160" cy="766800"/>
          </a:xfrm>
          <a:custGeom>
            <a:avLst/>
            <a:gdLst/>
            <a:ahLst/>
            <a:rect l="l" t="t" r="r" b="b"/>
            <a:pathLst>
              <a:path w="375" h="296">
                <a:moveTo>
                  <a:pt x="372" y="122"/>
                </a:moveTo>
                <a:lnTo>
                  <a:pt x="372" y="127"/>
                </a:lnTo>
                <a:lnTo>
                  <a:pt x="372" y="136"/>
                </a:lnTo>
                <a:lnTo>
                  <a:pt x="371" y="153"/>
                </a:lnTo>
                <a:lnTo>
                  <a:pt x="371" y="156"/>
                </a:lnTo>
                <a:lnTo>
                  <a:pt x="371" y="159"/>
                </a:lnTo>
                <a:lnTo>
                  <a:pt x="371" y="162"/>
                </a:lnTo>
                <a:lnTo>
                  <a:pt x="371" y="175"/>
                </a:lnTo>
                <a:lnTo>
                  <a:pt x="371" y="181"/>
                </a:lnTo>
                <a:lnTo>
                  <a:pt x="369" y="186"/>
                </a:lnTo>
                <a:lnTo>
                  <a:pt x="369" y="187"/>
                </a:lnTo>
                <a:lnTo>
                  <a:pt x="369" y="199"/>
                </a:lnTo>
                <a:lnTo>
                  <a:pt x="369" y="204"/>
                </a:lnTo>
                <a:lnTo>
                  <a:pt x="369" y="210"/>
                </a:lnTo>
                <a:lnTo>
                  <a:pt x="369" y="211"/>
                </a:lnTo>
                <a:lnTo>
                  <a:pt x="369" y="220"/>
                </a:lnTo>
                <a:lnTo>
                  <a:pt x="368" y="228"/>
                </a:lnTo>
                <a:lnTo>
                  <a:pt x="368" y="246"/>
                </a:lnTo>
                <a:lnTo>
                  <a:pt x="368" y="252"/>
                </a:lnTo>
                <a:lnTo>
                  <a:pt x="368" y="253"/>
                </a:lnTo>
                <a:lnTo>
                  <a:pt x="368" y="262"/>
                </a:lnTo>
                <a:lnTo>
                  <a:pt x="366" y="270"/>
                </a:lnTo>
                <a:lnTo>
                  <a:pt x="366" y="279"/>
                </a:lnTo>
                <a:lnTo>
                  <a:pt x="366" y="286"/>
                </a:lnTo>
                <a:lnTo>
                  <a:pt x="366" y="296"/>
                </a:lnTo>
                <a:lnTo>
                  <a:pt x="334" y="294"/>
                </a:lnTo>
                <a:lnTo>
                  <a:pt x="328" y="294"/>
                </a:lnTo>
                <a:lnTo>
                  <a:pt x="315" y="293"/>
                </a:lnTo>
                <a:lnTo>
                  <a:pt x="310" y="293"/>
                </a:lnTo>
                <a:lnTo>
                  <a:pt x="298" y="293"/>
                </a:lnTo>
                <a:lnTo>
                  <a:pt x="295" y="293"/>
                </a:lnTo>
                <a:lnTo>
                  <a:pt x="262" y="291"/>
                </a:lnTo>
                <a:lnTo>
                  <a:pt x="244" y="290"/>
                </a:lnTo>
                <a:lnTo>
                  <a:pt x="214" y="288"/>
                </a:lnTo>
                <a:lnTo>
                  <a:pt x="203" y="286"/>
                </a:lnTo>
                <a:lnTo>
                  <a:pt x="199" y="286"/>
                </a:lnTo>
                <a:lnTo>
                  <a:pt x="173" y="285"/>
                </a:lnTo>
                <a:lnTo>
                  <a:pt x="172" y="285"/>
                </a:lnTo>
                <a:lnTo>
                  <a:pt x="166" y="283"/>
                </a:lnTo>
                <a:lnTo>
                  <a:pt x="158" y="283"/>
                </a:lnTo>
                <a:lnTo>
                  <a:pt x="134" y="282"/>
                </a:lnTo>
                <a:lnTo>
                  <a:pt x="85" y="277"/>
                </a:lnTo>
                <a:lnTo>
                  <a:pt x="83" y="276"/>
                </a:lnTo>
                <a:lnTo>
                  <a:pt x="82" y="276"/>
                </a:lnTo>
                <a:lnTo>
                  <a:pt x="80" y="276"/>
                </a:lnTo>
                <a:lnTo>
                  <a:pt x="48" y="273"/>
                </a:lnTo>
                <a:lnTo>
                  <a:pt x="35" y="271"/>
                </a:lnTo>
                <a:lnTo>
                  <a:pt x="20" y="270"/>
                </a:lnTo>
                <a:lnTo>
                  <a:pt x="15" y="270"/>
                </a:lnTo>
                <a:lnTo>
                  <a:pt x="0" y="268"/>
                </a:lnTo>
                <a:lnTo>
                  <a:pt x="3" y="235"/>
                </a:lnTo>
                <a:lnTo>
                  <a:pt x="6" y="219"/>
                </a:lnTo>
                <a:lnTo>
                  <a:pt x="6" y="210"/>
                </a:lnTo>
                <a:lnTo>
                  <a:pt x="8" y="201"/>
                </a:lnTo>
                <a:lnTo>
                  <a:pt x="9" y="192"/>
                </a:lnTo>
                <a:lnTo>
                  <a:pt x="9" y="190"/>
                </a:lnTo>
                <a:lnTo>
                  <a:pt x="8" y="183"/>
                </a:lnTo>
                <a:lnTo>
                  <a:pt x="11" y="168"/>
                </a:lnTo>
                <a:lnTo>
                  <a:pt x="12" y="151"/>
                </a:lnTo>
                <a:lnTo>
                  <a:pt x="14" y="134"/>
                </a:lnTo>
                <a:lnTo>
                  <a:pt x="17" y="110"/>
                </a:lnTo>
                <a:lnTo>
                  <a:pt x="17" y="109"/>
                </a:lnTo>
                <a:lnTo>
                  <a:pt x="18" y="101"/>
                </a:lnTo>
                <a:lnTo>
                  <a:pt x="18" y="92"/>
                </a:lnTo>
                <a:lnTo>
                  <a:pt x="20" y="91"/>
                </a:lnTo>
                <a:lnTo>
                  <a:pt x="21" y="76"/>
                </a:lnTo>
                <a:lnTo>
                  <a:pt x="21" y="68"/>
                </a:lnTo>
                <a:lnTo>
                  <a:pt x="23" y="53"/>
                </a:lnTo>
                <a:lnTo>
                  <a:pt x="24" y="38"/>
                </a:lnTo>
                <a:lnTo>
                  <a:pt x="26" y="26"/>
                </a:lnTo>
                <a:lnTo>
                  <a:pt x="26" y="25"/>
                </a:lnTo>
                <a:lnTo>
                  <a:pt x="27" y="17"/>
                </a:lnTo>
                <a:lnTo>
                  <a:pt x="27" y="10"/>
                </a:lnTo>
                <a:lnTo>
                  <a:pt x="29" y="0"/>
                </a:lnTo>
                <a:lnTo>
                  <a:pt x="41" y="2"/>
                </a:lnTo>
                <a:lnTo>
                  <a:pt x="72" y="5"/>
                </a:lnTo>
                <a:lnTo>
                  <a:pt x="85" y="7"/>
                </a:lnTo>
                <a:lnTo>
                  <a:pt x="100" y="8"/>
                </a:lnTo>
                <a:lnTo>
                  <a:pt x="112" y="10"/>
                </a:lnTo>
                <a:lnTo>
                  <a:pt x="115" y="10"/>
                </a:lnTo>
                <a:lnTo>
                  <a:pt x="136" y="11"/>
                </a:lnTo>
                <a:lnTo>
                  <a:pt x="137" y="11"/>
                </a:lnTo>
                <a:lnTo>
                  <a:pt x="155" y="13"/>
                </a:lnTo>
                <a:lnTo>
                  <a:pt x="161" y="14"/>
                </a:lnTo>
                <a:lnTo>
                  <a:pt x="164" y="14"/>
                </a:lnTo>
                <a:lnTo>
                  <a:pt x="166" y="14"/>
                </a:lnTo>
                <a:lnTo>
                  <a:pt x="169" y="14"/>
                </a:lnTo>
                <a:lnTo>
                  <a:pt x="170" y="14"/>
                </a:lnTo>
                <a:lnTo>
                  <a:pt x="176" y="16"/>
                </a:lnTo>
                <a:lnTo>
                  <a:pt x="206" y="17"/>
                </a:lnTo>
                <a:lnTo>
                  <a:pt x="216" y="19"/>
                </a:lnTo>
                <a:lnTo>
                  <a:pt x="217" y="19"/>
                </a:lnTo>
                <a:lnTo>
                  <a:pt x="223" y="19"/>
                </a:lnTo>
                <a:lnTo>
                  <a:pt x="232" y="20"/>
                </a:lnTo>
                <a:lnTo>
                  <a:pt x="235" y="20"/>
                </a:lnTo>
                <a:lnTo>
                  <a:pt x="247" y="20"/>
                </a:lnTo>
                <a:lnTo>
                  <a:pt x="276" y="22"/>
                </a:lnTo>
                <a:lnTo>
                  <a:pt x="298" y="23"/>
                </a:lnTo>
                <a:lnTo>
                  <a:pt x="300" y="23"/>
                </a:lnTo>
                <a:lnTo>
                  <a:pt x="310" y="23"/>
                </a:lnTo>
                <a:lnTo>
                  <a:pt x="347" y="26"/>
                </a:lnTo>
                <a:lnTo>
                  <a:pt x="348" y="26"/>
                </a:lnTo>
                <a:lnTo>
                  <a:pt x="375" y="26"/>
                </a:lnTo>
                <a:lnTo>
                  <a:pt x="375" y="28"/>
                </a:lnTo>
                <a:lnTo>
                  <a:pt x="375" y="44"/>
                </a:lnTo>
                <a:lnTo>
                  <a:pt x="375" y="47"/>
                </a:lnTo>
                <a:lnTo>
                  <a:pt x="375" y="52"/>
                </a:lnTo>
                <a:lnTo>
                  <a:pt x="375" y="61"/>
                </a:lnTo>
                <a:lnTo>
                  <a:pt x="374" y="65"/>
                </a:lnTo>
                <a:lnTo>
                  <a:pt x="374" y="71"/>
                </a:lnTo>
                <a:lnTo>
                  <a:pt x="374" y="94"/>
                </a:lnTo>
                <a:lnTo>
                  <a:pt x="372" y="122"/>
                </a:lnTo>
                <a:close/>
              </a:path>
            </a:pathLst>
          </a:custGeom>
          <a:blipFill rotWithShape="0">
            <a:blip r:embed="rId49"/>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3" name=""/>
          <p:cNvSpPr/>
          <p:nvPr/>
        </p:nvSpPr>
        <p:spPr>
          <a:xfrm>
            <a:off x="2259000" y="1535040"/>
            <a:ext cx="1395360" cy="852480"/>
          </a:xfrm>
          <a:custGeom>
            <a:avLst/>
            <a:gdLst/>
            <a:ahLst/>
            <a:rect l="l" t="t" r="r" b="b"/>
            <a:pathLst>
              <a:path w="542" h="330">
                <a:moveTo>
                  <a:pt x="71" y="230"/>
                </a:moveTo>
                <a:lnTo>
                  <a:pt x="54" y="239"/>
                </a:lnTo>
                <a:lnTo>
                  <a:pt x="48" y="239"/>
                </a:lnTo>
                <a:lnTo>
                  <a:pt x="39" y="235"/>
                </a:lnTo>
                <a:lnTo>
                  <a:pt x="57" y="175"/>
                </a:lnTo>
                <a:lnTo>
                  <a:pt x="59" y="175"/>
                </a:lnTo>
                <a:lnTo>
                  <a:pt x="62" y="167"/>
                </a:lnTo>
                <a:lnTo>
                  <a:pt x="62" y="164"/>
                </a:lnTo>
                <a:lnTo>
                  <a:pt x="60" y="163"/>
                </a:lnTo>
                <a:lnTo>
                  <a:pt x="54" y="164"/>
                </a:lnTo>
                <a:lnTo>
                  <a:pt x="50" y="164"/>
                </a:lnTo>
                <a:lnTo>
                  <a:pt x="48" y="163"/>
                </a:lnTo>
                <a:lnTo>
                  <a:pt x="50" y="158"/>
                </a:lnTo>
                <a:lnTo>
                  <a:pt x="48" y="157"/>
                </a:lnTo>
                <a:lnTo>
                  <a:pt x="44" y="158"/>
                </a:lnTo>
                <a:lnTo>
                  <a:pt x="42" y="157"/>
                </a:lnTo>
                <a:lnTo>
                  <a:pt x="44" y="155"/>
                </a:lnTo>
                <a:lnTo>
                  <a:pt x="36" y="141"/>
                </a:lnTo>
                <a:lnTo>
                  <a:pt x="33" y="137"/>
                </a:lnTo>
                <a:lnTo>
                  <a:pt x="24" y="119"/>
                </a:lnTo>
                <a:lnTo>
                  <a:pt x="16" y="114"/>
                </a:lnTo>
                <a:lnTo>
                  <a:pt x="7" y="102"/>
                </a:lnTo>
                <a:lnTo>
                  <a:pt x="12" y="101"/>
                </a:lnTo>
                <a:lnTo>
                  <a:pt x="7" y="96"/>
                </a:lnTo>
                <a:lnTo>
                  <a:pt x="10" y="84"/>
                </a:lnTo>
                <a:lnTo>
                  <a:pt x="0" y="65"/>
                </a:lnTo>
                <a:lnTo>
                  <a:pt x="0" y="63"/>
                </a:lnTo>
                <a:lnTo>
                  <a:pt x="3" y="50"/>
                </a:lnTo>
                <a:lnTo>
                  <a:pt x="6" y="35"/>
                </a:lnTo>
                <a:lnTo>
                  <a:pt x="6" y="32"/>
                </a:lnTo>
                <a:lnTo>
                  <a:pt x="10" y="8"/>
                </a:lnTo>
                <a:lnTo>
                  <a:pt x="10" y="1"/>
                </a:lnTo>
                <a:lnTo>
                  <a:pt x="12" y="0"/>
                </a:lnTo>
                <a:lnTo>
                  <a:pt x="69" y="9"/>
                </a:lnTo>
                <a:lnTo>
                  <a:pt x="98" y="15"/>
                </a:lnTo>
                <a:lnTo>
                  <a:pt x="181" y="27"/>
                </a:lnTo>
                <a:lnTo>
                  <a:pt x="221" y="33"/>
                </a:lnTo>
                <a:lnTo>
                  <a:pt x="245" y="36"/>
                </a:lnTo>
                <a:lnTo>
                  <a:pt x="278" y="39"/>
                </a:lnTo>
                <a:lnTo>
                  <a:pt x="299" y="42"/>
                </a:lnTo>
                <a:lnTo>
                  <a:pt x="355" y="48"/>
                </a:lnTo>
                <a:lnTo>
                  <a:pt x="402" y="53"/>
                </a:lnTo>
                <a:lnTo>
                  <a:pt x="450" y="57"/>
                </a:lnTo>
                <a:lnTo>
                  <a:pt x="497" y="60"/>
                </a:lnTo>
                <a:lnTo>
                  <a:pt x="542" y="63"/>
                </a:lnTo>
                <a:lnTo>
                  <a:pt x="540" y="80"/>
                </a:lnTo>
                <a:lnTo>
                  <a:pt x="540" y="84"/>
                </a:lnTo>
                <a:lnTo>
                  <a:pt x="540" y="87"/>
                </a:lnTo>
                <a:lnTo>
                  <a:pt x="539" y="95"/>
                </a:lnTo>
                <a:lnTo>
                  <a:pt x="539" y="102"/>
                </a:lnTo>
                <a:lnTo>
                  <a:pt x="537" y="120"/>
                </a:lnTo>
                <a:lnTo>
                  <a:pt x="537" y="128"/>
                </a:lnTo>
                <a:lnTo>
                  <a:pt x="537" y="137"/>
                </a:lnTo>
                <a:lnTo>
                  <a:pt x="536" y="144"/>
                </a:lnTo>
                <a:lnTo>
                  <a:pt x="536" y="167"/>
                </a:lnTo>
                <a:lnTo>
                  <a:pt x="534" y="169"/>
                </a:lnTo>
                <a:lnTo>
                  <a:pt x="534" y="172"/>
                </a:lnTo>
                <a:lnTo>
                  <a:pt x="534" y="185"/>
                </a:lnTo>
                <a:lnTo>
                  <a:pt x="533" y="211"/>
                </a:lnTo>
                <a:lnTo>
                  <a:pt x="531" y="217"/>
                </a:lnTo>
                <a:lnTo>
                  <a:pt x="531" y="224"/>
                </a:lnTo>
                <a:lnTo>
                  <a:pt x="531" y="227"/>
                </a:lnTo>
                <a:lnTo>
                  <a:pt x="531" y="241"/>
                </a:lnTo>
                <a:lnTo>
                  <a:pt x="530" y="242"/>
                </a:lnTo>
                <a:lnTo>
                  <a:pt x="530" y="253"/>
                </a:lnTo>
                <a:lnTo>
                  <a:pt x="530" y="263"/>
                </a:lnTo>
                <a:lnTo>
                  <a:pt x="530" y="268"/>
                </a:lnTo>
                <a:lnTo>
                  <a:pt x="528" y="275"/>
                </a:lnTo>
                <a:lnTo>
                  <a:pt x="527" y="309"/>
                </a:lnTo>
                <a:lnTo>
                  <a:pt x="527" y="312"/>
                </a:lnTo>
                <a:lnTo>
                  <a:pt x="525" y="325"/>
                </a:lnTo>
                <a:lnTo>
                  <a:pt x="494" y="324"/>
                </a:lnTo>
                <a:lnTo>
                  <a:pt x="489" y="324"/>
                </a:lnTo>
                <a:lnTo>
                  <a:pt x="479" y="322"/>
                </a:lnTo>
                <a:lnTo>
                  <a:pt x="477" y="322"/>
                </a:lnTo>
                <a:lnTo>
                  <a:pt x="438" y="319"/>
                </a:lnTo>
                <a:lnTo>
                  <a:pt x="433" y="319"/>
                </a:lnTo>
                <a:lnTo>
                  <a:pt x="427" y="319"/>
                </a:lnTo>
                <a:lnTo>
                  <a:pt x="421" y="319"/>
                </a:lnTo>
                <a:lnTo>
                  <a:pt x="387" y="316"/>
                </a:lnTo>
                <a:lnTo>
                  <a:pt x="381" y="315"/>
                </a:lnTo>
                <a:lnTo>
                  <a:pt x="345" y="312"/>
                </a:lnTo>
                <a:lnTo>
                  <a:pt x="328" y="310"/>
                </a:lnTo>
                <a:lnTo>
                  <a:pt x="322" y="309"/>
                </a:lnTo>
                <a:lnTo>
                  <a:pt x="316" y="309"/>
                </a:lnTo>
                <a:lnTo>
                  <a:pt x="312" y="309"/>
                </a:lnTo>
                <a:lnTo>
                  <a:pt x="293" y="306"/>
                </a:lnTo>
                <a:lnTo>
                  <a:pt x="287" y="306"/>
                </a:lnTo>
                <a:lnTo>
                  <a:pt x="256" y="301"/>
                </a:lnTo>
                <a:lnTo>
                  <a:pt x="253" y="301"/>
                </a:lnTo>
                <a:lnTo>
                  <a:pt x="247" y="301"/>
                </a:lnTo>
                <a:lnTo>
                  <a:pt x="227" y="300"/>
                </a:lnTo>
                <a:lnTo>
                  <a:pt x="197" y="295"/>
                </a:lnTo>
                <a:lnTo>
                  <a:pt x="194" y="316"/>
                </a:lnTo>
                <a:lnTo>
                  <a:pt x="193" y="328"/>
                </a:lnTo>
                <a:lnTo>
                  <a:pt x="193" y="330"/>
                </a:lnTo>
                <a:lnTo>
                  <a:pt x="191" y="328"/>
                </a:lnTo>
                <a:lnTo>
                  <a:pt x="190" y="327"/>
                </a:lnTo>
                <a:lnTo>
                  <a:pt x="185" y="316"/>
                </a:lnTo>
                <a:lnTo>
                  <a:pt x="181" y="309"/>
                </a:lnTo>
                <a:lnTo>
                  <a:pt x="179" y="309"/>
                </a:lnTo>
                <a:lnTo>
                  <a:pt x="175" y="312"/>
                </a:lnTo>
                <a:lnTo>
                  <a:pt x="173" y="315"/>
                </a:lnTo>
                <a:lnTo>
                  <a:pt x="173" y="322"/>
                </a:lnTo>
                <a:lnTo>
                  <a:pt x="167" y="321"/>
                </a:lnTo>
                <a:lnTo>
                  <a:pt x="143" y="319"/>
                </a:lnTo>
                <a:lnTo>
                  <a:pt x="137" y="316"/>
                </a:lnTo>
                <a:lnTo>
                  <a:pt x="132" y="319"/>
                </a:lnTo>
                <a:lnTo>
                  <a:pt x="125" y="321"/>
                </a:lnTo>
                <a:lnTo>
                  <a:pt x="114" y="316"/>
                </a:lnTo>
                <a:lnTo>
                  <a:pt x="108" y="321"/>
                </a:lnTo>
                <a:lnTo>
                  <a:pt x="110" y="324"/>
                </a:lnTo>
                <a:lnTo>
                  <a:pt x="107" y="325"/>
                </a:lnTo>
                <a:lnTo>
                  <a:pt x="101" y="318"/>
                </a:lnTo>
                <a:lnTo>
                  <a:pt x="98" y="297"/>
                </a:lnTo>
                <a:lnTo>
                  <a:pt x="84" y="287"/>
                </a:lnTo>
                <a:lnTo>
                  <a:pt x="86" y="278"/>
                </a:lnTo>
                <a:lnTo>
                  <a:pt x="71" y="230"/>
                </a:lnTo>
                <a:close/>
              </a:path>
            </a:pathLst>
          </a:custGeom>
          <a:blipFill rotWithShape="0">
            <a:blip r:embed="rId50"/>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4" name=""/>
          <p:cNvSpPr/>
          <p:nvPr/>
        </p:nvSpPr>
        <p:spPr>
          <a:xfrm>
            <a:off x="1476360" y="2616120"/>
            <a:ext cx="852480" cy="1324080"/>
          </a:xfrm>
          <a:custGeom>
            <a:avLst/>
            <a:gdLst/>
            <a:ahLst/>
            <a:rect l="l" t="t" r="r" b="b"/>
            <a:pathLst>
              <a:path w="331" h="512">
                <a:moveTo>
                  <a:pt x="1" y="189"/>
                </a:moveTo>
                <a:lnTo>
                  <a:pt x="1" y="192"/>
                </a:lnTo>
                <a:lnTo>
                  <a:pt x="0" y="196"/>
                </a:lnTo>
                <a:lnTo>
                  <a:pt x="3" y="199"/>
                </a:lnTo>
                <a:lnTo>
                  <a:pt x="4" y="201"/>
                </a:lnTo>
                <a:lnTo>
                  <a:pt x="6" y="205"/>
                </a:lnTo>
                <a:lnTo>
                  <a:pt x="15" y="216"/>
                </a:lnTo>
                <a:lnTo>
                  <a:pt x="16" y="219"/>
                </a:lnTo>
                <a:lnTo>
                  <a:pt x="21" y="225"/>
                </a:lnTo>
                <a:lnTo>
                  <a:pt x="27" y="234"/>
                </a:lnTo>
                <a:lnTo>
                  <a:pt x="28" y="237"/>
                </a:lnTo>
                <a:lnTo>
                  <a:pt x="30" y="238"/>
                </a:lnTo>
                <a:lnTo>
                  <a:pt x="34" y="243"/>
                </a:lnTo>
                <a:lnTo>
                  <a:pt x="43" y="256"/>
                </a:lnTo>
                <a:lnTo>
                  <a:pt x="51" y="267"/>
                </a:lnTo>
                <a:lnTo>
                  <a:pt x="64" y="285"/>
                </a:lnTo>
                <a:lnTo>
                  <a:pt x="80" y="308"/>
                </a:lnTo>
                <a:lnTo>
                  <a:pt x="86" y="317"/>
                </a:lnTo>
                <a:lnTo>
                  <a:pt x="89" y="320"/>
                </a:lnTo>
                <a:lnTo>
                  <a:pt x="98" y="333"/>
                </a:lnTo>
                <a:lnTo>
                  <a:pt x="101" y="338"/>
                </a:lnTo>
                <a:lnTo>
                  <a:pt x="116" y="359"/>
                </a:lnTo>
                <a:lnTo>
                  <a:pt x="143" y="396"/>
                </a:lnTo>
                <a:lnTo>
                  <a:pt x="155" y="414"/>
                </a:lnTo>
                <a:lnTo>
                  <a:pt x="170" y="435"/>
                </a:lnTo>
                <a:lnTo>
                  <a:pt x="176" y="445"/>
                </a:lnTo>
                <a:lnTo>
                  <a:pt x="182" y="452"/>
                </a:lnTo>
                <a:lnTo>
                  <a:pt x="198" y="475"/>
                </a:lnTo>
                <a:lnTo>
                  <a:pt x="212" y="496"/>
                </a:lnTo>
                <a:lnTo>
                  <a:pt x="226" y="512"/>
                </a:lnTo>
                <a:lnTo>
                  <a:pt x="230" y="497"/>
                </a:lnTo>
                <a:lnTo>
                  <a:pt x="230" y="463"/>
                </a:lnTo>
                <a:lnTo>
                  <a:pt x="233" y="455"/>
                </a:lnTo>
                <a:lnTo>
                  <a:pt x="232" y="440"/>
                </a:lnTo>
                <a:lnTo>
                  <a:pt x="245" y="438"/>
                </a:lnTo>
                <a:lnTo>
                  <a:pt x="256" y="449"/>
                </a:lnTo>
                <a:lnTo>
                  <a:pt x="268" y="438"/>
                </a:lnTo>
                <a:lnTo>
                  <a:pt x="275" y="396"/>
                </a:lnTo>
                <a:lnTo>
                  <a:pt x="277" y="386"/>
                </a:lnTo>
                <a:lnTo>
                  <a:pt x="278" y="378"/>
                </a:lnTo>
                <a:lnTo>
                  <a:pt x="281" y="357"/>
                </a:lnTo>
                <a:lnTo>
                  <a:pt x="283" y="345"/>
                </a:lnTo>
                <a:lnTo>
                  <a:pt x="284" y="336"/>
                </a:lnTo>
                <a:lnTo>
                  <a:pt x="286" y="335"/>
                </a:lnTo>
                <a:lnTo>
                  <a:pt x="289" y="309"/>
                </a:lnTo>
                <a:lnTo>
                  <a:pt x="290" y="300"/>
                </a:lnTo>
                <a:lnTo>
                  <a:pt x="293" y="285"/>
                </a:lnTo>
                <a:lnTo>
                  <a:pt x="293" y="280"/>
                </a:lnTo>
                <a:lnTo>
                  <a:pt x="295" y="277"/>
                </a:lnTo>
                <a:lnTo>
                  <a:pt x="295" y="274"/>
                </a:lnTo>
                <a:lnTo>
                  <a:pt x="296" y="262"/>
                </a:lnTo>
                <a:lnTo>
                  <a:pt x="304" y="219"/>
                </a:lnTo>
                <a:lnTo>
                  <a:pt x="304" y="217"/>
                </a:lnTo>
                <a:lnTo>
                  <a:pt x="307" y="202"/>
                </a:lnTo>
                <a:lnTo>
                  <a:pt x="308" y="193"/>
                </a:lnTo>
                <a:lnTo>
                  <a:pt x="310" y="186"/>
                </a:lnTo>
                <a:lnTo>
                  <a:pt x="310" y="178"/>
                </a:lnTo>
                <a:lnTo>
                  <a:pt x="313" y="163"/>
                </a:lnTo>
                <a:lnTo>
                  <a:pt x="316" y="145"/>
                </a:lnTo>
                <a:lnTo>
                  <a:pt x="320" y="119"/>
                </a:lnTo>
                <a:lnTo>
                  <a:pt x="323" y="98"/>
                </a:lnTo>
                <a:lnTo>
                  <a:pt x="329" y="62"/>
                </a:lnTo>
                <a:lnTo>
                  <a:pt x="331" y="55"/>
                </a:lnTo>
                <a:lnTo>
                  <a:pt x="320" y="53"/>
                </a:lnTo>
                <a:lnTo>
                  <a:pt x="319" y="53"/>
                </a:lnTo>
                <a:lnTo>
                  <a:pt x="304" y="50"/>
                </a:lnTo>
                <a:lnTo>
                  <a:pt x="296" y="49"/>
                </a:lnTo>
                <a:lnTo>
                  <a:pt x="283" y="46"/>
                </a:lnTo>
                <a:lnTo>
                  <a:pt x="233" y="38"/>
                </a:lnTo>
                <a:lnTo>
                  <a:pt x="189" y="29"/>
                </a:lnTo>
                <a:lnTo>
                  <a:pt x="186" y="29"/>
                </a:lnTo>
                <a:lnTo>
                  <a:pt x="176" y="26"/>
                </a:lnTo>
                <a:lnTo>
                  <a:pt x="173" y="26"/>
                </a:lnTo>
                <a:lnTo>
                  <a:pt x="129" y="19"/>
                </a:lnTo>
                <a:lnTo>
                  <a:pt x="116" y="16"/>
                </a:lnTo>
                <a:lnTo>
                  <a:pt x="105" y="14"/>
                </a:lnTo>
                <a:lnTo>
                  <a:pt x="75" y="6"/>
                </a:lnTo>
                <a:lnTo>
                  <a:pt x="73" y="6"/>
                </a:lnTo>
                <a:lnTo>
                  <a:pt x="67" y="5"/>
                </a:lnTo>
                <a:lnTo>
                  <a:pt x="49" y="0"/>
                </a:lnTo>
                <a:lnTo>
                  <a:pt x="43" y="0"/>
                </a:lnTo>
                <a:lnTo>
                  <a:pt x="40" y="14"/>
                </a:lnTo>
                <a:lnTo>
                  <a:pt x="34" y="43"/>
                </a:lnTo>
                <a:lnTo>
                  <a:pt x="31" y="53"/>
                </a:lnTo>
                <a:lnTo>
                  <a:pt x="22" y="98"/>
                </a:lnTo>
                <a:lnTo>
                  <a:pt x="13" y="133"/>
                </a:lnTo>
                <a:lnTo>
                  <a:pt x="10" y="148"/>
                </a:lnTo>
                <a:lnTo>
                  <a:pt x="9" y="155"/>
                </a:lnTo>
                <a:lnTo>
                  <a:pt x="7" y="163"/>
                </a:lnTo>
                <a:lnTo>
                  <a:pt x="6" y="166"/>
                </a:lnTo>
                <a:lnTo>
                  <a:pt x="6" y="171"/>
                </a:lnTo>
                <a:lnTo>
                  <a:pt x="4" y="175"/>
                </a:lnTo>
                <a:lnTo>
                  <a:pt x="3" y="180"/>
                </a:lnTo>
                <a:lnTo>
                  <a:pt x="3" y="186"/>
                </a:lnTo>
                <a:lnTo>
                  <a:pt x="1" y="187"/>
                </a:lnTo>
                <a:lnTo>
                  <a:pt x="1" y="189"/>
                </a:lnTo>
                <a:close/>
              </a:path>
            </a:pathLst>
          </a:custGeom>
          <a:blipFill rotWithShape="0">
            <a:blip r:embed="rId51"/>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5" name=""/>
          <p:cNvSpPr/>
          <p:nvPr/>
        </p:nvSpPr>
        <p:spPr>
          <a:xfrm>
            <a:off x="1057320" y="1790640"/>
            <a:ext cx="1081080" cy="900000"/>
          </a:xfrm>
          <a:custGeom>
            <a:avLst/>
            <a:gdLst/>
            <a:ahLst/>
            <a:rect l="l" t="t" r="r" b="b"/>
            <a:pathLst>
              <a:path w="420" h="348">
                <a:moveTo>
                  <a:pt x="369" y="195"/>
                </a:moveTo>
                <a:lnTo>
                  <a:pt x="375" y="201"/>
                </a:lnTo>
                <a:lnTo>
                  <a:pt x="378" y="201"/>
                </a:lnTo>
                <a:lnTo>
                  <a:pt x="383" y="208"/>
                </a:lnTo>
                <a:lnTo>
                  <a:pt x="381" y="210"/>
                </a:lnTo>
                <a:lnTo>
                  <a:pt x="380" y="210"/>
                </a:lnTo>
                <a:lnTo>
                  <a:pt x="375" y="225"/>
                </a:lnTo>
                <a:lnTo>
                  <a:pt x="373" y="226"/>
                </a:lnTo>
                <a:lnTo>
                  <a:pt x="372" y="229"/>
                </a:lnTo>
                <a:lnTo>
                  <a:pt x="370" y="238"/>
                </a:lnTo>
                <a:lnTo>
                  <a:pt x="369" y="244"/>
                </a:lnTo>
                <a:lnTo>
                  <a:pt x="363" y="271"/>
                </a:lnTo>
                <a:lnTo>
                  <a:pt x="349" y="348"/>
                </a:lnTo>
                <a:lnTo>
                  <a:pt x="339" y="345"/>
                </a:lnTo>
                <a:lnTo>
                  <a:pt x="336" y="345"/>
                </a:lnTo>
                <a:lnTo>
                  <a:pt x="292" y="338"/>
                </a:lnTo>
                <a:lnTo>
                  <a:pt x="279" y="335"/>
                </a:lnTo>
                <a:lnTo>
                  <a:pt x="268" y="333"/>
                </a:lnTo>
                <a:lnTo>
                  <a:pt x="238" y="325"/>
                </a:lnTo>
                <a:lnTo>
                  <a:pt x="236" y="325"/>
                </a:lnTo>
                <a:lnTo>
                  <a:pt x="230" y="324"/>
                </a:lnTo>
                <a:lnTo>
                  <a:pt x="212" y="319"/>
                </a:lnTo>
                <a:lnTo>
                  <a:pt x="206" y="319"/>
                </a:lnTo>
                <a:lnTo>
                  <a:pt x="196" y="316"/>
                </a:lnTo>
                <a:lnTo>
                  <a:pt x="194" y="316"/>
                </a:lnTo>
                <a:lnTo>
                  <a:pt x="164" y="309"/>
                </a:lnTo>
                <a:lnTo>
                  <a:pt x="155" y="307"/>
                </a:lnTo>
                <a:lnTo>
                  <a:pt x="145" y="304"/>
                </a:lnTo>
                <a:lnTo>
                  <a:pt x="137" y="303"/>
                </a:lnTo>
                <a:lnTo>
                  <a:pt x="112" y="297"/>
                </a:lnTo>
                <a:lnTo>
                  <a:pt x="102" y="294"/>
                </a:lnTo>
                <a:lnTo>
                  <a:pt x="96" y="292"/>
                </a:lnTo>
                <a:lnTo>
                  <a:pt x="60" y="283"/>
                </a:lnTo>
                <a:lnTo>
                  <a:pt x="56" y="282"/>
                </a:lnTo>
                <a:lnTo>
                  <a:pt x="53" y="282"/>
                </a:lnTo>
                <a:lnTo>
                  <a:pt x="47" y="280"/>
                </a:lnTo>
                <a:lnTo>
                  <a:pt x="42" y="279"/>
                </a:lnTo>
                <a:lnTo>
                  <a:pt x="38" y="279"/>
                </a:lnTo>
                <a:lnTo>
                  <a:pt x="33" y="277"/>
                </a:lnTo>
                <a:lnTo>
                  <a:pt x="32" y="277"/>
                </a:lnTo>
                <a:lnTo>
                  <a:pt x="24" y="274"/>
                </a:lnTo>
                <a:lnTo>
                  <a:pt x="15" y="273"/>
                </a:lnTo>
                <a:lnTo>
                  <a:pt x="9" y="271"/>
                </a:lnTo>
                <a:lnTo>
                  <a:pt x="5" y="270"/>
                </a:lnTo>
                <a:lnTo>
                  <a:pt x="0" y="261"/>
                </a:lnTo>
                <a:lnTo>
                  <a:pt x="8" y="226"/>
                </a:lnTo>
                <a:lnTo>
                  <a:pt x="2" y="211"/>
                </a:lnTo>
                <a:lnTo>
                  <a:pt x="9" y="205"/>
                </a:lnTo>
                <a:lnTo>
                  <a:pt x="21" y="181"/>
                </a:lnTo>
                <a:lnTo>
                  <a:pt x="24" y="179"/>
                </a:lnTo>
                <a:lnTo>
                  <a:pt x="33" y="166"/>
                </a:lnTo>
                <a:lnTo>
                  <a:pt x="39" y="151"/>
                </a:lnTo>
                <a:lnTo>
                  <a:pt x="48" y="124"/>
                </a:lnTo>
                <a:lnTo>
                  <a:pt x="66" y="77"/>
                </a:lnTo>
                <a:lnTo>
                  <a:pt x="66" y="76"/>
                </a:lnTo>
                <a:lnTo>
                  <a:pt x="72" y="64"/>
                </a:lnTo>
                <a:lnTo>
                  <a:pt x="80" y="32"/>
                </a:lnTo>
                <a:lnTo>
                  <a:pt x="80" y="29"/>
                </a:lnTo>
                <a:lnTo>
                  <a:pt x="87" y="8"/>
                </a:lnTo>
                <a:lnTo>
                  <a:pt x="86" y="0"/>
                </a:lnTo>
                <a:lnTo>
                  <a:pt x="87" y="0"/>
                </a:lnTo>
                <a:lnTo>
                  <a:pt x="92" y="5"/>
                </a:lnTo>
                <a:lnTo>
                  <a:pt x="98" y="5"/>
                </a:lnTo>
                <a:lnTo>
                  <a:pt x="102" y="2"/>
                </a:lnTo>
                <a:lnTo>
                  <a:pt x="112" y="3"/>
                </a:lnTo>
                <a:lnTo>
                  <a:pt x="112" y="5"/>
                </a:lnTo>
                <a:lnTo>
                  <a:pt x="115" y="12"/>
                </a:lnTo>
                <a:lnTo>
                  <a:pt x="119" y="14"/>
                </a:lnTo>
                <a:lnTo>
                  <a:pt x="121" y="14"/>
                </a:lnTo>
                <a:lnTo>
                  <a:pt x="130" y="18"/>
                </a:lnTo>
                <a:lnTo>
                  <a:pt x="136" y="30"/>
                </a:lnTo>
                <a:lnTo>
                  <a:pt x="136" y="38"/>
                </a:lnTo>
                <a:lnTo>
                  <a:pt x="134" y="45"/>
                </a:lnTo>
                <a:lnTo>
                  <a:pt x="134" y="47"/>
                </a:lnTo>
                <a:lnTo>
                  <a:pt x="133" y="52"/>
                </a:lnTo>
                <a:lnTo>
                  <a:pt x="146" y="61"/>
                </a:lnTo>
                <a:lnTo>
                  <a:pt x="155" y="64"/>
                </a:lnTo>
                <a:lnTo>
                  <a:pt x="158" y="64"/>
                </a:lnTo>
                <a:lnTo>
                  <a:pt x="163" y="64"/>
                </a:lnTo>
                <a:lnTo>
                  <a:pt x="172" y="61"/>
                </a:lnTo>
                <a:lnTo>
                  <a:pt x="178" y="59"/>
                </a:lnTo>
                <a:lnTo>
                  <a:pt x="181" y="61"/>
                </a:lnTo>
                <a:lnTo>
                  <a:pt x="190" y="61"/>
                </a:lnTo>
                <a:lnTo>
                  <a:pt x="191" y="61"/>
                </a:lnTo>
                <a:lnTo>
                  <a:pt x="193" y="62"/>
                </a:lnTo>
                <a:lnTo>
                  <a:pt x="194" y="64"/>
                </a:lnTo>
                <a:lnTo>
                  <a:pt x="203" y="67"/>
                </a:lnTo>
                <a:lnTo>
                  <a:pt x="205" y="71"/>
                </a:lnTo>
                <a:lnTo>
                  <a:pt x="217" y="73"/>
                </a:lnTo>
                <a:lnTo>
                  <a:pt x="220" y="71"/>
                </a:lnTo>
                <a:lnTo>
                  <a:pt x="229" y="70"/>
                </a:lnTo>
                <a:lnTo>
                  <a:pt x="230" y="70"/>
                </a:lnTo>
                <a:lnTo>
                  <a:pt x="238" y="74"/>
                </a:lnTo>
                <a:lnTo>
                  <a:pt x="250" y="74"/>
                </a:lnTo>
                <a:lnTo>
                  <a:pt x="261" y="71"/>
                </a:lnTo>
                <a:lnTo>
                  <a:pt x="262" y="70"/>
                </a:lnTo>
                <a:lnTo>
                  <a:pt x="265" y="71"/>
                </a:lnTo>
                <a:lnTo>
                  <a:pt x="267" y="71"/>
                </a:lnTo>
                <a:lnTo>
                  <a:pt x="277" y="71"/>
                </a:lnTo>
                <a:lnTo>
                  <a:pt x="282" y="68"/>
                </a:lnTo>
                <a:lnTo>
                  <a:pt x="288" y="70"/>
                </a:lnTo>
                <a:lnTo>
                  <a:pt x="297" y="70"/>
                </a:lnTo>
                <a:lnTo>
                  <a:pt x="303" y="71"/>
                </a:lnTo>
                <a:lnTo>
                  <a:pt x="310" y="68"/>
                </a:lnTo>
                <a:lnTo>
                  <a:pt x="319" y="71"/>
                </a:lnTo>
                <a:lnTo>
                  <a:pt x="343" y="76"/>
                </a:lnTo>
                <a:lnTo>
                  <a:pt x="354" y="77"/>
                </a:lnTo>
                <a:lnTo>
                  <a:pt x="355" y="77"/>
                </a:lnTo>
                <a:lnTo>
                  <a:pt x="367" y="80"/>
                </a:lnTo>
                <a:lnTo>
                  <a:pt x="372" y="82"/>
                </a:lnTo>
                <a:lnTo>
                  <a:pt x="377" y="82"/>
                </a:lnTo>
                <a:lnTo>
                  <a:pt x="378" y="82"/>
                </a:lnTo>
                <a:lnTo>
                  <a:pt x="378" y="83"/>
                </a:lnTo>
                <a:lnTo>
                  <a:pt x="384" y="83"/>
                </a:lnTo>
                <a:lnTo>
                  <a:pt x="404" y="88"/>
                </a:lnTo>
                <a:lnTo>
                  <a:pt x="405" y="91"/>
                </a:lnTo>
                <a:lnTo>
                  <a:pt x="407" y="97"/>
                </a:lnTo>
                <a:lnTo>
                  <a:pt x="408" y="98"/>
                </a:lnTo>
                <a:lnTo>
                  <a:pt x="417" y="107"/>
                </a:lnTo>
                <a:lnTo>
                  <a:pt x="420" y="115"/>
                </a:lnTo>
                <a:lnTo>
                  <a:pt x="405" y="137"/>
                </a:lnTo>
                <a:lnTo>
                  <a:pt x="401" y="146"/>
                </a:lnTo>
                <a:lnTo>
                  <a:pt x="399" y="148"/>
                </a:lnTo>
                <a:lnTo>
                  <a:pt x="395" y="152"/>
                </a:lnTo>
                <a:lnTo>
                  <a:pt x="390" y="163"/>
                </a:lnTo>
                <a:lnTo>
                  <a:pt x="383" y="167"/>
                </a:lnTo>
                <a:lnTo>
                  <a:pt x="369" y="190"/>
                </a:lnTo>
                <a:lnTo>
                  <a:pt x="369" y="195"/>
                </a:lnTo>
                <a:close/>
              </a:path>
            </a:pathLst>
          </a:custGeom>
          <a:blipFill rotWithShape="0">
            <a:blip r:embed="rId52"/>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6" name=""/>
          <p:cNvSpPr/>
          <p:nvPr/>
        </p:nvSpPr>
        <p:spPr>
          <a:xfrm>
            <a:off x="2189160" y="2757600"/>
            <a:ext cx="744480" cy="944280"/>
          </a:xfrm>
          <a:custGeom>
            <a:avLst/>
            <a:gdLst/>
            <a:ahLst/>
            <a:rect l="l" t="t" r="r" b="b"/>
            <a:pathLst>
              <a:path w="289" h="365">
                <a:moveTo>
                  <a:pt x="12" y="254"/>
                </a:moveTo>
                <a:lnTo>
                  <a:pt x="9" y="280"/>
                </a:lnTo>
                <a:lnTo>
                  <a:pt x="7" y="281"/>
                </a:lnTo>
                <a:lnTo>
                  <a:pt x="6" y="290"/>
                </a:lnTo>
                <a:lnTo>
                  <a:pt x="4" y="302"/>
                </a:lnTo>
                <a:lnTo>
                  <a:pt x="1" y="323"/>
                </a:lnTo>
                <a:lnTo>
                  <a:pt x="0" y="331"/>
                </a:lnTo>
                <a:lnTo>
                  <a:pt x="16" y="332"/>
                </a:lnTo>
                <a:lnTo>
                  <a:pt x="34" y="335"/>
                </a:lnTo>
                <a:lnTo>
                  <a:pt x="60" y="340"/>
                </a:lnTo>
                <a:lnTo>
                  <a:pt x="61" y="340"/>
                </a:lnTo>
                <a:lnTo>
                  <a:pt x="67" y="340"/>
                </a:lnTo>
                <a:lnTo>
                  <a:pt x="78" y="343"/>
                </a:lnTo>
                <a:lnTo>
                  <a:pt x="119" y="347"/>
                </a:lnTo>
                <a:lnTo>
                  <a:pt x="132" y="349"/>
                </a:lnTo>
                <a:lnTo>
                  <a:pt x="137" y="350"/>
                </a:lnTo>
                <a:lnTo>
                  <a:pt x="146" y="352"/>
                </a:lnTo>
                <a:lnTo>
                  <a:pt x="158" y="353"/>
                </a:lnTo>
                <a:lnTo>
                  <a:pt x="171" y="355"/>
                </a:lnTo>
                <a:lnTo>
                  <a:pt x="185" y="356"/>
                </a:lnTo>
                <a:lnTo>
                  <a:pt x="186" y="356"/>
                </a:lnTo>
                <a:lnTo>
                  <a:pt x="211" y="359"/>
                </a:lnTo>
                <a:lnTo>
                  <a:pt x="230" y="362"/>
                </a:lnTo>
                <a:lnTo>
                  <a:pt x="236" y="362"/>
                </a:lnTo>
                <a:lnTo>
                  <a:pt x="260" y="365"/>
                </a:lnTo>
                <a:lnTo>
                  <a:pt x="263" y="332"/>
                </a:lnTo>
                <a:lnTo>
                  <a:pt x="266" y="316"/>
                </a:lnTo>
                <a:lnTo>
                  <a:pt x="266" y="307"/>
                </a:lnTo>
                <a:lnTo>
                  <a:pt x="268" y="298"/>
                </a:lnTo>
                <a:lnTo>
                  <a:pt x="269" y="289"/>
                </a:lnTo>
                <a:lnTo>
                  <a:pt x="269" y="287"/>
                </a:lnTo>
                <a:lnTo>
                  <a:pt x="268" y="280"/>
                </a:lnTo>
                <a:lnTo>
                  <a:pt x="271" y="265"/>
                </a:lnTo>
                <a:lnTo>
                  <a:pt x="272" y="248"/>
                </a:lnTo>
                <a:lnTo>
                  <a:pt x="274" y="231"/>
                </a:lnTo>
                <a:lnTo>
                  <a:pt x="277" y="207"/>
                </a:lnTo>
                <a:lnTo>
                  <a:pt x="277" y="206"/>
                </a:lnTo>
                <a:lnTo>
                  <a:pt x="278" y="198"/>
                </a:lnTo>
                <a:lnTo>
                  <a:pt x="278" y="189"/>
                </a:lnTo>
                <a:lnTo>
                  <a:pt x="280" y="188"/>
                </a:lnTo>
                <a:lnTo>
                  <a:pt x="281" y="173"/>
                </a:lnTo>
                <a:lnTo>
                  <a:pt x="281" y="165"/>
                </a:lnTo>
                <a:lnTo>
                  <a:pt x="283" y="150"/>
                </a:lnTo>
                <a:lnTo>
                  <a:pt x="284" y="135"/>
                </a:lnTo>
                <a:lnTo>
                  <a:pt x="286" y="123"/>
                </a:lnTo>
                <a:lnTo>
                  <a:pt x="286" y="122"/>
                </a:lnTo>
                <a:lnTo>
                  <a:pt x="287" y="114"/>
                </a:lnTo>
                <a:lnTo>
                  <a:pt x="287" y="107"/>
                </a:lnTo>
                <a:lnTo>
                  <a:pt x="289" y="97"/>
                </a:lnTo>
                <a:lnTo>
                  <a:pt x="266" y="96"/>
                </a:lnTo>
                <a:lnTo>
                  <a:pt x="265" y="96"/>
                </a:lnTo>
                <a:lnTo>
                  <a:pt x="242" y="93"/>
                </a:lnTo>
                <a:lnTo>
                  <a:pt x="239" y="93"/>
                </a:lnTo>
                <a:lnTo>
                  <a:pt x="229" y="91"/>
                </a:lnTo>
                <a:lnTo>
                  <a:pt x="191" y="87"/>
                </a:lnTo>
                <a:lnTo>
                  <a:pt x="192" y="70"/>
                </a:lnTo>
                <a:lnTo>
                  <a:pt x="194" y="57"/>
                </a:lnTo>
                <a:lnTo>
                  <a:pt x="194" y="54"/>
                </a:lnTo>
                <a:lnTo>
                  <a:pt x="195" y="48"/>
                </a:lnTo>
                <a:lnTo>
                  <a:pt x="197" y="37"/>
                </a:lnTo>
                <a:lnTo>
                  <a:pt x="197" y="31"/>
                </a:lnTo>
                <a:lnTo>
                  <a:pt x="198" y="19"/>
                </a:lnTo>
                <a:lnTo>
                  <a:pt x="180" y="18"/>
                </a:lnTo>
                <a:lnTo>
                  <a:pt x="179" y="18"/>
                </a:lnTo>
                <a:lnTo>
                  <a:pt x="176" y="18"/>
                </a:lnTo>
                <a:lnTo>
                  <a:pt x="165" y="15"/>
                </a:lnTo>
                <a:lnTo>
                  <a:pt x="152" y="13"/>
                </a:lnTo>
                <a:lnTo>
                  <a:pt x="147" y="13"/>
                </a:lnTo>
                <a:lnTo>
                  <a:pt x="146" y="13"/>
                </a:lnTo>
                <a:lnTo>
                  <a:pt x="144" y="13"/>
                </a:lnTo>
                <a:lnTo>
                  <a:pt x="143" y="12"/>
                </a:lnTo>
                <a:lnTo>
                  <a:pt x="104" y="7"/>
                </a:lnTo>
                <a:lnTo>
                  <a:pt x="92" y="6"/>
                </a:lnTo>
                <a:lnTo>
                  <a:pt x="67" y="1"/>
                </a:lnTo>
                <a:lnTo>
                  <a:pt x="54" y="0"/>
                </a:lnTo>
                <a:lnTo>
                  <a:pt x="52" y="7"/>
                </a:lnTo>
                <a:lnTo>
                  <a:pt x="46" y="43"/>
                </a:lnTo>
                <a:lnTo>
                  <a:pt x="43" y="64"/>
                </a:lnTo>
                <a:lnTo>
                  <a:pt x="39" y="90"/>
                </a:lnTo>
                <a:lnTo>
                  <a:pt x="36" y="108"/>
                </a:lnTo>
                <a:lnTo>
                  <a:pt x="33" y="123"/>
                </a:lnTo>
                <a:lnTo>
                  <a:pt x="33" y="131"/>
                </a:lnTo>
                <a:lnTo>
                  <a:pt x="31" y="138"/>
                </a:lnTo>
                <a:lnTo>
                  <a:pt x="30" y="147"/>
                </a:lnTo>
                <a:lnTo>
                  <a:pt x="27" y="162"/>
                </a:lnTo>
                <a:lnTo>
                  <a:pt x="27" y="164"/>
                </a:lnTo>
                <a:lnTo>
                  <a:pt x="19" y="207"/>
                </a:lnTo>
                <a:lnTo>
                  <a:pt x="18" y="219"/>
                </a:lnTo>
                <a:lnTo>
                  <a:pt x="18" y="222"/>
                </a:lnTo>
                <a:lnTo>
                  <a:pt x="16" y="225"/>
                </a:lnTo>
                <a:lnTo>
                  <a:pt x="16" y="230"/>
                </a:lnTo>
                <a:lnTo>
                  <a:pt x="13" y="245"/>
                </a:lnTo>
                <a:lnTo>
                  <a:pt x="12" y="254"/>
                </a:lnTo>
                <a:close/>
              </a:path>
            </a:pathLst>
          </a:custGeom>
          <a:blipFill rotWithShape="0">
            <a:blip r:embed="rId53"/>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7" name=""/>
          <p:cNvSpPr/>
          <p:nvPr/>
        </p:nvSpPr>
        <p:spPr>
          <a:xfrm>
            <a:off x="1273320" y="1371600"/>
            <a:ext cx="903240" cy="646200"/>
          </a:xfrm>
          <a:custGeom>
            <a:avLst/>
            <a:gdLst/>
            <a:ahLst/>
            <a:rect l="l" t="t" r="r" b="b"/>
            <a:pathLst>
              <a:path w="351" h="250">
                <a:moveTo>
                  <a:pt x="320" y="221"/>
                </a:moveTo>
                <a:lnTo>
                  <a:pt x="318" y="224"/>
                </a:lnTo>
                <a:lnTo>
                  <a:pt x="321" y="233"/>
                </a:lnTo>
                <a:lnTo>
                  <a:pt x="320" y="250"/>
                </a:lnTo>
                <a:lnTo>
                  <a:pt x="300" y="245"/>
                </a:lnTo>
                <a:lnTo>
                  <a:pt x="294" y="245"/>
                </a:lnTo>
                <a:lnTo>
                  <a:pt x="294" y="244"/>
                </a:lnTo>
                <a:lnTo>
                  <a:pt x="293" y="244"/>
                </a:lnTo>
                <a:lnTo>
                  <a:pt x="288" y="244"/>
                </a:lnTo>
                <a:lnTo>
                  <a:pt x="283" y="242"/>
                </a:lnTo>
                <a:lnTo>
                  <a:pt x="271" y="239"/>
                </a:lnTo>
                <a:lnTo>
                  <a:pt x="270" y="239"/>
                </a:lnTo>
                <a:lnTo>
                  <a:pt x="259" y="238"/>
                </a:lnTo>
                <a:lnTo>
                  <a:pt x="235" y="233"/>
                </a:lnTo>
                <a:lnTo>
                  <a:pt x="226" y="230"/>
                </a:lnTo>
                <a:lnTo>
                  <a:pt x="219" y="233"/>
                </a:lnTo>
                <a:lnTo>
                  <a:pt x="213" y="232"/>
                </a:lnTo>
                <a:lnTo>
                  <a:pt x="204" y="232"/>
                </a:lnTo>
                <a:lnTo>
                  <a:pt x="198" y="230"/>
                </a:lnTo>
                <a:lnTo>
                  <a:pt x="193" y="233"/>
                </a:lnTo>
                <a:lnTo>
                  <a:pt x="183" y="233"/>
                </a:lnTo>
                <a:lnTo>
                  <a:pt x="181" y="233"/>
                </a:lnTo>
                <a:lnTo>
                  <a:pt x="178" y="232"/>
                </a:lnTo>
                <a:lnTo>
                  <a:pt x="177" y="233"/>
                </a:lnTo>
                <a:lnTo>
                  <a:pt x="166" y="236"/>
                </a:lnTo>
                <a:lnTo>
                  <a:pt x="154" y="236"/>
                </a:lnTo>
                <a:lnTo>
                  <a:pt x="146" y="232"/>
                </a:lnTo>
                <a:lnTo>
                  <a:pt x="145" y="232"/>
                </a:lnTo>
                <a:lnTo>
                  <a:pt x="136" y="233"/>
                </a:lnTo>
                <a:lnTo>
                  <a:pt x="133" y="235"/>
                </a:lnTo>
                <a:lnTo>
                  <a:pt x="121" y="233"/>
                </a:lnTo>
                <a:lnTo>
                  <a:pt x="119" y="229"/>
                </a:lnTo>
                <a:lnTo>
                  <a:pt x="110" y="226"/>
                </a:lnTo>
                <a:lnTo>
                  <a:pt x="109" y="224"/>
                </a:lnTo>
                <a:lnTo>
                  <a:pt x="107" y="223"/>
                </a:lnTo>
                <a:lnTo>
                  <a:pt x="106" y="223"/>
                </a:lnTo>
                <a:lnTo>
                  <a:pt x="97" y="223"/>
                </a:lnTo>
                <a:lnTo>
                  <a:pt x="94" y="221"/>
                </a:lnTo>
                <a:lnTo>
                  <a:pt x="88" y="223"/>
                </a:lnTo>
                <a:lnTo>
                  <a:pt x="79" y="226"/>
                </a:lnTo>
                <a:lnTo>
                  <a:pt x="74" y="226"/>
                </a:lnTo>
                <a:lnTo>
                  <a:pt x="71" y="226"/>
                </a:lnTo>
                <a:lnTo>
                  <a:pt x="62" y="223"/>
                </a:lnTo>
                <a:lnTo>
                  <a:pt x="49" y="214"/>
                </a:lnTo>
                <a:lnTo>
                  <a:pt x="50" y="209"/>
                </a:lnTo>
                <a:lnTo>
                  <a:pt x="50" y="207"/>
                </a:lnTo>
                <a:lnTo>
                  <a:pt x="52" y="200"/>
                </a:lnTo>
                <a:lnTo>
                  <a:pt x="52" y="192"/>
                </a:lnTo>
                <a:lnTo>
                  <a:pt x="46" y="180"/>
                </a:lnTo>
                <a:lnTo>
                  <a:pt x="37" y="176"/>
                </a:lnTo>
                <a:lnTo>
                  <a:pt x="35" y="176"/>
                </a:lnTo>
                <a:lnTo>
                  <a:pt x="31" y="174"/>
                </a:lnTo>
                <a:lnTo>
                  <a:pt x="28" y="167"/>
                </a:lnTo>
                <a:lnTo>
                  <a:pt x="28" y="165"/>
                </a:lnTo>
                <a:lnTo>
                  <a:pt x="18" y="164"/>
                </a:lnTo>
                <a:lnTo>
                  <a:pt x="15" y="162"/>
                </a:lnTo>
                <a:lnTo>
                  <a:pt x="8" y="162"/>
                </a:lnTo>
                <a:lnTo>
                  <a:pt x="5" y="161"/>
                </a:lnTo>
                <a:lnTo>
                  <a:pt x="5" y="156"/>
                </a:lnTo>
                <a:lnTo>
                  <a:pt x="2" y="159"/>
                </a:lnTo>
                <a:lnTo>
                  <a:pt x="0" y="159"/>
                </a:lnTo>
                <a:lnTo>
                  <a:pt x="6" y="135"/>
                </a:lnTo>
                <a:lnTo>
                  <a:pt x="5" y="147"/>
                </a:lnTo>
                <a:lnTo>
                  <a:pt x="8" y="146"/>
                </a:lnTo>
                <a:lnTo>
                  <a:pt x="11" y="146"/>
                </a:lnTo>
                <a:lnTo>
                  <a:pt x="11" y="138"/>
                </a:lnTo>
                <a:lnTo>
                  <a:pt x="15" y="134"/>
                </a:lnTo>
                <a:lnTo>
                  <a:pt x="17" y="132"/>
                </a:lnTo>
                <a:lnTo>
                  <a:pt x="11" y="132"/>
                </a:lnTo>
                <a:lnTo>
                  <a:pt x="8" y="129"/>
                </a:lnTo>
                <a:lnTo>
                  <a:pt x="8" y="125"/>
                </a:lnTo>
                <a:lnTo>
                  <a:pt x="8" y="120"/>
                </a:lnTo>
                <a:lnTo>
                  <a:pt x="8" y="117"/>
                </a:lnTo>
                <a:lnTo>
                  <a:pt x="9" y="120"/>
                </a:lnTo>
                <a:lnTo>
                  <a:pt x="20" y="119"/>
                </a:lnTo>
                <a:lnTo>
                  <a:pt x="20" y="117"/>
                </a:lnTo>
                <a:lnTo>
                  <a:pt x="15" y="114"/>
                </a:lnTo>
                <a:lnTo>
                  <a:pt x="11" y="110"/>
                </a:lnTo>
                <a:lnTo>
                  <a:pt x="9" y="116"/>
                </a:lnTo>
                <a:lnTo>
                  <a:pt x="6" y="116"/>
                </a:lnTo>
                <a:lnTo>
                  <a:pt x="11" y="98"/>
                </a:lnTo>
                <a:lnTo>
                  <a:pt x="9" y="92"/>
                </a:lnTo>
                <a:lnTo>
                  <a:pt x="8" y="87"/>
                </a:lnTo>
                <a:lnTo>
                  <a:pt x="9" y="75"/>
                </a:lnTo>
                <a:lnTo>
                  <a:pt x="8" y="58"/>
                </a:lnTo>
                <a:lnTo>
                  <a:pt x="8" y="57"/>
                </a:lnTo>
                <a:lnTo>
                  <a:pt x="3" y="49"/>
                </a:lnTo>
                <a:lnTo>
                  <a:pt x="2" y="42"/>
                </a:lnTo>
                <a:lnTo>
                  <a:pt x="3" y="39"/>
                </a:lnTo>
                <a:lnTo>
                  <a:pt x="2" y="31"/>
                </a:lnTo>
                <a:lnTo>
                  <a:pt x="8" y="21"/>
                </a:lnTo>
                <a:lnTo>
                  <a:pt x="6" y="16"/>
                </a:lnTo>
                <a:lnTo>
                  <a:pt x="9" y="16"/>
                </a:lnTo>
                <a:lnTo>
                  <a:pt x="35" y="39"/>
                </a:lnTo>
                <a:lnTo>
                  <a:pt x="59" y="46"/>
                </a:lnTo>
                <a:lnTo>
                  <a:pt x="59" y="48"/>
                </a:lnTo>
                <a:lnTo>
                  <a:pt x="74" y="52"/>
                </a:lnTo>
                <a:lnTo>
                  <a:pt x="80" y="57"/>
                </a:lnTo>
                <a:lnTo>
                  <a:pt x="83" y="58"/>
                </a:lnTo>
                <a:lnTo>
                  <a:pt x="85" y="54"/>
                </a:lnTo>
                <a:lnTo>
                  <a:pt x="89" y="55"/>
                </a:lnTo>
                <a:lnTo>
                  <a:pt x="86" y="57"/>
                </a:lnTo>
                <a:lnTo>
                  <a:pt x="88" y="61"/>
                </a:lnTo>
                <a:lnTo>
                  <a:pt x="88" y="60"/>
                </a:lnTo>
                <a:lnTo>
                  <a:pt x="91" y="74"/>
                </a:lnTo>
                <a:lnTo>
                  <a:pt x="83" y="78"/>
                </a:lnTo>
                <a:lnTo>
                  <a:pt x="83" y="80"/>
                </a:lnTo>
                <a:lnTo>
                  <a:pt x="92" y="74"/>
                </a:lnTo>
                <a:lnTo>
                  <a:pt x="95" y="74"/>
                </a:lnTo>
                <a:lnTo>
                  <a:pt x="95" y="83"/>
                </a:lnTo>
                <a:lnTo>
                  <a:pt x="94" y="83"/>
                </a:lnTo>
                <a:lnTo>
                  <a:pt x="91" y="98"/>
                </a:lnTo>
                <a:lnTo>
                  <a:pt x="92" y="104"/>
                </a:lnTo>
                <a:lnTo>
                  <a:pt x="94" y="107"/>
                </a:lnTo>
                <a:lnTo>
                  <a:pt x="88" y="110"/>
                </a:lnTo>
                <a:lnTo>
                  <a:pt x="86" y="107"/>
                </a:lnTo>
                <a:lnTo>
                  <a:pt x="88" y="111"/>
                </a:lnTo>
                <a:lnTo>
                  <a:pt x="91" y="111"/>
                </a:lnTo>
                <a:lnTo>
                  <a:pt x="97" y="108"/>
                </a:lnTo>
                <a:lnTo>
                  <a:pt x="95" y="102"/>
                </a:lnTo>
                <a:lnTo>
                  <a:pt x="100" y="81"/>
                </a:lnTo>
                <a:lnTo>
                  <a:pt x="107" y="72"/>
                </a:lnTo>
                <a:lnTo>
                  <a:pt x="109" y="72"/>
                </a:lnTo>
                <a:lnTo>
                  <a:pt x="110" y="69"/>
                </a:lnTo>
                <a:lnTo>
                  <a:pt x="106" y="60"/>
                </a:lnTo>
                <a:lnTo>
                  <a:pt x="106" y="54"/>
                </a:lnTo>
                <a:lnTo>
                  <a:pt x="103" y="58"/>
                </a:lnTo>
                <a:lnTo>
                  <a:pt x="104" y="64"/>
                </a:lnTo>
                <a:lnTo>
                  <a:pt x="101" y="58"/>
                </a:lnTo>
                <a:lnTo>
                  <a:pt x="100" y="58"/>
                </a:lnTo>
                <a:lnTo>
                  <a:pt x="101" y="49"/>
                </a:lnTo>
                <a:lnTo>
                  <a:pt x="106" y="51"/>
                </a:lnTo>
                <a:lnTo>
                  <a:pt x="107" y="49"/>
                </a:lnTo>
                <a:lnTo>
                  <a:pt x="107" y="48"/>
                </a:lnTo>
                <a:lnTo>
                  <a:pt x="104" y="43"/>
                </a:lnTo>
                <a:lnTo>
                  <a:pt x="101" y="40"/>
                </a:lnTo>
                <a:lnTo>
                  <a:pt x="95" y="49"/>
                </a:lnTo>
                <a:lnTo>
                  <a:pt x="97" y="63"/>
                </a:lnTo>
                <a:lnTo>
                  <a:pt x="98" y="63"/>
                </a:lnTo>
                <a:lnTo>
                  <a:pt x="98" y="60"/>
                </a:lnTo>
                <a:lnTo>
                  <a:pt x="104" y="66"/>
                </a:lnTo>
                <a:lnTo>
                  <a:pt x="103" y="74"/>
                </a:lnTo>
                <a:lnTo>
                  <a:pt x="98" y="67"/>
                </a:lnTo>
                <a:lnTo>
                  <a:pt x="94" y="63"/>
                </a:lnTo>
                <a:lnTo>
                  <a:pt x="95" y="54"/>
                </a:lnTo>
                <a:lnTo>
                  <a:pt x="91" y="49"/>
                </a:lnTo>
                <a:lnTo>
                  <a:pt x="97" y="39"/>
                </a:lnTo>
                <a:lnTo>
                  <a:pt x="100" y="25"/>
                </a:lnTo>
                <a:lnTo>
                  <a:pt x="106" y="37"/>
                </a:lnTo>
                <a:lnTo>
                  <a:pt x="109" y="25"/>
                </a:lnTo>
                <a:lnTo>
                  <a:pt x="110" y="19"/>
                </a:lnTo>
                <a:lnTo>
                  <a:pt x="104" y="18"/>
                </a:lnTo>
                <a:lnTo>
                  <a:pt x="103" y="24"/>
                </a:lnTo>
                <a:lnTo>
                  <a:pt x="101" y="9"/>
                </a:lnTo>
                <a:lnTo>
                  <a:pt x="103" y="0"/>
                </a:lnTo>
                <a:lnTo>
                  <a:pt x="186" y="19"/>
                </a:lnTo>
                <a:lnTo>
                  <a:pt x="273" y="39"/>
                </a:lnTo>
                <a:lnTo>
                  <a:pt x="300" y="45"/>
                </a:lnTo>
                <a:lnTo>
                  <a:pt x="335" y="51"/>
                </a:lnTo>
                <a:lnTo>
                  <a:pt x="351" y="54"/>
                </a:lnTo>
                <a:lnTo>
                  <a:pt x="351" y="57"/>
                </a:lnTo>
                <a:lnTo>
                  <a:pt x="350" y="60"/>
                </a:lnTo>
                <a:lnTo>
                  <a:pt x="350" y="64"/>
                </a:lnTo>
                <a:lnTo>
                  <a:pt x="342" y="101"/>
                </a:lnTo>
                <a:lnTo>
                  <a:pt x="341" y="111"/>
                </a:lnTo>
                <a:lnTo>
                  <a:pt x="339" y="116"/>
                </a:lnTo>
                <a:lnTo>
                  <a:pt x="339" y="117"/>
                </a:lnTo>
                <a:lnTo>
                  <a:pt x="339" y="119"/>
                </a:lnTo>
                <a:lnTo>
                  <a:pt x="339" y="120"/>
                </a:lnTo>
                <a:lnTo>
                  <a:pt x="336" y="135"/>
                </a:lnTo>
                <a:lnTo>
                  <a:pt x="335" y="143"/>
                </a:lnTo>
                <a:lnTo>
                  <a:pt x="332" y="159"/>
                </a:lnTo>
                <a:lnTo>
                  <a:pt x="330" y="167"/>
                </a:lnTo>
                <a:lnTo>
                  <a:pt x="329" y="176"/>
                </a:lnTo>
                <a:lnTo>
                  <a:pt x="324" y="200"/>
                </a:lnTo>
                <a:lnTo>
                  <a:pt x="323" y="203"/>
                </a:lnTo>
                <a:lnTo>
                  <a:pt x="321" y="214"/>
                </a:lnTo>
                <a:lnTo>
                  <a:pt x="321" y="215"/>
                </a:lnTo>
                <a:lnTo>
                  <a:pt x="320" y="221"/>
                </a:lnTo>
                <a:close/>
              </a:path>
            </a:pathLst>
          </a:custGeom>
          <a:blipFill rotWithShape="0">
            <a:blip r:embed="rId54"/>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18" name=""/>
          <p:cNvSpPr/>
          <p:nvPr/>
        </p:nvSpPr>
        <p:spPr>
          <a:xfrm>
            <a:off x="1476360" y="1417680"/>
            <a:ext cx="49320" cy="39600"/>
          </a:xfrm>
          <a:custGeom>
            <a:avLst/>
            <a:gdLst/>
            <a:ahLst/>
            <a:rect l="l" t="t" r="r" b="b"/>
            <a:pathLst>
              <a:path w="19" h="15">
                <a:moveTo>
                  <a:pt x="1" y="0"/>
                </a:moveTo>
                <a:lnTo>
                  <a:pt x="4" y="6"/>
                </a:lnTo>
                <a:lnTo>
                  <a:pt x="6" y="7"/>
                </a:lnTo>
                <a:lnTo>
                  <a:pt x="7" y="1"/>
                </a:lnTo>
                <a:lnTo>
                  <a:pt x="19" y="4"/>
                </a:lnTo>
                <a:lnTo>
                  <a:pt x="13" y="15"/>
                </a:lnTo>
                <a:lnTo>
                  <a:pt x="4" y="13"/>
                </a:lnTo>
                <a:lnTo>
                  <a:pt x="0" y="10"/>
                </a:lnTo>
                <a:lnTo>
                  <a:pt x="1" y="0"/>
                </a:lnTo>
                <a:close/>
              </a:path>
            </a:pathLst>
          </a:custGeom>
          <a:blipFill rotWithShape="0">
            <a:blip r:embed="rId55"/>
            <a:srcRect/>
            <a:tile tx="0" ty="0" sx="100000" sy="100000" algn="ctr"/>
          </a:blipFill>
          <a:ln w="3240">
            <a:solidFill>
              <a:srgbClr val="000000"/>
            </a:solidFill>
            <a:round/>
          </a:ln>
        </p:spPr>
        <p:style>
          <a:lnRef idx="0"/>
          <a:fillRef idx="0"/>
          <a:effectRef idx="0"/>
          <a:fontRef idx="minor"/>
        </p:style>
        <p:txBody>
          <a:bodyPr lIns="90000" rIns="90000" tIns="-7200" bIns="-7200" anchor="t">
            <a:noAutofit/>
          </a:bodyPr>
          <a:p>
            <a:endParaRPr b="0" lang="en-US" sz="2400" strike="noStrike" u="none">
              <a:solidFill>
                <a:srgbClr val="ffffff"/>
              </a:solidFill>
              <a:effectLst/>
              <a:uFillTx/>
              <a:latin typeface="Arial"/>
            </a:endParaRPr>
          </a:p>
        </p:txBody>
      </p:sp>
      <p:sp>
        <p:nvSpPr>
          <p:cNvPr id="519" name=""/>
          <p:cNvSpPr/>
          <p:nvPr/>
        </p:nvSpPr>
        <p:spPr>
          <a:xfrm>
            <a:off x="1963800" y="3614760"/>
            <a:ext cx="895320" cy="1065240"/>
          </a:xfrm>
          <a:custGeom>
            <a:avLst/>
            <a:gdLst/>
            <a:ahLst/>
            <a:rect l="l" t="t" r="r" b="b"/>
            <a:pathLst>
              <a:path w="348" h="412">
                <a:moveTo>
                  <a:pt x="0" y="286"/>
                </a:moveTo>
                <a:lnTo>
                  <a:pt x="6" y="278"/>
                </a:lnTo>
                <a:lnTo>
                  <a:pt x="17" y="277"/>
                </a:lnTo>
                <a:lnTo>
                  <a:pt x="21" y="260"/>
                </a:lnTo>
                <a:lnTo>
                  <a:pt x="17" y="259"/>
                </a:lnTo>
                <a:lnTo>
                  <a:pt x="11" y="253"/>
                </a:lnTo>
                <a:lnTo>
                  <a:pt x="14" y="235"/>
                </a:lnTo>
                <a:lnTo>
                  <a:pt x="18" y="232"/>
                </a:lnTo>
                <a:lnTo>
                  <a:pt x="29" y="215"/>
                </a:lnTo>
                <a:lnTo>
                  <a:pt x="32" y="197"/>
                </a:lnTo>
                <a:lnTo>
                  <a:pt x="35" y="195"/>
                </a:lnTo>
                <a:lnTo>
                  <a:pt x="37" y="189"/>
                </a:lnTo>
                <a:lnTo>
                  <a:pt x="47" y="185"/>
                </a:lnTo>
                <a:lnTo>
                  <a:pt x="53" y="180"/>
                </a:lnTo>
                <a:lnTo>
                  <a:pt x="55" y="177"/>
                </a:lnTo>
                <a:lnTo>
                  <a:pt x="44" y="165"/>
                </a:lnTo>
                <a:lnTo>
                  <a:pt x="44" y="162"/>
                </a:lnTo>
                <a:lnTo>
                  <a:pt x="40" y="146"/>
                </a:lnTo>
                <a:lnTo>
                  <a:pt x="35" y="137"/>
                </a:lnTo>
                <a:lnTo>
                  <a:pt x="37" y="126"/>
                </a:lnTo>
                <a:lnTo>
                  <a:pt x="41" y="111"/>
                </a:lnTo>
                <a:lnTo>
                  <a:pt x="41" y="77"/>
                </a:lnTo>
                <a:lnTo>
                  <a:pt x="44" y="69"/>
                </a:lnTo>
                <a:lnTo>
                  <a:pt x="43" y="54"/>
                </a:lnTo>
                <a:lnTo>
                  <a:pt x="56" y="52"/>
                </a:lnTo>
                <a:lnTo>
                  <a:pt x="67" y="63"/>
                </a:lnTo>
                <a:lnTo>
                  <a:pt x="79" y="52"/>
                </a:lnTo>
                <a:lnTo>
                  <a:pt x="86" y="10"/>
                </a:lnTo>
                <a:lnTo>
                  <a:pt x="88" y="0"/>
                </a:lnTo>
                <a:lnTo>
                  <a:pt x="104" y="1"/>
                </a:lnTo>
                <a:lnTo>
                  <a:pt x="122" y="4"/>
                </a:lnTo>
                <a:lnTo>
                  <a:pt x="148" y="9"/>
                </a:lnTo>
                <a:lnTo>
                  <a:pt x="149" y="9"/>
                </a:lnTo>
                <a:lnTo>
                  <a:pt x="155" y="9"/>
                </a:lnTo>
                <a:lnTo>
                  <a:pt x="166" y="12"/>
                </a:lnTo>
                <a:lnTo>
                  <a:pt x="207" y="16"/>
                </a:lnTo>
                <a:lnTo>
                  <a:pt x="220" y="18"/>
                </a:lnTo>
                <a:lnTo>
                  <a:pt x="225" y="19"/>
                </a:lnTo>
                <a:lnTo>
                  <a:pt x="234" y="21"/>
                </a:lnTo>
                <a:lnTo>
                  <a:pt x="246" y="22"/>
                </a:lnTo>
                <a:lnTo>
                  <a:pt x="259" y="24"/>
                </a:lnTo>
                <a:lnTo>
                  <a:pt x="273" y="25"/>
                </a:lnTo>
                <a:lnTo>
                  <a:pt x="274" y="25"/>
                </a:lnTo>
                <a:lnTo>
                  <a:pt x="299" y="28"/>
                </a:lnTo>
                <a:lnTo>
                  <a:pt x="318" y="31"/>
                </a:lnTo>
                <a:lnTo>
                  <a:pt x="324" y="31"/>
                </a:lnTo>
                <a:lnTo>
                  <a:pt x="348" y="34"/>
                </a:lnTo>
                <a:lnTo>
                  <a:pt x="347" y="51"/>
                </a:lnTo>
                <a:lnTo>
                  <a:pt x="344" y="68"/>
                </a:lnTo>
                <a:lnTo>
                  <a:pt x="341" y="101"/>
                </a:lnTo>
                <a:lnTo>
                  <a:pt x="338" y="132"/>
                </a:lnTo>
                <a:lnTo>
                  <a:pt x="336" y="134"/>
                </a:lnTo>
                <a:lnTo>
                  <a:pt x="333" y="170"/>
                </a:lnTo>
                <a:lnTo>
                  <a:pt x="332" y="182"/>
                </a:lnTo>
                <a:lnTo>
                  <a:pt x="332" y="183"/>
                </a:lnTo>
                <a:lnTo>
                  <a:pt x="330" y="195"/>
                </a:lnTo>
                <a:lnTo>
                  <a:pt x="329" y="209"/>
                </a:lnTo>
                <a:lnTo>
                  <a:pt x="326" y="235"/>
                </a:lnTo>
                <a:lnTo>
                  <a:pt x="324" y="250"/>
                </a:lnTo>
                <a:lnTo>
                  <a:pt x="324" y="251"/>
                </a:lnTo>
                <a:lnTo>
                  <a:pt x="320" y="287"/>
                </a:lnTo>
                <a:lnTo>
                  <a:pt x="320" y="292"/>
                </a:lnTo>
                <a:lnTo>
                  <a:pt x="318" y="301"/>
                </a:lnTo>
                <a:lnTo>
                  <a:pt x="317" y="316"/>
                </a:lnTo>
                <a:lnTo>
                  <a:pt x="317" y="319"/>
                </a:lnTo>
                <a:lnTo>
                  <a:pt x="315" y="335"/>
                </a:lnTo>
                <a:lnTo>
                  <a:pt x="314" y="340"/>
                </a:lnTo>
                <a:lnTo>
                  <a:pt x="308" y="399"/>
                </a:lnTo>
                <a:lnTo>
                  <a:pt x="308" y="400"/>
                </a:lnTo>
                <a:lnTo>
                  <a:pt x="306" y="412"/>
                </a:lnTo>
                <a:lnTo>
                  <a:pt x="228" y="403"/>
                </a:lnTo>
                <a:lnTo>
                  <a:pt x="193" y="399"/>
                </a:lnTo>
                <a:lnTo>
                  <a:pt x="180" y="391"/>
                </a:lnTo>
                <a:lnTo>
                  <a:pt x="178" y="391"/>
                </a:lnTo>
                <a:lnTo>
                  <a:pt x="171" y="387"/>
                </a:lnTo>
                <a:lnTo>
                  <a:pt x="76" y="334"/>
                </a:lnTo>
                <a:lnTo>
                  <a:pt x="6" y="296"/>
                </a:lnTo>
                <a:lnTo>
                  <a:pt x="0" y="286"/>
                </a:lnTo>
                <a:close/>
              </a:path>
            </a:pathLst>
          </a:custGeom>
          <a:blipFill rotWithShape="0">
            <a:blip r:embed="rId56"/>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0" name=""/>
          <p:cNvSpPr/>
          <p:nvPr/>
        </p:nvSpPr>
        <p:spPr>
          <a:xfrm>
            <a:off x="2751120" y="3701880"/>
            <a:ext cx="919080" cy="993960"/>
          </a:xfrm>
          <a:custGeom>
            <a:avLst/>
            <a:gdLst/>
            <a:ahLst/>
            <a:rect l="l" t="t" r="r" b="b"/>
            <a:pathLst>
              <a:path w="357" h="384">
                <a:moveTo>
                  <a:pt x="11" y="380"/>
                </a:moveTo>
                <a:lnTo>
                  <a:pt x="47" y="384"/>
                </a:lnTo>
                <a:lnTo>
                  <a:pt x="50" y="354"/>
                </a:lnTo>
                <a:lnTo>
                  <a:pt x="101" y="359"/>
                </a:lnTo>
                <a:lnTo>
                  <a:pt x="143" y="362"/>
                </a:lnTo>
                <a:lnTo>
                  <a:pt x="137" y="354"/>
                </a:lnTo>
                <a:lnTo>
                  <a:pt x="140" y="353"/>
                </a:lnTo>
                <a:lnTo>
                  <a:pt x="139" y="348"/>
                </a:lnTo>
                <a:lnTo>
                  <a:pt x="140" y="347"/>
                </a:lnTo>
                <a:lnTo>
                  <a:pt x="154" y="348"/>
                </a:lnTo>
                <a:lnTo>
                  <a:pt x="160" y="350"/>
                </a:lnTo>
                <a:lnTo>
                  <a:pt x="167" y="350"/>
                </a:lnTo>
                <a:lnTo>
                  <a:pt x="175" y="350"/>
                </a:lnTo>
                <a:lnTo>
                  <a:pt x="209" y="353"/>
                </a:lnTo>
                <a:lnTo>
                  <a:pt x="224" y="354"/>
                </a:lnTo>
                <a:lnTo>
                  <a:pt x="235" y="354"/>
                </a:lnTo>
                <a:lnTo>
                  <a:pt x="238" y="354"/>
                </a:lnTo>
                <a:lnTo>
                  <a:pt x="265" y="357"/>
                </a:lnTo>
                <a:lnTo>
                  <a:pt x="271" y="357"/>
                </a:lnTo>
                <a:lnTo>
                  <a:pt x="285" y="357"/>
                </a:lnTo>
                <a:lnTo>
                  <a:pt x="286" y="357"/>
                </a:lnTo>
                <a:lnTo>
                  <a:pt x="300" y="359"/>
                </a:lnTo>
                <a:lnTo>
                  <a:pt x="301" y="359"/>
                </a:lnTo>
                <a:lnTo>
                  <a:pt x="306" y="359"/>
                </a:lnTo>
                <a:lnTo>
                  <a:pt x="321" y="360"/>
                </a:lnTo>
                <a:lnTo>
                  <a:pt x="322" y="360"/>
                </a:lnTo>
                <a:lnTo>
                  <a:pt x="334" y="360"/>
                </a:lnTo>
                <a:lnTo>
                  <a:pt x="337" y="360"/>
                </a:lnTo>
                <a:lnTo>
                  <a:pt x="337" y="354"/>
                </a:lnTo>
                <a:lnTo>
                  <a:pt x="339" y="344"/>
                </a:lnTo>
                <a:lnTo>
                  <a:pt x="339" y="329"/>
                </a:lnTo>
                <a:lnTo>
                  <a:pt x="339" y="326"/>
                </a:lnTo>
                <a:lnTo>
                  <a:pt x="339" y="318"/>
                </a:lnTo>
                <a:lnTo>
                  <a:pt x="340" y="306"/>
                </a:lnTo>
                <a:lnTo>
                  <a:pt x="340" y="297"/>
                </a:lnTo>
                <a:lnTo>
                  <a:pt x="342" y="285"/>
                </a:lnTo>
                <a:lnTo>
                  <a:pt x="342" y="268"/>
                </a:lnTo>
                <a:lnTo>
                  <a:pt x="342" y="267"/>
                </a:lnTo>
                <a:lnTo>
                  <a:pt x="343" y="261"/>
                </a:lnTo>
                <a:lnTo>
                  <a:pt x="343" y="258"/>
                </a:lnTo>
                <a:lnTo>
                  <a:pt x="343" y="255"/>
                </a:lnTo>
                <a:lnTo>
                  <a:pt x="343" y="249"/>
                </a:lnTo>
                <a:lnTo>
                  <a:pt x="343" y="246"/>
                </a:lnTo>
                <a:lnTo>
                  <a:pt x="345" y="238"/>
                </a:lnTo>
                <a:lnTo>
                  <a:pt x="345" y="226"/>
                </a:lnTo>
                <a:lnTo>
                  <a:pt x="346" y="210"/>
                </a:lnTo>
                <a:lnTo>
                  <a:pt x="346" y="207"/>
                </a:lnTo>
                <a:lnTo>
                  <a:pt x="346" y="205"/>
                </a:lnTo>
                <a:lnTo>
                  <a:pt x="346" y="198"/>
                </a:lnTo>
                <a:lnTo>
                  <a:pt x="346" y="193"/>
                </a:lnTo>
                <a:lnTo>
                  <a:pt x="348" y="177"/>
                </a:lnTo>
                <a:lnTo>
                  <a:pt x="348" y="169"/>
                </a:lnTo>
                <a:lnTo>
                  <a:pt x="348" y="168"/>
                </a:lnTo>
                <a:lnTo>
                  <a:pt x="348" y="163"/>
                </a:lnTo>
                <a:lnTo>
                  <a:pt x="348" y="160"/>
                </a:lnTo>
                <a:lnTo>
                  <a:pt x="349" y="151"/>
                </a:lnTo>
                <a:lnTo>
                  <a:pt x="349" y="146"/>
                </a:lnTo>
                <a:lnTo>
                  <a:pt x="349" y="142"/>
                </a:lnTo>
                <a:lnTo>
                  <a:pt x="349" y="137"/>
                </a:lnTo>
                <a:lnTo>
                  <a:pt x="351" y="118"/>
                </a:lnTo>
                <a:lnTo>
                  <a:pt x="351" y="110"/>
                </a:lnTo>
                <a:lnTo>
                  <a:pt x="351" y="109"/>
                </a:lnTo>
                <a:lnTo>
                  <a:pt x="351" y="107"/>
                </a:lnTo>
                <a:lnTo>
                  <a:pt x="352" y="89"/>
                </a:lnTo>
                <a:lnTo>
                  <a:pt x="354" y="59"/>
                </a:lnTo>
                <a:lnTo>
                  <a:pt x="355" y="59"/>
                </a:lnTo>
                <a:lnTo>
                  <a:pt x="357" y="44"/>
                </a:lnTo>
                <a:lnTo>
                  <a:pt x="357" y="34"/>
                </a:lnTo>
                <a:lnTo>
                  <a:pt x="357" y="25"/>
                </a:lnTo>
                <a:lnTo>
                  <a:pt x="352" y="25"/>
                </a:lnTo>
                <a:lnTo>
                  <a:pt x="340" y="25"/>
                </a:lnTo>
                <a:lnTo>
                  <a:pt x="337" y="25"/>
                </a:lnTo>
                <a:lnTo>
                  <a:pt x="304" y="23"/>
                </a:lnTo>
                <a:lnTo>
                  <a:pt x="286" y="22"/>
                </a:lnTo>
                <a:lnTo>
                  <a:pt x="256" y="20"/>
                </a:lnTo>
                <a:lnTo>
                  <a:pt x="245" y="18"/>
                </a:lnTo>
                <a:lnTo>
                  <a:pt x="241" y="18"/>
                </a:lnTo>
                <a:lnTo>
                  <a:pt x="215" y="17"/>
                </a:lnTo>
                <a:lnTo>
                  <a:pt x="214" y="17"/>
                </a:lnTo>
                <a:lnTo>
                  <a:pt x="208" y="15"/>
                </a:lnTo>
                <a:lnTo>
                  <a:pt x="200" y="15"/>
                </a:lnTo>
                <a:lnTo>
                  <a:pt x="176" y="14"/>
                </a:lnTo>
                <a:lnTo>
                  <a:pt x="127" y="9"/>
                </a:lnTo>
                <a:lnTo>
                  <a:pt x="125" y="8"/>
                </a:lnTo>
                <a:lnTo>
                  <a:pt x="124" y="8"/>
                </a:lnTo>
                <a:lnTo>
                  <a:pt x="122" y="8"/>
                </a:lnTo>
                <a:lnTo>
                  <a:pt x="90" y="5"/>
                </a:lnTo>
                <a:lnTo>
                  <a:pt x="77" y="3"/>
                </a:lnTo>
                <a:lnTo>
                  <a:pt x="62" y="2"/>
                </a:lnTo>
                <a:lnTo>
                  <a:pt x="57" y="2"/>
                </a:lnTo>
                <a:lnTo>
                  <a:pt x="42" y="0"/>
                </a:lnTo>
                <a:lnTo>
                  <a:pt x="41" y="17"/>
                </a:lnTo>
                <a:lnTo>
                  <a:pt x="38" y="34"/>
                </a:lnTo>
                <a:lnTo>
                  <a:pt x="35" y="67"/>
                </a:lnTo>
                <a:lnTo>
                  <a:pt x="32" y="98"/>
                </a:lnTo>
                <a:lnTo>
                  <a:pt x="30" y="100"/>
                </a:lnTo>
                <a:lnTo>
                  <a:pt x="27" y="136"/>
                </a:lnTo>
                <a:lnTo>
                  <a:pt x="26" y="148"/>
                </a:lnTo>
                <a:lnTo>
                  <a:pt x="26" y="149"/>
                </a:lnTo>
                <a:lnTo>
                  <a:pt x="24" y="161"/>
                </a:lnTo>
                <a:lnTo>
                  <a:pt x="23" y="175"/>
                </a:lnTo>
                <a:lnTo>
                  <a:pt x="20" y="201"/>
                </a:lnTo>
                <a:lnTo>
                  <a:pt x="18" y="216"/>
                </a:lnTo>
                <a:lnTo>
                  <a:pt x="18" y="217"/>
                </a:lnTo>
                <a:lnTo>
                  <a:pt x="14" y="253"/>
                </a:lnTo>
                <a:lnTo>
                  <a:pt x="14" y="258"/>
                </a:lnTo>
                <a:lnTo>
                  <a:pt x="12" y="267"/>
                </a:lnTo>
                <a:lnTo>
                  <a:pt x="11" y="282"/>
                </a:lnTo>
                <a:lnTo>
                  <a:pt x="11" y="285"/>
                </a:lnTo>
                <a:lnTo>
                  <a:pt x="9" y="301"/>
                </a:lnTo>
                <a:lnTo>
                  <a:pt x="8" y="306"/>
                </a:lnTo>
                <a:lnTo>
                  <a:pt x="2" y="365"/>
                </a:lnTo>
                <a:lnTo>
                  <a:pt x="2" y="366"/>
                </a:lnTo>
                <a:lnTo>
                  <a:pt x="0" y="378"/>
                </a:lnTo>
                <a:lnTo>
                  <a:pt x="11" y="380"/>
                </a:lnTo>
                <a:close/>
              </a:path>
            </a:pathLst>
          </a:custGeom>
          <a:blipFill rotWithShape="0">
            <a:blip r:embed="rId57"/>
            <a:srcRect/>
            <a:tile tx="0" ty="0" sx="100000" sy="100000" algn="ctr"/>
          </a:blip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aphicFrame>
        <p:nvGraphicFramePr>
          <p:cNvPr id="521" name=""/>
          <p:cNvGraphicFramePr/>
          <p:nvPr/>
        </p:nvGraphicFramePr>
        <p:xfrm>
          <a:off x="762120" y="1200240"/>
          <a:ext cx="4190760" cy="2259000"/>
        </p:xfrm>
        <a:graphic>
          <a:graphicData uri="http://schemas.openxmlformats.org/presentationml/2006/ole">
            <p:oleObj progId="Excel.Sheet.12" r:id="rId58" spid="">
              <p:embed/>
              <p:pic>
                <p:nvPicPr>
                  <p:cNvPr id="522" name="" descr=""/>
                  <p:cNvPicPr/>
                  <p:nvPr/>
                </p:nvPicPr>
                <p:blipFill>
                  <a:blip r:embed="rId59"/>
                  <a:stretch/>
                </p:blipFill>
                <p:spPr>
                  <a:xfrm>
                    <a:off x="762120" y="1200240"/>
                    <a:ext cx="4190760" cy="2259000"/>
                  </a:xfrm>
                  <a:prstGeom prst="rect">
                    <a:avLst/>
                  </a:prstGeom>
                  <a:noFill/>
                  <a:ln w="0">
                    <a:noFill/>
                  </a:ln>
                </p:spPr>
              </p:pic>
            </p:oleObj>
          </a:graphicData>
        </a:graphic>
      </p:graphicFrame>
      <p:sp>
        <p:nvSpPr>
          <p:cNvPr id="523" name=""/>
          <p:cNvSpPr/>
          <p:nvPr/>
        </p:nvSpPr>
        <p:spPr>
          <a:xfrm>
            <a:off x="4735440" y="3786120"/>
            <a:ext cx="885960" cy="262080"/>
          </a:xfrm>
          <a:custGeom>
            <a:avLst/>
            <a:gdLst/>
            <a:ahLst/>
            <a:rect l="l" t="t" r="r" b="b"/>
            <a:pathLst>
              <a:path w="558" h="165">
                <a:moveTo>
                  <a:pt x="0" y="0"/>
                </a:moveTo>
                <a:lnTo>
                  <a:pt x="28" y="0"/>
                </a:lnTo>
                <a:lnTo>
                  <a:pt x="57" y="0"/>
                </a:lnTo>
                <a:lnTo>
                  <a:pt x="86" y="0"/>
                </a:lnTo>
                <a:lnTo>
                  <a:pt x="107" y="0"/>
                </a:lnTo>
                <a:lnTo>
                  <a:pt x="143" y="0"/>
                </a:lnTo>
                <a:lnTo>
                  <a:pt x="165" y="7"/>
                </a:lnTo>
                <a:lnTo>
                  <a:pt x="200" y="7"/>
                </a:lnTo>
                <a:lnTo>
                  <a:pt x="222" y="7"/>
                </a:lnTo>
                <a:lnTo>
                  <a:pt x="251" y="14"/>
                </a:lnTo>
                <a:lnTo>
                  <a:pt x="272" y="14"/>
                </a:lnTo>
                <a:lnTo>
                  <a:pt x="301" y="22"/>
                </a:lnTo>
                <a:lnTo>
                  <a:pt x="329" y="22"/>
                </a:lnTo>
                <a:lnTo>
                  <a:pt x="351" y="29"/>
                </a:lnTo>
                <a:lnTo>
                  <a:pt x="379" y="29"/>
                </a:lnTo>
                <a:lnTo>
                  <a:pt x="394" y="36"/>
                </a:lnTo>
                <a:lnTo>
                  <a:pt x="422" y="43"/>
                </a:lnTo>
                <a:lnTo>
                  <a:pt x="437" y="43"/>
                </a:lnTo>
                <a:lnTo>
                  <a:pt x="458" y="50"/>
                </a:lnTo>
                <a:lnTo>
                  <a:pt x="480" y="57"/>
                </a:lnTo>
                <a:lnTo>
                  <a:pt x="501" y="57"/>
                </a:lnTo>
                <a:lnTo>
                  <a:pt x="515" y="65"/>
                </a:lnTo>
                <a:lnTo>
                  <a:pt x="530" y="72"/>
                </a:lnTo>
                <a:lnTo>
                  <a:pt x="544" y="79"/>
                </a:lnTo>
                <a:lnTo>
                  <a:pt x="558" y="86"/>
                </a:lnTo>
                <a:lnTo>
                  <a:pt x="0" y="165"/>
                </a:lnTo>
                <a:lnTo>
                  <a:pt x="0" y="0"/>
                </a:lnTo>
                <a:close/>
              </a:path>
            </a:pathLst>
          </a:custGeom>
          <a:solidFill>
            <a:srgbClr val="ff6600"/>
          </a:solid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4" name=""/>
          <p:cNvSpPr/>
          <p:nvPr/>
        </p:nvSpPr>
        <p:spPr>
          <a:xfrm>
            <a:off x="4861080" y="3990960"/>
            <a:ext cx="896760" cy="328680"/>
          </a:xfrm>
          <a:custGeom>
            <a:avLst/>
            <a:gdLst/>
            <a:ahLst/>
            <a:rect l="l" t="t" r="r" b="b"/>
            <a:pathLst>
              <a:path w="565" h="351">
                <a:moveTo>
                  <a:pt x="565" y="0"/>
                </a:moveTo>
                <a:lnTo>
                  <a:pt x="565" y="7"/>
                </a:lnTo>
                <a:lnTo>
                  <a:pt x="558" y="14"/>
                </a:lnTo>
                <a:lnTo>
                  <a:pt x="558" y="28"/>
                </a:lnTo>
                <a:lnTo>
                  <a:pt x="551" y="28"/>
                </a:lnTo>
                <a:lnTo>
                  <a:pt x="544" y="43"/>
                </a:lnTo>
                <a:lnTo>
                  <a:pt x="544" y="43"/>
                </a:lnTo>
                <a:lnTo>
                  <a:pt x="530" y="57"/>
                </a:lnTo>
                <a:lnTo>
                  <a:pt x="522" y="57"/>
                </a:lnTo>
                <a:lnTo>
                  <a:pt x="515" y="64"/>
                </a:lnTo>
                <a:lnTo>
                  <a:pt x="501" y="71"/>
                </a:lnTo>
                <a:lnTo>
                  <a:pt x="487" y="79"/>
                </a:lnTo>
                <a:lnTo>
                  <a:pt x="479" y="86"/>
                </a:lnTo>
                <a:lnTo>
                  <a:pt x="458" y="93"/>
                </a:lnTo>
                <a:lnTo>
                  <a:pt x="444" y="100"/>
                </a:lnTo>
                <a:lnTo>
                  <a:pt x="429" y="107"/>
                </a:lnTo>
                <a:lnTo>
                  <a:pt x="415" y="107"/>
                </a:lnTo>
                <a:lnTo>
                  <a:pt x="394" y="114"/>
                </a:lnTo>
                <a:lnTo>
                  <a:pt x="372" y="122"/>
                </a:lnTo>
                <a:lnTo>
                  <a:pt x="351" y="129"/>
                </a:lnTo>
                <a:lnTo>
                  <a:pt x="336" y="129"/>
                </a:lnTo>
                <a:lnTo>
                  <a:pt x="308" y="136"/>
                </a:lnTo>
                <a:lnTo>
                  <a:pt x="286" y="136"/>
                </a:lnTo>
                <a:lnTo>
                  <a:pt x="257" y="143"/>
                </a:lnTo>
                <a:lnTo>
                  <a:pt x="243" y="150"/>
                </a:lnTo>
                <a:lnTo>
                  <a:pt x="214" y="150"/>
                </a:lnTo>
                <a:lnTo>
                  <a:pt x="193" y="157"/>
                </a:lnTo>
                <a:lnTo>
                  <a:pt x="157" y="157"/>
                </a:lnTo>
                <a:lnTo>
                  <a:pt x="143" y="157"/>
                </a:lnTo>
                <a:lnTo>
                  <a:pt x="107" y="164"/>
                </a:lnTo>
                <a:lnTo>
                  <a:pt x="86" y="164"/>
                </a:lnTo>
                <a:lnTo>
                  <a:pt x="50" y="164"/>
                </a:lnTo>
                <a:lnTo>
                  <a:pt x="28" y="164"/>
                </a:lnTo>
                <a:lnTo>
                  <a:pt x="0" y="172"/>
                </a:lnTo>
                <a:lnTo>
                  <a:pt x="0" y="351"/>
                </a:lnTo>
                <a:lnTo>
                  <a:pt x="28" y="343"/>
                </a:lnTo>
                <a:lnTo>
                  <a:pt x="50" y="343"/>
                </a:lnTo>
                <a:lnTo>
                  <a:pt x="86" y="343"/>
                </a:lnTo>
                <a:lnTo>
                  <a:pt x="107" y="343"/>
                </a:lnTo>
                <a:lnTo>
                  <a:pt x="143" y="336"/>
                </a:lnTo>
                <a:lnTo>
                  <a:pt x="157" y="336"/>
                </a:lnTo>
                <a:lnTo>
                  <a:pt x="193" y="336"/>
                </a:lnTo>
                <a:lnTo>
                  <a:pt x="214" y="329"/>
                </a:lnTo>
                <a:lnTo>
                  <a:pt x="243" y="329"/>
                </a:lnTo>
                <a:lnTo>
                  <a:pt x="257" y="322"/>
                </a:lnTo>
                <a:lnTo>
                  <a:pt x="286" y="315"/>
                </a:lnTo>
                <a:lnTo>
                  <a:pt x="308" y="315"/>
                </a:lnTo>
                <a:lnTo>
                  <a:pt x="336" y="308"/>
                </a:lnTo>
                <a:lnTo>
                  <a:pt x="351" y="308"/>
                </a:lnTo>
                <a:lnTo>
                  <a:pt x="372" y="300"/>
                </a:lnTo>
                <a:lnTo>
                  <a:pt x="394" y="293"/>
                </a:lnTo>
                <a:lnTo>
                  <a:pt x="415" y="286"/>
                </a:lnTo>
                <a:lnTo>
                  <a:pt x="429" y="286"/>
                </a:lnTo>
                <a:lnTo>
                  <a:pt x="444" y="279"/>
                </a:lnTo>
                <a:lnTo>
                  <a:pt x="458" y="272"/>
                </a:lnTo>
                <a:lnTo>
                  <a:pt x="479" y="265"/>
                </a:lnTo>
                <a:lnTo>
                  <a:pt x="487" y="258"/>
                </a:lnTo>
                <a:lnTo>
                  <a:pt x="501" y="250"/>
                </a:lnTo>
                <a:lnTo>
                  <a:pt x="515" y="243"/>
                </a:lnTo>
                <a:lnTo>
                  <a:pt x="522" y="236"/>
                </a:lnTo>
                <a:lnTo>
                  <a:pt x="530" y="236"/>
                </a:lnTo>
                <a:lnTo>
                  <a:pt x="544" y="222"/>
                </a:lnTo>
                <a:lnTo>
                  <a:pt x="544" y="222"/>
                </a:lnTo>
                <a:lnTo>
                  <a:pt x="551" y="207"/>
                </a:lnTo>
                <a:lnTo>
                  <a:pt x="558" y="207"/>
                </a:lnTo>
                <a:lnTo>
                  <a:pt x="558" y="193"/>
                </a:lnTo>
                <a:lnTo>
                  <a:pt x="565" y="186"/>
                </a:lnTo>
                <a:lnTo>
                  <a:pt x="565" y="179"/>
                </a:lnTo>
                <a:lnTo>
                  <a:pt x="565" y="0"/>
                </a:lnTo>
                <a:close/>
              </a:path>
            </a:pathLst>
          </a:custGeom>
          <a:solidFill>
            <a:srgbClr val="668080"/>
          </a:solid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5" name=""/>
          <p:cNvSpPr/>
          <p:nvPr/>
        </p:nvSpPr>
        <p:spPr>
          <a:xfrm>
            <a:off x="4735440" y="3922560"/>
            <a:ext cx="1022400" cy="265320"/>
          </a:xfrm>
          <a:custGeom>
            <a:avLst/>
            <a:gdLst/>
            <a:ahLst/>
            <a:rect l="l" t="t" r="r" b="b"/>
            <a:pathLst>
              <a:path w="644" h="251">
                <a:moveTo>
                  <a:pt x="558" y="0"/>
                </a:moveTo>
                <a:lnTo>
                  <a:pt x="580" y="7"/>
                </a:lnTo>
                <a:lnTo>
                  <a:pt x="587" y="14"/>
                </a:lnTo>
                <a:lnTo>
                  <a:pt x="601" y="22"/>
                </a:lnTo>
                <a:lnTo>
                  <a:pt x="609" y="29"/>
                </a:lnTo>
                <a:lnTo>
                  <a:pt x="616" y="36"/>
                </a:lnTo>
                <a:lnTo>
                  <a:pt x="623" y="43"/>
                </a:lnTo>
                <a:lnTo>
                  <a:pt x="630" y="50"/>
                </a:lnTo>
                <a:lnTo>
                  <a:pt x="637" y="57"/>
                </a:lnTo>
                <a:lnTo>
                  <a:pt x="637" y="65"/>
                </a:lnTo>
                <a:lnTo>
                  <a:pt x="644" y="72"/>
                </a:lnTo>
                <a:lnTo>
                  <a:pt x="644" y="79"/>
                </a:lnTo>
                <a:lnTo>
                  <a:pt x="644" y="86"/>
                </a:lnTo>
                <a:lnTo>
                  <a:pt x="637" y="100"/>
                </a:lnTo>
                <a:lnTo>
                  <a:pt x="637" y="107"/>
                </a:lnTo>
                <a:lnTo>
                  <a:pt x="630" y="115"/>
                </a:lnTo>
                <a:lnTo>
                  <a:pt x="623" y="122"/>
                </a:lnTo>
                <a:lnTo>
                  <a:pt x="616" y="129"/>
                </a:lnTo>
                <a:lnTo>
                  <a:pt x="609" y="136"/>
                </a:lnTo>
                <a:lnTo>
                  <a:pt x="594" y="143"/>
                </a:lnTo>
                <a:lnTo>
                  <a:pt x="587" y="150"/>
                </a:lnTo>
                <a:lnTo>
                  <a:pt x="573" y="158"/>
                </a:lnTo>
                <a:lnTo>
                  <a:pt x="558" y="165"/>
                </a:lnTo>
                <a:lnTo>
                  <a:pt x="544" y="172"/>
                </a:lnTo>
                <a:lnTo>
                  <a:pt x="523" y="179"/>
                </a:lnTo>
                <a:lnTo>
                  <a:pt x="508" y="186"/>
                </a:lnTo>
                <a:lnTo>
                  <a:pt x="494" y="186"/>
                </a:lnTo>
                <a:lnTo>
                  <a:pt x="473" y="193"/>
                </a:lnTo>
                <a:lnTo>
                  <a:pt x="444" y="201"/>
                </a:lnTo>
                <a:lnTo>
                  <a:pt x="430" y="208"/>
                </a:lnTo>
                <a:lnTo>
                  <a:pt x="401" y="215"/>
                </a:lnTo>
                <a:lnTo>
                  <a:pt x="379" y="215"/>
                </a:lnTo>
                <a:lnTo>
                  <a:pt x="358" y="222"/>
                </a:lnTo>
                <a:lnTo>
                  <a:pt x="329" y="222"/>
                </a:lnTo>
                <a:lnTo>
                  <a:pt x="301" y="229"/>
                </a:lnTo>
                <a:lnTo>
                  <a:pt x="279" y="229"/>
                </a:lnTo>
                <a:lnTo>
                  <a:pt x="251" y="236"/>
                </a:lnTo>
                <a:lnTo>
                  <a:pt x="222" y="236"/>
                </a:lnTo>
                <a:lnTo>
                  <a:pt x="200" y="243"/>
                </a:lnTo>
                <a:lnTo>
                  <a:pt x="165" y="243"/>
                </a:lnTo>
                <a:lnTo>
                  <a:pt x="129" y="243"/>
                </a:lnTo>
                <a:lnTo>
                  <a:pt x="107" y="243"/>
                </a:lnTo>
                <a:lnTo>
                  <a:pt x="79" y="251"/>
                </a:lnTo>
                <a:lnTo>
                  <a:pt x="0" y="79"/>
                </a:lnTo>
                <a:lnTo>
                  <a:pt x="558" y="0"/>
                </a:lnTo>
                <a:close/>
              </a:path>
            </a:pathLst>
          </a:custGeom>
          <a:solidFill>
            <a:srgbClr val="ccffff"/>
          </a:solid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6" name=""/>
          <p:cNvSpPr/>
          <p:nvPr/>
        </p:nvSpPr>
        <p:spPr>
          <a:xfrm>
            <a:off x="3863880" y="3933720"/>
            <a:ext cx="997200" cy="366840"/>
          </a:xfrm>
          <a:custGeom>
            <a:avLst/>
            <a:gdLst/>
            <a:ahLst/>
            <a:rect l="l" t="t" r="r" b="b"/>
            <a:pathLst>
              <a:path w="724" h="351">
                <a:moveTo>
                  <a:pt x="724" y="172"/>
                </a:moveTo>
                <a:lnTo>
                  <a:pt x="702" y="172"/>
                </a:lnTo>
                <a:lnTo>
                  <a:pt x="666" y="172"/>
                </a:lnTo>
                <a:lnTo>
                  <a:pt x="645" y="172"/>
                </a:lnTo>
                <a:lnTo>
                  <a:pt x="609" y="172"/>
                </a:lnTo>
                <a:lnTo>
                  <a:pt x="588" y="172"/>
                </a:lnTo>
                <a:lnTo>
                  <a:pt x="552" y="172"/>
                </a:lnTo>
                <a:lnTo>
                  <a:pt x="530" y="164"/>
                </a:lnTo>
                <a:lnTo>
                  <a:pt x="502" y="164"/>
                </a:lnTo>
                <a:lnTo>
                  <a:pt x="473" y="164"/>
                </a:lnTo>
                <a:lnTo>
                  <a:pt x="444" y="164"/>
                </a:lnTo>
                <a:lnTo>
                  <a:pt x="423" y="157"/>
                </a:lnTo>
                <a:lnTo>
                  <a:pt x="394" y="157"/>
                </a:lnTo>
                <a:lnTo>
                  <a:pt x="373" y="157"/>
                </a:lnTo>
                <a:lnTo>
                  <a:pt x="337" y="150"/>
                </a:lnTo>
                <a:lnTo>
                  <a:pt x="323" y="150"/>
                </a:lnTo>
                <a:lnTo>
                  <a:pt x="294" y="143"/>
                </a:lnTo>
                <a:lnTo>
                  <a:pt x="272" y="136"/>
                </a:lnTo>
                <a:lnTo>
                  <a:pt x="244" y="136"/>
                </a:lnTo>
                <a:lnTo>
                  <a:pt x="229" y="129"/>
                </a:lnTo>
                <a:lnTo>
                  <a:pt x="201" y="122"/>
                </a:lnTo>
                <a:lnTo>
                  <a:pt x="186" y="122"/>
                </a:lnTo>
                <a:lnTo>
                  <a:pt x="165" y="114"/>
                </a:lnTo>
                <a:lnTo>
                  <a:pt x="151" y="107"/>
                </a:lnTo>
                <a:lnTo>
                  <a:pt x="129" y="100"/>
                </a:lnTo>
                <a:lnTo>
                  <a:pt x="115" y="100"/>
                </a:lnTo>
                <a:lnTo>
                  <a:pt x="93" y="93"/>
                </a:lnTo>
                <a:lnTo>
                  <a:pt x="86" y="86"/>
                </a:lnTo>
                <a:lnTo>
                  <a:pt x="72" y="79"/>
                </a:lnTo>
                <a:lnTo>
                  <a:pt x="58" y="71"/>
                </a:lnTo>
                <a:lnTo>
                  <a:pt x="43" y="64"/>
                </a:lnTo>
                <a:lnTo>
                  <a:pt x="36" y="57"/>
                </a:lnTo>
                <a:lnTo>
                  <a:pt x="29" y="50"/>
                </a:lnTo>
                <a:lnTo>
                  <a:pt x="22" y="43"/>
                </a:lnTo>
                <a:lnTo>
                  <a:pt x="15" y="36"/>
                </a:lnTo>
                <a:lnTo>
                  <a:pt x="7" y="28"/>
                </a:lnTo>
                <a:lnTo>
                  <a:pt x="0" y="21"/>
                </a:lnTo>
                <a:lnTo>
                  <a:pt x="0" y="14"/>
                </a:lnTo>
                <a:lnTo>
                  <a:pt x="0" y="7"/>
                </a:lnTo>
                <a:lnTo>
                  <a:pt x="0" y="0"/>
                </a:lnTo>
                <a:lnTo>
                  <a:pt x="0" y="179"/>
                </a:lnTo>
                <a:lnTo>
                  <a:pt x="0" y="186"/>
                </a:lnTo>
                <a:lnTo>
                  <a:pt x="0" y="193"/>
                </a:lnTo>
                <a:lnTo>
                  <a:pt x="0" y="200"/>
                </a:lnTo>
                <a:lnTo>
                  <a:pt x="7" y="207"/>
                </a:lnTo>
                <a:lnTo>
                  <a:pt x="15" y="215"/>
                </a:lnTo>
                <a:lnTo>
                  <a:pt x="22" y="222"/>
                </a:lnTo>
                <a:lnTo>
                  <a:pt x="29" y="229"/>
                </a:lnTo>
                <a:lnTo>
                  <a:pt x="36" y="236"/>
                </a:lnTo>
                <a:lnTo>
                  <a:pt x="43" y="243"/>
                </a:lnTo>
                <a:lnTo>
                  <a:pt x="58" y="250"/>
                </a:lnTo>
                <a:lnTo>
                  <a:pt x="72" y="258"/>
                </a:lnTo>
                <a:lnTo>
                  <a:pt x="86" y="265"/>
                </a:lnTo>
                <a:lnTo>
                  <a:pt x="93" y="272"/>
                </a:lnTo>
                <a:lnTo>
                  <a:pt x="115" y="279"/>
                </a:lnTo>
                <a:lnTo>
                  <a:pt x="129" y="279"/>
                </a:lnTo>
                <a:lnTo>
                  <a:pt x="151" y="286"/>
                </a:lnTo>
                <a:lnTo>
                  <a:pt x="165" y="293"/>
                </a:lnTo>
                <a:lnTo>
                  <a:pt x="186" y="300"/>
                </a:lnTo>
                <a:lnTo>
                  <a:pt x="201" y="300"/>
                </a:lnTo>
                <a:lnTo>
                  <a:pt x="229" y="308"/>
                </a:lnTo>
                <a:lnTo>
                  <a:pt x="244" y="315"/>
                </a:lnTo>
                <a:lnTo>
                  <a:pt x="272" y="315"/>
                </a:lnTo>
                <a:lnTo>
                  <a:pt x="294" y="322"/>
                </a:lnTo>
                <a:lnTo>
                  <a:pt x="323" y="329"/>
                </a:lnTo>
                <a:lnTo>
                  <a:pt x="337" y="329"/>
                </a:lnTo>
                <a:lnTo>
                  <a:pt x="373" y="336"/>
                </a:lnTo>
                <a:lnTo>
                  <a:pt x="394" y="336"/>
                </a:lnTo>
                <a:lnTo>
                  <a:pt x="423" y="336"/>
                </a:lnTo>
                <a:lnTo>
                  <a:pt x="444" y="343"/>
                </a:lnTo>
                <a:lnTo>
                  <a:pt x="473" y="343"/>
                </a:lnTo>
                <a:lnTo>
                  <a:pt x="502" y="343"/>
                </a:lnTo>
                <a:lnTo>
                  <a:pt x="530" y="343"/>
                </a:lnTo>
                <a:lnTo>
                  <a:pt x="552" y="351"/>
                </a:lnTo>
                <a:lnTo>
                  <a:pt x="588" y="351"/>
                </a:lnTo>
                <a:lnTo>
                  <a:pt x="609" y="351"/>
                </a:lnTo>
                <a:lnTo>
                  <a:pt x="645" y="351"/>
                </a:lnTo>
                <a:lnTo>
                  <a:pt x="666" y="351"/>
                </a:lnTo>
                <a:lnTo>
                  <a:pt x="702" y="351"/>
                </a:lnTo>
                <a:lnTo>
                  <a:pt x="724" y="351"/>
                </a:lnTo>
                <a:lnTo>
                  <a:pt x="724" y="172"/>
                </a:lnTo>
                <a:close/>
              </a:path>
            </a:pathLst>
          </a:custGeom>
          <a:solidFill>
            <a:srgbClr val="808066"/>
          </a:solid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7" name=""/>
          <p:cNvSpPr/>
          <p:nvPr/>
        </p:nvSpPr>
        <p:spPr>
          <a:xfrm>
            <a:off x="3882960" y="3786120"/>
            <a:ext cx="978120" cy="363600"/>
          </a:xfrm>
          <a:custGeom>
            <a:avLst/>
            <a:gdLst/>
            <a:ahLst/>
            <a:rect l="l" t="t" r="r" b="b"/>
            <a:pathLst>
              <a:path w="724" h="337">
                <a:moveTo>
                  <a:pt x="724" y="337"/>
                </a:moveTo>
                <a:lnTo>
                  <a:pt x="688" y="337"/>
                </a:lnTo>
                <a:lnTo>
                  <a:pt x="666" y="337"/>
                </a:lnTo>
                <a:lnTo>
                  <a:pt x="631" y="337"/>
                </a:lnTo>
                <a:lnTo>
                  <a:pt x="609" y="337"/>
                </a:lnTo>
                <a:lnTo>
                  <a:pt x="573" y="337"/>
                </a:lnTo>
                <a:lnTo>
                  <a:pt x="545" y="329"/>
                </a:lnTo>
                <a:lnTo>
                  <a:pt x="523" y="329"/>
                </a:lnTo>
                <a:lnTo>
                  <a:pt x="487" y="329"/>
                </a:lnTo>
                <a:lnTo>
                  <a:pt x="466" y="329"/>
                </a:lnTo>
                <a:lnTo>
                  <a:pt x="430" y="322"/>
                </a:lnTo>
                <a:lnTo>
                  <a:pt x="401" y="322"/>
                </a:lnTo>
                <a:lnTo>
                  <a:pt x="380" y="322"/>
                </a:lnTo>
                <a:lnTo>
                  <a:pt x="351" y="315"/>
                </a:lnTo>
                <a:lnTo>
                  <a:pt x="330" y="315"/>
                </a:lnTo>
                <a:lnTo>
                  <a:pt x="301" y="308"/>
                </a:lnTo>
                <a:lnTo>
                  <a:pt x="272" y="301"/>
                </a:lnTo>
                <a:lnTo>
                  <a:pt x="258" y="301"/>
                </a:lnTo>
                <a:lnTo>
                  <a:pt x="229" y="294"/>
                </a:lnTo>
                <a:lnTo>
                  <a:pt x="215" y="294"/>
                </a:lnTo>
                <a:lnTo>
                  <a:pt x="186" y="287"/>
                </a:lnTo>
                <a:lnTo>
                  <a:pt x="165" y="279"/>
                </a:lnTo>
                <a:lnTo>
                  <a:pt x="151" y="272"/>
                </a:lnTo>
                <a:lnTo>
                  <a:pt x="129" y="265"/>
                </a:lnTo>
                <a:lnTo>
                  <a:pt x="115" y="265"/>
                </a:lnTo>
                <a:lnTo>
                  <a:pt x="93" y="258"/>
                </a:lnTo>
                <a:lnTo>
                  <a:pt x="79" y="251"/>
                </a:lnTo>
                <a:lnTo>
                  <a:pt x="72" y="244"/>
                </a:lnTo>
                <a:lnTo>
                  <a:pt x="58" y="236"/>
                </a:lnTo>
                <a:lnTo>
                  <a:pt x="43" y="229"/>
                </a:lnTo>
                <a:lnTo>
                  <a:pt x="36" y="222"/>
                </a:lnTo>
                <a:lnTo>
                  <a:pt x="22" y="215"/>
                </a:lnTo>
                <a:lnTo>
                  <a:pt x="15" y="208"/>
                </a:lnTo>
                <a:lnTo>
                  <a:pt x="7" y="201"/>
                </a:lnTo>
                <a:lnTo>
                  <a:pt x="7" y="193"/>
                </a:lnTo>
                <a:lnTo>
                  <a:pt x="0" y="186"/>
                </a:lnTo>
                <a:lnTo>
                  <a:pt x="0" y="172"/>
                </a:lnTo>
                <a:lnTo>
                  <a:pt x="0" y="172"/>
                </a:lnTo>
                <a:lnTo>
                  <a:pt x="0" y="158"/>
                </a:lnTo>
                <a:lnTo>
                  <a:pt x="0" y="158"/>
                </a:lnTo>
                <a:lnTo>
                  <a:pt x="0" y="143"/>
                </a:lnTo>
                <a:lnTo>
                  <a:pt x="7" y="143"/>
                </a:lnTo>
                <a:lnTo>
                  <a:pt x="15" y="129"/>
                </a:lnTo>
                <a:lnTo>
                  <a:pt x="22" y="122"/>
                </a:lnTo>
                <a:lnTo>
                  <a:pt x="29" y="115"/>
                </a:lnTo>
                <a:lnTo>
                  <a:pt x="36" y="108"/>
                </a:lnTo>
                <a:lnTo>
                  <a:pt x="43" y="100"/>
                </a:lnTo>
                <a:lnTo>
                  <a:pt x="58" y="93"/>
                </a:lnTo>
                <a:lnTo>
                  <a:pt x="72" y="86"/>
                </a:lnTo>
                <a:lnTo>
                  <a:pt x="86" y="79"/>
                </a:lnTo>
                <a:lnTo>
                  <a:pt x="101" y="72"/>
                </a:lnTo>
                <a:lnTo>
                  <a:pt x="115" y="72"/>
                </a:lnTo>
                <a:lnTo>
                  <a:pt x="136" y="65"/>
                </a:lnTo>
                <a:lnTo>
                  <a:pt x="158" y="57"/>
                </a:lnTo>
                <a:lnTo>
                  <a:pt x="172" y="50"/>
                </a:lnTo>
                <a:lnTo>
                  <a:pt x="194" y="43"/>
                </a:lnTo>
                <a:lnTo>
                  <a:pt x="215" y="43"/>
                </a:lnTo>
                <a:lnTo>
                  <a:pt x="237" y="36"/>
                </a:lnTo>
                <a:lnTo>
                  <a:pt x="265" y="29"/>
                </a:lnTo>
                <a:lnTo>
                  <a:pt x="280" y="29"/>
                </a:lnTo>
                <a:lnTo>
                  <a:pt x="308" y="22"/>
                </a:lnTo>
                <a:lnTo>
                  <a:pt x="330" y="22"/>
                </a:lnTo>
                <a:lnTo>
                  <a:pt x="358" y="14"/>
                </a:lnTo>
                <a:lnTo>
                  <a:pt x="394" y="14"/>
                </a:lnTo>
                <a:lnTo>
                  <a:pt x="409" y="7"/>
                </a:lnTo>
                <a:lnTo>
                  <a:pt x="444" y="7"/>
                </a:lnTo>
                <a:lnTo>
                  <a:pt x="466" y="7"/>
                </a:lnTo>
                <a:lnTo>
                  <a:pt x="502" y="0"/>
                </a:lnTo>
                <a:lnTo>
                  <a:pt x="530" y="0"/>
                </a:lnTo>
                <a:lnTo>
                  <a:pt x="552" y="0"/>
                </a:lnTo>
                <a:lnTo>
                  <a:pt x="588" y="0"/>
                </a:lnTo>
                <a:lnTo>
                  <a:pt x="609" y="0"/>
                </a:lnTo>
                <a:lnTo>
                  <a:pt x="645" y="0"/>
                </a:lnTo>
                <a:lnTo>
                  <a:pt x="645" y="165"/>
                </a:lnTo>
                <a:lnTo>
                  <a:pt x="724" y="337"/>
                </a:lnTo>
                <a:close/>
              </a:path>
            </a:pathLst>
          </a:custGeom>
          <a:solidFill>
            <a:srgbClr val="ffffcc"/>
          </a:solid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528" name=""/>
          <p:cNvSpPr/>
          <p:nvPr/>
        </p:nvSpPr>
        <p:spPr>
          <a:xfrm>
            <a:off x="5937120" y="4116240"/>
            <a:ext cx="482760" cy="289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31%</a:t>
            </a:r>
            <a:endParaRPr b="0" lang="en-US" sz="1900" strike="noStrike" u="none">
              <a:solidFill>
                <a:srgbClr val="ffffff"/>
              </a:solidFill>
              <a:effectLst/>
              <a:uFillTx/>
              <a:latin typeface="Arial"/>
            </a:endParaRPr>
          </a:p>
        </p:txBody>
      </p:sp>
      <p:sp>
        <p:nvSpPr>
          <p:cNvPr id="529" name=""/>
          <p:cNvSpPr/>
          <p:nvPr/>
        </p:nvSpPr>
        <p:spPr>
          <a:xfrm>
            <a:off x="5152680" y="3513240"/>
            <a:ext cx="482760" cy="289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17%</a:t>
            </a:r>
            <a:endParaRPr b="0" lang="en-US" sz="1900" strike="noStrike" u="none">
              <a:solidFill>
                <a:srgbClr val="ffffff"/>
              </a:solidFill>
              <a:effectLst/>
              <a:uFillTx/>
              <a:latin typeface="Arial"/>
            </a:endParaRPr>
          </a:p>
        </p:txBody>
      </p:sp>
      <p:sp>
        <p:nvSpPr>
          <p:cNvPr id="530" name=""/>
          <p:cNvSpPr/>
          <p:nvPr/>
        </p:nvSpPr>
        <p:spPr>
          <a:xfrm>
            <a:off x="3269520" y="4059360"/>
            <a:ext cx="482760" cy="289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52%</a:t>
            </a:r>
            <a:endParaRPr b="0" lang="en-US" sz="1900" strike="noStrike" u="none">
              <a:solidFill>
                <a:srgbClr val="ffffff"/>
              </a:solidFill>
              <a:effectLst/>
              <a:uFillTx/>
              <a:latin typeface="Arial"/>
            </a:endParaRPr>
          </a:p>
        </p:txBody>
      </p:sp>
      <p:graphicFrame>
        <p:nvGraphicFramePr>
          <p:cNvPr id="531" name=""/>
          <p:cNvGraphicFramePr/>
          <p:nvPr/>
        </p:nvGraphicFramePr>
        <p:xfrm>
          <a:off x="3581280" y="1420920"/>
          <a:ext cx="3581640" cy="1928880"/>
        </p:xfrm>
        <a:graphic>
          <a:graphicData uri="http://schemas.openxmlformats.org/presentationml/2006/ole">
            <p:oleObj progId="Excel.Sheet.12" r:id="rId60" spid="">
              <p:embed/>
              <p:pic>
                <p:nvPicPr>
                  <p:cNvPr id="532" name="" descr=""/>
                  <p:cNvPicPr/>
                  <p:nvPr/>
                </p:nvPicPr>
                <p:blipFill>
                  <a:blip r:embed="rId61"/>
                  <a:stretch/>
                </p:blipFill>
                <p:spPr>
                  <a:xfrm>
                    <a:off x="3581280" y="1420920"/>
                    <a:ext cx="3581640" cy="1928880"/>
                  </a:xfrm>
                  <a:prstGeom prst="rect">
                    <a:avLst/>
                  </a:prstGeom>
                  <a:noFill/>
                  <a:ln w="0">
                    <a:noFill/>
                  </a:ln>
                </p:spPr>
              </p:pic>
            </p:oleObj>
          </a:graphicData>
        </a:graphic>
      </p:graphicFrame>
      <p:graphicFrame>
        <p:nvGraphicFramePr>
          <p:cNvPr id="533" name=""/>
          <p:cNvGraphicFramePr/>
          <p:nvPr/>
        </p:nvGraphicFramePr>
        <p:xfrm>
          <a:off x="6477120" y="1523880"/>
          <a:ext cx="3657600" cy="1971720"/>
        </p:xfrm>
        <a:graphic>
          <a:graphicData uri="http://schemas.openxmlformats.org/presentationml/2006/ole">
            <p:oleObj progId="Excel.Sheet.12" r:id="rId62" spid="">
              <p:embed/>
              <p:pic>
                <p:nvPicPr>
                  <p:cNvPr id="534" name="" descr=""/>
                  <p:cNvPicPr/>
                  <p:nvPr/>
                </p:nvPicPr>
                <p:blipFill>
                  <a:blip r:embed="rId63"/>
                  <a:stretch/>
                </p:blipFill>
                <p:spPr>
                  <a:xfrm>
                    <a:off x="6477120" y="1523880"/>
                    <a:ext cx="3657600" cy="1971720"/>
                  </a:xfrm>
                  <a:prstGeom prst="rect">
                    <a:avLst/>
                  </a:prstGeom>
                  <a:noFill/>
                  <a:ln w="0">
                    <a:noFill/>
                  </a:ln>
                </p:spPr>
              </p:pic>
            </p:oleObj>
          </a:graphicData>
        </a:graphic>
      </p:graphicFrame>
      <p:sp>
        <p:nvSpPr>
          <p:cNvPr id="535" name=""/>
          <p:cNvSpPr/>
          <p:nvPr/>
        </p:nvSpPr>
        <p:spPr>
          <a:xfrm>
            <a:off x="399960" y="5886360"/>
            <a:ext cx="3810240" cy="7102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 Electrical Generation Includes Non-Utility Generation</a:t>
            </a:r>
            <a:endParaRPr b="0" lang="en-US" sz="1000" strike="noStrike" u="none">
              <a:solidFill>
                <a:srgbClr val="ffffff"/>
              </a:solidFill>
              <a:effectLst/>
              <a:uFillTx/>
              <a:latin typeface="Arial"/>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ffffff"/>
                </a:solidFill>
                <a:effectLst/>
                <a:uFillTx/>
                <a:latin typeface="Arial"/>
              </a:rPr>
              <a:t>   Source: CERI</a:t>
            </a:r>
            <a:endParaRPr b="0" lang="en-US" sz="1000" strike="noStrike" u="none">
              <a:solidFill>
                <a:srgbClr val="ffffff"/>
              </a:solidFill>
              <a:effectLst/>
              <a:uFillTx/>
              <a:latin typeface="Arial"/>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ffffff"/>
              </a:solidFill>
              <a:effectLst/>
              <a:uFillTx/>
              <a:latin typeface="Arial"/>
            </a:endParaRPr>
          </a:p>
        </p:txBody>
      </p:sp>
      <p:sp>
        <p:nvSpPr>
          <p:cNvPr id="536" name=""/>
          <p:cNvSpPr/>
          <p:nvPr/>
        </p:nvSpPr>
        <p:spPr>
          <a:xfrm>
            <a:off x="533520" y="266760"/>
            <a:ext cx="8076960" cy="9162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U.S. NATURAL GAS DEMAND GROWTH INCREMENTAL PER YEAR TO 2015</a:t>
            </a:r>
            <a:endParaRPr b="0" lang="en-US" sz="2700" strike="noStrike" u="none">
              <a:solidFill>
                <a:srgbClr val="ffffff"/>
              </a:solidFill>
              <a:effectLst/>
              <a:uFillTx/>
              <a:latin typeface="Arial"/>
            </a:endParaRPr>
          </a:p>
        </p:txBody>
      </p:sp>
      <p:sp>
        <p:nvSpPr>
          <p:cNvPr id="537" name=""/>
          <p:cNvSpPr/>
          <p:nvPr/>
        </p:nvSpPr>
        <p:spPr>
          <a:xfrm>
            <a:off x="914400" y="3105000"/>
            <a:ext cx="1905120" cy="520920"/>
          </a:xfrm>
          <a:prstGeom prst="rect">
            <a:avLst/>
          </a:prstGeom>
          <a:solidFill>
            <a:srgbClr val="0b3d90"/>
          </a:solidFill>
          <a:ln w="12600">
            <a:solidFill>
              <a:srgbClr val="ffffff"/>
            </a:solidFill>
            <a:miter/>
          </a:ln>
          <a:effectLst>
            <a:outerShdw dist="107932" dir="2700000" blurRad="0" rotWithShape="0">
              <a:srgbClr val="5f5f5f"/>
            </a:outerShdw>
          </a:effectLst>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13.9 Bcf/d Total Consumption 2015</a:t>
            </a:r>
            <a:endParaRPr b="0" lang="en-US" sz="1400" strike="noStrike" u="none">
              <a:solidFill>
                <a:srgbClr val="ffffff"/>
              </a:solidFill>
              <a:effectLst/>
              <a:uFillTx/>
              <a:latin typeface="Arial"/>
            </a:endParaRPr>
          </a:p>
        </p:txBody>
      </p:sp>
      <p:sp>
        <p:nvSpPr>
          <p:cNvPr id="538" name=""/>
          <p:cNvSpPr/>
          <p:nvPr/>
        </p:nvSpPr>
        <p:spPr>
          <a:xfrm>
            <a:off x="3581280" y="2876400"/>
            <a:ext cx="2210040" cy="520920"/>
          </a:xfrm>
          <a:prstGeom prst="rect">
            <a:avLst/>
          </a:prstGeom>
          <a:solidFill>
            <a:srgbClr val="0b3d90"/>
          </a:solidFill>
          <a:ln w="12600">
            <a:solidFill>
              <a:srgbClr val="ffffff"/>
            </a:solidFill>
            <a:miter/>
          </a:ln>
          <a:effectLst>
            <a:outerShdw dist="107932" dir="2700000" blurRad="0" rotWithShape="0">
              <a:srgbClr val="5f5f5f"/>
            </a:outerShdw>
          </a:effectLst>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17.3 Bcf/d Total Consumption 2015</a:t>
            </a:r>
            <a:endParaRPr b="0" lang="en-US" sz="1400" strike="noStrike" u="none">
              <a:solidFill>
                <a:srgbClr val="ffffff"/>
              </a:solidFill>
              <a:effectLst/>
              <a:uFillTx/>
              <a:latin typeface="Arial"/>
            </a:endParaRPr>
          </a:p>
        </p:txBody>
      </p:sp>
      <p:sp>
        <p:nvSpPr>
          <p:cNvPr id="539" name=""/>
          <p:cNvSpPr/>
          <p:nvPr/>
        </p:nvSpPr>
        <p:spPr>
          <a:xfrm>
            <a:off x="6477120" y="2933640"/>
            <a:ext cx="1828800" cy="520920"/>
          </a:xfrm>
          <a:prstGeom prst="rect">
            <a:avLst/>
          </a:prstGeom>
          <a:solidFill>
            <a:srgbClr val="0b3d90"/>
          </a:solidFill>
          <a:ln w="12600">
            <a:solidFill>
              <a:srgbClr val="ffffff"/>
            </a:solidFill>
            <a:miter/>
          </a:ln>
          <a:effectLst>
            <a:outerShdw dist="107932" dir="2700000" blurRad="0" rotWithShape="0">
              <a:srgbClr val="5f5f5f"/>
            </a:outerShdw>
          </a:effectLst>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12.7 Bcf/d Total Consumption 2015</a:t>
            </a:r>
            <a:endParaRPr b="0" lang="en-US" sz="1400" strike="noStrike" u="none">
              <a:solidFill>
                <a:srgbClr val="ffffff"/>
              </a:solidFill>
              <a:effectLst/>
              <a:uFillTx/>
              <a:latin typeface="Arial"/>
            </a:endParaRPr>
          </a:p>
        </p:txBody>
      </p:sp>
      <p:sp>
        <p:nvSpPr>
          <p:cNvPr id="540" name=""/>
          <p:cNvSpPr/>
          <p:nvPr/>
        </p:nvSpPr>
        <p:spPr>
          <a:xfrm>
            <a:off x="3772080" y="4686480"/>
            <a:ext cx="2209680" cy="520920"/>
          </a:xfrm>
          <a:prstGeom prst="rect">
            <a:avLst/>
          </a:prstGeom>
          <a:solidFill>
            <a:srgbClr val="0b3d90"/>
          </a:solidFill>
          <a:ln w="12600">
            <a:solidFill>
              <a:srgbClr val="ffffff"/>
            </a:solidFill>
            <a:miter/>
          </a:ln>
          <a:effectLst>
            <a:outerShdw dist="107932" dir="2700000" blurRad="0" rotWithShape="0">
              <a:srgbClr val="5f5f5f"/>
            </a:outerShdw>
          </a:effectLst>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ffffff"/>
                </a:solidFill>
                <a:effectLst/>
                <a:uFillTx/>
                <a:latin typeface="Arial"/>
              </a:rPr>
              <a:t>26.7 Bcf/d Total Consumption 2015</a:t>
            </a:r>
            <a:endParaRPr b="0" lang="en-US" sz="1400" strike="noStrike" u="none">
              <a:solidFill>
                <a:srgbClr val="ffffff"/>
              </a:solidFill>
              <a:effectLst/>
              <a:uFillTx/>
              <a:latin typeface="Arial"/>
            </a:endParaRPr>
          </a:p>
        </p:txBody>
      </p:sp>
      <p:graphicFrame>
        <p:nvGraphicFramePr>
          <p:cNvPr id="541" name=""/>
          <p:cNvGraphicFramePr/>
          <p:nvPr/>
        </p:nvGraphicFramePr>
        <p:xfrm>
          <a:off x="457200" y="4629240"/>
          <a:ext cx="3581280" cy="1085760"/>
        </p:xfrm>
        <a:graphic>
          <a:graphicData uri="http://schemas.openxmlformats.org/presentationml/2006/ole">
            <p:oleObj progId="Excel.Sheet.12" r:id="rId64" spid="">
              <p:embed/>
              <p:pic>
                <p:nvPicPr>
                  <p:cNvPr id="542" name="" descr=""/>
                  <p:cNvPicPr/>
                  <p:nvPr/>
                </p:nvPicPr>
                <p:blipFill>
                  <a:blip r:embed="rId65"/>
                  <a:stretch/>
                </p:blipFill>
                <p:spPr>
                  <a:xfrm>
                    <a:off x="457200" y="4629240"/>
                    <a:ext cx="3581280" cy="1085760"/>
                  </a:xfrm>
                  <a:prstGeom prst="rect">
                    <a:avLst/>
                  </a:prstGeom>
                  <a:noFill/>
                  <a:ln w="0">
                    <a:noFill/>
                  </a:ln>
                </p:spPr>
              </p:pic>
            </p:oleObj>
          </a:graphicData>
        </a:graphic>
      </p:graphicFrame>
    </p:spTree>
  </p:cSld>
  <p:transition>
    <p:zoom dir="in"/>
  </p:transition>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43"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de821"/>
                </a:solidFill>
                <a:effectLst/>
                <a:uFillTx/>
                <a:latin typeface="Arial Black"/>
              </a:rPr>
              <a:t>GAS INFRASTRUCTURE HURDLES</a:t>
            </a:r>
            <a:endParaRPr b="0" i="1" lang="en-US" sz="3200" strike="noStrike" u="none">
              <a:solidFill>
                <a:srgbClr val="fde821"/>
              </a:solidFill>
              <a:effectLst/>
              <a:uFillTx/>
              <a:latin typeface="Arial Black"/>
            </a:endParaRPr>
          </a:p>
        </p:txBody>
      </p:sp>
      <p:sp>
        <p:nvSpPr>
          <p:cNvPr id="544" name="PlaceHolder 2"/>
          <p:cNvSpPr>
            <a:spLocks noGrp="1"/>
          </p:cNvSpPr>
          <p:nvPr>
            <p:ph/>
          </p:nvPr>
        </p:nvSpPr>
        <p:spPr>
          <a:xfrm>
            <a:off x="647640" y="1314000"/>
            <a:ext cx="7772400" cy="404172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Generation Loads Do Not Typically Cover Annual Demand Charges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Interruptible Capacity May Not Be Reliable</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Single Pipeline Serving Market Area Poses Risks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Capacity Turn-back Issues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Financial Challenges to Meet 30 Tcf Market</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180 B  E &amp; P Costs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20-40 B Pipeline Costs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Investment Dollars Competing With S &amp; P 500</a:t>
            </a:r>
            <a:endParaRPr b="1" lang="en-US" sz="24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45"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WHO WILL CONTRACT  FOR TURNED-BACK CAPACITY?</a:t>
            </a:r>
            <a:endParaRPr b="0" i="1" lang="en-US" sz="2700" strike="noStrike" u="none">
              <a:solidFill>
                <a:srgbClr val="fde821"/>
              </a:solidFill>
              <a:effectLst/>
              <a:uFillTx/>
              <a:latin typeface="Arial Black"/>
            </a:endParaRPr>
          </a:p>
        </p:txBody>
      </p:sp>
      <p:sp>
        <p:nvSpPr>
          <p:cNvPr id="546" name="PlaceHolder 2"/>
          <p:cNvSpPr>
            <a:spLocks noGrp="1"/>
          </p:cNvSpPr>
          <p:nvPr>
            <p:ph/>
          </p:nvPr>
        </p:nvSpPr>
        <p:spPr>
          <a:xfrm>
            <a:off x="647640" y="1371240"/>
            <a:ext cx="7772400" cy="4041720"/>
          </a:xfrm>
          <a:prstGeom prst="rect">
            <a:avLst/>
          </a:prstGeom>
          <a:noFill/>
          <a:ln w="0">
            <a:noFill/>
          </a:ln>
        </p:spPr>
        <p:txBody>
          <a:bodyPr lIns="90000" rIns="90000" tIns="46800" bIns="46800" anchor="t">
            <a:normAutofit fontScale="92500" lnSpcReduction="1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Marketers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At Risk, No Rate Base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Regulatory Uncertainty (El Paso Case)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Short Term Markets Vs. Long Term Capacity Commitments</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Producers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Generally Not Motivated to Own P/L Capacity</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Electric Generators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Loads Do Not Cover Annual Demand Costs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Seasonal Rates May Offer Some Promise</a:t>
            </a:r>
            <a:endParaRPr b="1" lang="en-US" sz="2400" strike="noStrike" u="none">
              <a:solidFill>
                <a:srgbClr val="ffffff"/>
              </a:solidFill>
              <a:effectLst/>
              <a:uFillTx/>
              <a:latin typeface="Arial"/>
            </a:endParaRPr>
          </a:p>
        </p:txBody>
      </p:sp>
    </p:spTree>
  </p:cSld>
  <p:transition>
    <p:zoom dir="in"/>
  </p:transition>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47"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WHO WILL CONTRACT  FOR TURNED-BACK CAPACITY? (cont’d.)</a:t>
            </a:r>
            <a:endParaRPr b="0" i="1" lang="en-US" sz="2700" strike="noStrike" u="none">
              <a:solidFill>
                <a:srgbClr val="fde821"/>
              </a:solidFill>
              <a:effectLst/>
              <a:uFillTx/>
              <a:latin typeface="Arial Black"/>
            </a:endParaRPr>
          </a:p>
        </p:txBody>
      </p:sp>
      <p:sp>
        <p:nvSpPr>
          <p:cNvPr id="548" name="PlaceHolder 2"/>
          <p:cNvSpPr>
            <a:spLocks noGrp="1"/>
          </p:cNvSpPr>
          <p:nvPr>
            <p:ph/>
          </p:nvPr>
        </p:nvSpPr>
        <p:spPr>
          <a:xfrm>
            <a:off x="647640" y="137124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000" strike="noStrike" u="none">
                <a:solidFill>
                  <a:srgbClr val="fa8524"/>
                </a:solidFill>
                <a:effectLst/>
                <a:uFillTx/>
                <a:latin typeface="Arial"/>
              </a:rPr>
              <a:t>Pipeline Affiliates</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Corporate Dollars Shifting, i.e.: “Funny Money” Advantage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Potential Opportunity to Monopolize Merchant Capacity</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Convergence Monopolies</a:t>
            </a:r>
            <a:endParaRPr b="1" lang="en-US" sz="2400" strike="noStrike" u="none">
              <a:solidFill>
                <a:srgbClr val="ffffff"/>
              </a:solidFill>
              <a:effectLst/>
              <a:uFillTx/>
              <a:latin typeface="Arial"/>
            </a:endParaRPr>
          </a:p>
        </p:txBody>
      </p:sp>
    </p:spTree>
  </p:cSld>
  <p:transition>
    <p:zoom dir="in"/>
  </p:transition>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4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a:rPr>
              <a:t>GAS AND POWER CONVERGENCE: A SCHEDULING NIGHTMARE</a:t>
            </a:r>
            <a:endParaRPr b="0" i="1" lang="en-US" sz="2700" strike="noStrike" u="none">
              <a:solidFill>
                <a:srgbClr val="fde821"/>
              </a:solidFill>
              <a:effectLst/>
              <a:uFillTx/>
              <a:latin typeface="Arial Black"/>
            </a:endParaRPr>
          </a:p>
        </p:txBody>
      </p:sp>
      <p:sp>
        <p:nvSpPr>
          <p:cNvPr id="550" name="PlaceHolder 2"/>
          <p:cNvSpPr>
            <a:spLocks noGrp="1"/>
          </p:cNvSpPr>
          <p:nvPr>
            <p:ph/>
          </p:nvPr>
        </p:nvSpPr>
        <p:spPr>
          <a:xfrm>
            <a:off x="266400" y="1390680"/>
            <a:ext cx="4629240" cy="4441680"/>
          </a:xfrm>
          <a:prstGeom prst="rect">
            <a:avLst/>
          </a:prstGeom>
          <a:noFill/>
          <a:ln w="9360">
            <a:solidFill>
              <a:srgbClr val="fa8524"/>
            </a:solidFill>
            <a:miter/>
          </a:ln>
        </p:spPr>
        <p:txBody>
          <a:bodyPr lIns="90000" rIns="90000" tIns="46800" bIns="46800" anchor="t">
            <a:normAutofit lnSpcReduction="9999"/>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a8524"/>
                </a:solidFill>
                <a:effectLst/>
                <a:uFillTx/>
                <a:latin typeface="Arial"/>
              </a:rPr>
              <a:t>Electric Scheduling-CalPX</a:t>
            </a:r>
            <a:endParaRPr b="1" lang="en-US" sz="2000" strike="noStrike" u="none">
              <a:solidFill>
                <a:srgbClr val="ffffff"/>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7:00 AM - DA Energy Bids Done</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7:15 AM - DA Energy Auction Completed</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9:30 AM - DA Capacity Bids Done</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1:15 PM - Final Schedules Determined</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Hourly Auctions: Every Hour up to One Hour Prior to Active Hour</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Schedules Typically for HLH: 6 AM - 10 PM</a:t>
            </a:r>
            <a:endParaRPr b="1" lang="en-US" sz="1700" strike="noStrike" u="none">
              <a:solidFill>
                <a:srgbClr val="ffffff"/>
              </a:solidFill>
              <a:effectLst/>
              <a:uFillTx/>
              <a:latin typeface="Arial"/>
            </a:endParaRPr>
          </a:p>
        </p:txBody>
      </p:sp>
      <p:sp>
        <p:nvSpPr>
          <p:cNvPr id="551" name="PlaceHolder 3"/>
          <p:cNvSpPr>
            <a:spLocks noGrp="1"/>
          </p:cNvSpPr>
          <p:nvPr>
            <p:ph/>
          </p:nvPr>
        </p:nvSpPr>
        <p:spPr>
          <a:xfrm>
            <a:off x="5029200" y="1390320"/>
            <a:ext cx="3790800" cy="4422600"/>
          </a:xfrm>
          <a:prstGeom prst="rect">
            <a:avLst/>
          </a:prstGeom>
          <a:noFill/>
          <a:ln w="9360">
            <a:solidFill>
              <a:srgbClr val="fa8524"/>
            </a:solidFill>
            <a:miter/>
          </a:ln>
        </p:spPr>
        <p:txBody>
          <a:bodyPr lIns="90000" rIns="90000" tIns="46800" bIns="46800" anchor="t">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sng">
                <a:solidFill>
                  <a:srgbClr val="fa8524"/>
                </a:solidFill>
                <a:effectLst/>
                <a:uFillTx/>
                <a:latin typeface="Arial"/>
              </a:rPr>
              <a:t>Gas Schedules - GISB</a:t>
            </a:r>
            <a:endParaRPr b="1" lang="en-US" sz="2000" strike="noStrike" u="none">
              <a:solidFill>
                <a:srgbClr val="ffffff"/>
              </a:solidFill>
              <a:effectLst/>
              <a:uFillTx/>
              <a:latin typeface="Arial"/>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Cycle 1: 9:30 AM - DA</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Cycle 2: 4 PM - DA</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Cycle 3: 8 AM - Intraday</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Cycle 4: 3 PM - Intraday</a:t>
            </a: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700" strike="noStrike" u="none">
              <a:solidFill>
                <a:srgbClr val="ffffff"/>
              </a:solidFill>
              <a:effectLst/>
              <a:uFillTx/>
              <a:latin typeface="Arial"/>
            </a:endParaRPr>
          </a:p>
          <a:p>
            <a:pPr marL="343080" indent="-343080">
              <a:spcBef>
                <a:spcPts val="4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Schedules for 7 AM - 7 AM</a:t>
            </a:r>
            <a:endParaRPr b="1" lang="en-US" sz="1700" strike="noStrike" u="none">
              <a:solidFill>
                <a:srgbClr val="ffffff"/>
              </a:solidFill>
              <a:effectLst/>
              <a:uFillTx/>
              <a:latin typeface="Arial"/>
            </a:endParaRPr>
          </a:p>
        </p:txBody>
      </p:sp>
    </p:spTree>
  </p:cSld>
  <p:transition>
    <p:zoom dir="in"/>
  </p:transition>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5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fde821"/>
                </a:solidFill>
                <a:effectLst/>
                <a:uFillTx/>
                <a:latin typeface="Arial Black"/>
              </a:rPr>
              <a:t>Potential “Player” Catalysts</a:t>
            </a:r>
            <a:endParaRPr b="0" i="1" lang="en-US" sz="3600" strike="noStrike" u="none">
              <a:solidFill>
                <a:srgbClr val="fde821"/>
              </a:solidFill>
              <a:effectLst/>
              <a:uFillTx/>
              <a:latin typeface="Arial Black"/>
            </a:endParaRPr>
          </a:p>
        </p:txBody>
      </p:sp>
      <p:sp>
        <p:nvSpPr>
          <p:cNvPr id="553" name="PlaceHolder 2"/>
          <p:cNvSpPr>
            <a:spLocks noGrp="1"/>
          </p:cNvSpPr>
          <p:nvPr>
            <p:ph/>
          </p:nvPr>
        </p:nvSpPr>
        <p:spPr>
          <a:xfrm>
            <a:off x="685800" y="1425600"/>
            <a:ext cx="7772400" cy="433080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Market</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Regulatory</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Command and Control</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Incentives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Orange Stick</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Compliance</a:t>
            </a:r>
            <a:endParaRPr b="1" lang="en-US" sz="24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Legislative</a:t>
            </a:r>
            <a:endParaRPr b="1" lang="en-US" sz="26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What Has Been Done So Far?</a:t>
            </a:r>
            <a:endParaRPr b="0" i="1" lang="en-US" sz="2700" strike="noStrike" u="none">
              <a:solidFill>
                <a:srgbClr val="fde821"/>
              </a:solidFill>
              <a:effectLst/>
              <a:uFillTx/>
              <a:latin typeface="Arial Black"/>
            </a:endParaRPr>
          </a:p>
        </p:txBody>
      </p:sp>
      <p:sp>
        <p:nvSpPr>
          <p:cNvPr id="59" name="PlaceHolder 2"/>
          <p:cNvSpPr>
            <a:spLocks noGrp="1"/>
          </p:cNvSpPr>
          <p:nvPr>
            <p:ph/>
          </p:nvPr>
        </p:nvSpPr>
        <p:spPr>
          <a:xfrm>
            <a:off x="685800" y="1371240"/>
            <a:ext cx="7772400" cy="404172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Collaboratives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Las Vegas</a:t>
            </a:r>
            <a:r>
              <a:rPr b="1" lang="en-US" sz="2400" strike="noStrike" u="none">
                <a:solidFill>
                  <a:srgbClr val="ffffff"/>
                </a:solidFill>
                <a:effectLst/>
                <a:uFillTx/>
                <a:latin typeface="Arial"/>
              </a:rPr>
              <a:t> - Main Event</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Seams - RTO Heavy v. RTO Lite/ITSC</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Unveiling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WIO</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Northwest RTO</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Status of Other Initiatives</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a8524"/>
                </a:solidFill>
                <a:effectLst/>
                <a:uFillTx/>
                <a:latin typeface="Arial"/>
              </a:rPr>
              <a:t>Kansas City</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Status: MISO Growth, SPP, Entergy</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Seams Proposals</a:t>
            </a:r>
            <a:endParaRPr b="1" lang="en-US" sz="2200" strike="noStrike" u="none">
              <a:solidFill>
                <a:srgbClr val="ffffff"/>
              </a:solidFill>
              <a:effectLst/>
              <a:uFillTx/>
              <a:latin typeface="Arial"/>
            </a:endParaRPr>
          </a:p>
        </p:txBody>
      </p:sp>
    </p:spTree>
  </p:cSld>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5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de821"/>
                </a:solidFill>
                <a:effectLst/>
                <a:uFillTx/>
                <a:latin typeface="Arial"/>
              </a:rPr>
              <a:t>What’s in Store for the Future?</a:t>
            </a:r>
            <a:endParaRPr b="0" i="1" lang="en-US" sz="3200" strike="noStrike" u="none">
              <a:solidFill>
                <a:srgbClr val="fde821"/>
              </a:solidFill>
              <a:effectLst/>
              <a:uFillTx/>
              <a:latin typeface="Arial Black"/>
            </a:endParaRPr>
          </a:p>
        </p:txBody>
      </p:sp>
      <p:sp>
        <p:nvSpPr>
          <p:cNvPr id="555"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2 Very Different Visions</a:t>
            </a:r>
            <a:endParaRPr b="1" lang="en-US" sz="26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ff"/>
                </a:solidFill>
                <a:effectLst/>
                <a:uFillTx/>
                <a:latin typeface="Arial"/>
              </a:rPr>
              <a:t>Complicated by 2-level Implementation </a:t>
            </a:r>
            <a:endParaRPr b="1" lang="en-US" sz="26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56"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a:t>
            </a:r>
            <a:br>
              <a:rPr sz="2700"/>
            </a:br>
            <a:r>
              <a:rPr b="0" i="1" lang="en-US" sz="2700" strike="noStrike" u="none">
                <a:solidFill>
                  <a:srgbClr val="fde821"/>
                </a:solidFill>
                <a:effectLst/>
                <a:uFillTx/>
                <a:latin typeface="Arial Black"/>
              </a:rPr>
              <a:t>POWER MARKET  -- REGULATORS TRY TO SHAPE PERFECT MARKETS</a:t>
            </a:r>
            <a:endParaRPr b="0" i="1" lang="en-US" sz="2700" strike="noStrike" u="none">
              <a:solidFill>
                <a:srgbClr val="fde821"/>
              </a:solidFill>
              <a:effectLst/>
              <a:uFillTx/>
              <a:latin typeface="Arial Black"/>
            </a:endParaRPr>
          </a:p>
        </p:txBody>
      </p:sp>
      <p:sp>
        <p:nvSpPr>
          <p:cNvPr id="557"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Buzzwords:</a:t>
            </a:r>
            <a:r>
              <a:rPr b="0"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“The Market is Broken”</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“Need Accurate Price Signals”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“Get the Middlemen Out”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“We Are Here to Protect Competition, Not Competitors”</a:t>
            </a:r>
            <a:endParaRPr b="1" lang="en-US" sz="2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58"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a:t>
            </a:r>
            <a:br>
              <a:rPr sz="2700"/>
            </a:br>
            <a:r>
              <a:rPr b="0" i="1" lang="en-US" sz="2700" strike="noStrike" u="none">
                <a:solidFill>
                  <a:srgbClr val="fde821"/>
                </a:solidFill>
                <a:effectLst/>
                <a:uFillTx/>
                <a:latin typeface="Arial Black"/>
              </a:rPr>
              <a:t>POWER MARKET  -- REGULATORS TRY TO SHAPE PERFECT MARKETS</a:t>
            </a:r>
            <a:endParaRPr b="0" i="1" lang="en-US" sz="2700" strike="noStrike" u="none">
              <a:solidFill>
                <a:srgbClr val="fde821"/>
              </a:solidFill>
              <a:effectLst/>
              <a:uFillTx/>
              <a:latin typeface="Arial Black"/>
            </a:endParaRPr>
          </a:p>
        </p:txBody>
      </p:sp>
      <p:sp>
        <p:nvSpPr>
          <p:cNvPr id="559"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Actions: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Establishing Complicated Procedures for Buying and Selling the Commodity</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Defining Products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Locational Pricing With Thousands of Nodes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Appearance of “Consensus” Rule</a:t>
            </a:r>
            <a:endParaRPr b="1" lang="en-US" sz="2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a:t>
            </a:r>
            <a:br>
              <a:rPr sz="2700"/>
            </a:br>
            <a:r>
              <a:rPr b="0" i="1" lang="en-US" sz="2700" strike="noStrike" u="none">
                <a:solidFill>
                  <a:srgbClr val="fde821"/>
                </a:solidFill>
                <a:effectLst/>
                <a:uFillTx/>
                <a:latin typeface="Arial Black"/>
              </a:rPr>
              <a:t>POWER MARKET  -- REGULATORS TRY TO SHAPE PERFECT MARKETS</a:t>
            </a:r>
            <a:endParaRPr b="0" i="1" lang="en-US" sz="2700" strike="noStrike" u="none">
              <a:solidFill>
                <a:srgbClr val="fde821"/>
              </a:solidFill>
              <a:effectLst/>
              <a:uFillTx/>
              <a:latin typeface="Arial Black"/>
            </a:endParaRPr>
          </a:p>
        </p:txBody>
      </p:sp>
      <p:sp>
        <p:nvSpPr>
          <p:cNvPr id="561"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(seen so far):</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Price Caps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Max-Gen Emergencies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Retroactive Pricing Adjustments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Structural Lack of Transmission Rate Certainty -- LMP </a:t>
            </a:r>
            <a:endParaRPr b="1" lang="en-US" sz="2400" strike="noStrike" u="none">
              <a:solidFill>
                <a:srgbClr val="ffffff"/>
              </a:solidFill>
              <a:effectLst/>
              <a:uFillTx/>
              <a:latin typeface="Arial"/>
            </a:endParaRPr>
          </a:p>
        </p:txBody>
      </p:sp>
    </p:spTree>
  </p:cSld>
  <p:transition>
    <p:zoom dir="in"/>
  </p:transition>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pic>
        <p:nvPicPr>
          <p:cNvPr id="562" name="" descr=""/>
          <p:cNvPicPr/>
          <p:nvPr/>
        </p:nvPicPr>
        <p:blipFill>
          <a:blip r:embed="rId1">
            <a:biLevel thresh="50000"/>
          </a:blip>
          <a:stretch/>
        </p:blipFill>
        <p:spPr>
          <a:xfrm>
            <a:off x="635040" y="-314280"/>
            <a:ext cx="8153280" cy="8434440"/>
          </a:xfrm>
          <a:prstGeom prst="rect">
            <a:avLst/>
          </a:prstGeom>
          <a:noFill/>
          <a:ln w="0">
            <a:noFill/>
          </a:ln>
        </p:spPr>
      </p:pic>
    </p:spTree>
  </p:cSld>
  <p:transition>
    <p:zoom dir="in"/>
  </p:transition>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3"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700" strike="noStrike" u="none">
                <a:solidFill>
                  <a:srgbClr val="fde821"/>
                </a:solidFill>
                <a:effectLst/>
                <a:uFillTx/>
                <a:latin typeface="Arial Black"/>
              </a:rPr>
              <a:t>VISION ONE:  </a:t>
            </a:r>
            <a:br>
              <a:rPr sz="2700"/>
            </a:br>
            <a:r>
              <a:rPr b="1" i="1" lang="en-US" sz="2700" strike="noStrike" u="none">
                <a:solidFill>
                  <a:srgbClr val="fde821"/>
                </a:solidFill>
                <a:effectLst/>
                <a:uFillTx/>
                <a:latin typeface="Arial Black"/>
              </a:rPr>
              <a:t>POWER MARKET  -- REGULATORS TRY TO SHAPE PERFECT MARKETS</a:t>
            </a:r>
            <a:endParaRPr b="0" i="1" lang="en-US" sz="2700" strike="noStrike" u="none">
              <a:solidFill>
                <a:srgbClr val="fde821"/>
              </a:solidFill>
              <a:effectLst/>
              <a:uFillTx/>
              <a:latin typeface="Arial Black"/>
            </a:endParaRPr>
          </a:p>
        </p:txBody>
      </p:sp>
      <p:sp>
        <p:nvSpPr>
          <p:cNvPr id="564"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(seen so far):</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Gaming the Structure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29-plus Tariff Revisions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Reliability Card/TLR</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Stealth Command and Control</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Vigilante Market Surveillance</a:t>
            </a:r>
            <a:endParaRPr b="1" lang="en-US" sz="2400" strike="noStrike" u="none">
              <a:solidFill>
                <a:srgbClr val="ffffff"/>
              </a:solidFill>
              <a:effectLst/>
              <a:uFillTx/>
              <a:latin typeface="Arial"/>
            </a:endParaRPr>
          </a:p>
        </p:txBody>
      </p:sp>
    </p:spTree>
  </p:cSld>
  <p:transition>
    <p:zoom dir="in"/>
  </p:transition>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5"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POWER MARKET  -- REGULATORS TRY TO SHAPE PERFECT MARKETS</a:t>
            </a:r>
            <a:endParaRPr b="0" i="1" lang="en-US" sz="2700" strike="noStrike" u="none">
              <a:solidFill>
                <a:srgbClr val="fde821"/>
              </a:solidFill>
              <a:effectLst/>
              <a:uFillTx/>
              <a:latin typeface="Arial Black"/>
            </a:endParaRPr>
          </a:p>
        </p:txBody>
      </p:sp>
      <p:sp>
        <p:nvSpPr>
          <p:cNvPr id="566"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(seen so far, cont’d):</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Lack of Faith in Markets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Fundamental misunderstanding that price is a function of supply &amp; demand</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Moratoriums on merchant plants - go figure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Local Resistance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“Spin” Extraordinaire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Calls for New Models – RTOs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Consultants’ and Software Developers’ Windfall</a:t>
            </a:r>
            <a:endParaRPr b="1" lang="en-US" sz="2400" strike="noStrike" u="none">
              <a:solidFill>
                <a:srgbClr val="ffffff"/>
              </a:solidFill>
              <a:effectLst/>
              <a:uFillTx/>
              <a:latin typeface="Arial"/>
            </a:endParaRPr>
          </a:p>
        </p:txBody>
      </p:sp>
    </p:spTree>
  </p:cSld>
  <p:transition>
    <p:zoom dir="in"/>
  </p:transition>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7"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POWER MARKET  -- REGULATORS TRY TO SHAPE PERFECT MARKETS</a:t>
            </a:r>
            <a:endParaRPr b="0" i="1" lang="en-US" sz="2700" strike="noStrike" u="none">
              <a:solidFill>
                <a:srgbClr val="fde821"/>
              </a:solidFill>
              <a:effectLst/>
              <a:uFillTx/>
              <a:latin typeface="Arial Black"/>
            </a:endParaRPr>
          </a:p>
        </p:txBody>
      </p:sp>
      <p:sp>
        <p:nvSpPr>
          <p:cNvPr id="568"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(Predicted):</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Federal: </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Software Developers’ Windfall</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Rebundled Monopoly?</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Convergence Monopoly</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Policing Burden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Production Declines</a:t>
            </a:r>
            <a:endParaRPr b="1" lang="en-US" sz="22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6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POWER MARKET  -- REGULATORS TRY TO SHAPE PERFECT MARKETS</a:t>
            </a:r>
            <a:endParaRPr b="0" i="1" lang="en-US" sz="2700" strike="noStrike" u="none">
              <a:solidFill>
                <a:srgbClr val="fde821"/>
              </a:solidFill>
              <a:effectLst/>
              <a:uFillTx/>
              <a:latin typeface="Arial Black"/>
            </a:endParaRPr>
          </a:p>
        </p:txBody>
      </p:sp>
      <p:sp>
        <p:nvSpPr>
          <p:cNvPr id="570"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(Predicted):</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State:</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Market Balkanization</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Decreased Liquidity</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Higher Prices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Reduced Reliability</a:t>
            </a:r>
            <a:endParaRPr b="1" lang="en-US" sz="22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71"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ONE:  POWER MARKET  -- REGULATORS TRY TO SHAPE PERFECT MARKETS</a:t>
            </a:r>
            <a:endParaRPr b="0" i="1" lang="en-US" sz="2700" strike="noStrike" u="none">
              <a:solidFill>
                <a:srgbClr val="fde821"/>
              </a:solidFill>
              <a:effectLst/>
              <a:uFillTx/>
              <a:latin typeface="Arial Black"/>
            </a:endParaRPr>
          </a:p>
        </p:txBody>
      </p:sp>
      <p:sp>
        <p:nvSpPr>
          <p:cNvPr id="572"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Results (Predicted):</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Ultimate:</a:t>
            </a:r>
            <a:endParaRPr b="1" lang="en-US" sz="2400" strike="noStrike" u="none">
              <a:solidFill>
                <a:srgbClr val="ffffff"/>
              </a:solidFill>
              <a:effectLst/>
              <a:uFillTx/>
              <a:latin typeface="Arial"/>
            </a:endParaRPr>
          </a:p>
          <a:p>
            <a:pPr lvl="2" marL="1143000" indent="-228600">
              <a:spcBef>
                <a:spcPts val="550"/>
              </a:spcBef>
              <a:spcAft>
                <a:spcPts val="601"/>
              </a:spcAft>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Legislative/Congressional Hearings</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Reregulation – Lawyers’ Windfall</a:t>
            </a:r>
            <a:endParaRPr b="1" lang="en-US" sz="2200" strike="noStrike" u="none">
              <a:solidFill>
                <a:srgbClr val="ffffff"/>
              </a:solidFill>
              <a:effectLst/>
              <a:uFillTx/>
              <a:latin typeface="Arial"/>
            </a:endParaRPr>
          </a:p>
          <a:p>
            <a:pPr lvl="2" marL="1143000" indent="0">
              <a:spcBef>
                <a:spcPts val="550"/>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ffffff"/>
              </a:solidFill>
              <a:effectLst/>
              <a:uFillTx/>
              <a:latin typeface="Arial"/>
            </a:endParaRPr>
          </a:p>
        </p:txBody>
      </p:sp>
    </p:spTree>
  </p:cSld>
  <p:transition>
    <p:zoom dir="in"/>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What Has Been Done So Far?</a:t>
            </a:r>
            <a:endParaRPr b="0" i="1" lang="en-US" sz="2700" strike="noStrike" u="none">
              <a:solidFill>
                <a:srgbClr val="fde821"/>
              </a:solidFill>
              <a:effectLst/>
              <a:uFillTx/>
              <a:latin typeface="Arial Black"/>
            </a:endParaRPr>
          </a:p>
        </p:txBody>
      </p:sp>
      <p:sp>
        <p:nvSpPr>
          <p:cNvPr id="61" name="PlaceHolder 2"/>
          <p:cNvSpPr>
            <a:spLocks noGrp="1"/>
          </p:cNvSpPr>
          <p:nvPr>
            <p:ph/>
          </p:nvPr>
        </p:nvSpPr>
        <p:spPr>
          <a:xfrm>
            <a:off x="685800" y="137124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Collaboratives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ffffff"/>
                </a:solidFill>
                <a:effectLst/>
                <a:uFillTx/>
                <a:latin typeface="Arial"/>
              </a:rPr>
              <a:t>Atlanta</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Southern - We’re fine the way we are</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Florida - We’re moving ahead on a statewide RTO</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Entergy - Binary proposal</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TVA </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Current operational issues</a:t>
            </a:r>
            <a:endParaRPr b="1" lang="en-US" sz="2200" strike="noStrike" u="none">
              <a:solidFill>
                <a:srgbClr val="ffffff"/>
              </a:solidFill>
              <a:effectLst/>
              <a:uFillTx/>
              <a:latin typeface="Arial"/>
            </a:endParaRPr>
          </a:p>
          <a:p>
            <a:pPr lvl="3" marL="1600200" indent="-228600">
              <a:spcBef>
                <a:spcPts val="550"/>
              </a:spcBef>
              <a:buClr>
                <a:srgbClr val="fa8524"/>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Conceptual support for ITSC</a:t>
            </a:r>
            <a:endParaRPr b="1" lang="en-US" sz="2200" strike="noStrike" u="none">
              <a:solidFill>
                <a:srgbClr val="ffffff"/>
              </a:solidFill>
              <a:effectLst/>
              <a:uFillTx/>
              <a:latin typeface="Arial"/>
            </a:endParaRPr>
          </a:p>
        </p:txBody>
      </p:sp>
    </p:spTree>
  </p:cSld>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73"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TWO: </a:t>
            </a:r>
            <a:r>
              <a:rPr b="0" i="1" lang="en-US" sz="2700" strike="noStrike" u="none">
                <a:solidFill>
                  <a:srgbClr val="fde821"/>
                </a:solidFill>
                <a:effectLst/>
                <a:uFillTx/>
                <a:latin typeface="Arial Black"/>
              </a:rPr>
              <a:t>	</a:t>
            </a:r>
            <a:r>
              <a:rPr b="0" i="1" lang="en-US" sz="2700" strike="noStrike" u="none">
                <a:solidFill>
                  <a:srgbClr val="fde821"/>
                </a:solidFill>
                <a:effectLst/>
                <a:uFillTx/>
                <a:latin typeface="Arial Black"/>
              </a:rPr>
              <a:t>REGULATORS FACILITATE MARKETS RATHER THAN TRYING TO CREATE THEM</a:t>
            </a:r>
            <a:endParaRPr b="0" i="1" lang="en-US" sz="2700" strike="noStrike" u="none">
              <a:solidFill>
                <a:srgbClr val="fde821"/>
              </a:solidFill>
              <a:effectLst/>
              <a:uFillTx/>
              <a:latin typeface="Arial Black"/>
            </a:endParaRPr>
          </a:p>
        </p:txBody>
      </p:sp>
      <p:sp>
        <p:nvSpPr>
          <p:cNvPr id="574" name="PlaceHolder 2"/>
          <p:cNvSpPr>
            <a:spLocks noGrp="1"/>
          </p:cNvSpPr>
          <p:nvPr>
            <p:ph/>
          </p:nvPr>
        </p:nvSpPr>
        <p:spPr>
          <a:xfrm>
            <a:off x="685800" y="1584000"/>
            <a:ext cx="7772400" cy="417204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Desired Attributes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Highly Competitive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Highly Liquid</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Highly Transparent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Highly Reliable - Price and Delivery</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Satisfied Customers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Customization in Secondary Markets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	</a:t>
            </a:r>
            <a:r>
              <a:rPr b="0" lang="en-US" sz="2400" strike="noStrike" u="none">
                <a:solidFill>
                  <a:srgbClr val="ffffff"/>
                </a:solidFill>
                <a:effectLst/>
                <a:uFillTx/>
                <a:latin typeface="Arial"/>
              </a:rPr>
              <a:t>Infrastructure Expansions</a:t>
            </a:r>
            <a:endParaRPr b="1" lang="en-US" sz="2400" strike="noStrike" u="none">
              <a:solidFill>
                <a:srgbClr val="ffffff"/>
              </a:solidFill>
              <a:effectLst/>
              <a:uFillTx/>
              <a:latin typeface="Arial"/>
            </a:endParaRPr>
          </a:p>
        </p:txBody>
      </p:sp>
    </p:spTree>
  </p:cSld>
  <p:transition>
    <p:zoom dir="in"/>
  </p:transition>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75"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VISION TWO: </a:t>
            </a:r>
            <a:r>
              <a:rPr b="0" i="1" lang="en-US" sz="2700" strike="noStrike" u="none">
                <a:solidFill>
                  <a:srgbClr val="fde821"/>
                </a:solidFill>
                <a:effectLst/>
                <a:uFillTx/>
                <a:latin typeface="Arial Black"/>
              </a:rPr>
              <a:t>	</a:t>
            </a:r>
            <a:r>
              <a:rPr b="0" i="1" lang="en-US" sz="2700" strike="noStrike" u="none">
                <a:solidFill>
                  <a:srgbClr val="fde821"/>
                </a:solidFill>
                <a:effectLst/>
                <a:uFillTx/>
                <a:latin typeface="Arial Black"/>
              </a:rPr>
              <a:t>REGULATORS FACILITATE MARKETS RATHER THAN TRYING TO CREATE THEM</a:t>
            </a:r>
            <a:endParaRPr b="0" i="1" lang="en-US" sz="2700" strike="noStrike" u="none">
              <a:solidFill>
                <a:srgbClr val="fde821"/>
              </a:solidFill>
              <a:effectLst/>
              <a:uFillTx/>
              <a:latin typeface="Arial Black"/>
            </a:endParaRPr>
          </a:p>
        </p:txBody>
      </p:sp>
      <p:sp>
        <p:nvSpPr>
          <p:cNvPr id="576"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fontScale="92500" lnSpcReduction="9999"/>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Reality:  This is Today’s Wholesale Gas Market</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a8524"/>
                </a:solidFill>
                <a:effectLst/>
                <a:uFillTx/>
                <a:latin typeface="Arial"/>
              </a:rPr>
              <a:t>How We “Got There”</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Concentration on Structural Challenges: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Comparability</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Transportation Focus</a:t>
            </a:r>
            <a:endParaRPr b="1" lang="en-US" sz="22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Facilitating Market Center Development, Not Commanding It</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Asking “What Does the Market Need to Be More Flexible, Liquid?”</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Trusting the Market to “Get It Right”</a:t>
            </a:r>
            <a:endParaRPr b="1" lang="en-US" sz="22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77"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100" strike="noStrike" u="none">
                <a:solidFill>
                  <a:srgbClr val="fde821"/>
                </a:solidFill>
                <a:effectLst/>
                <a:uFillTx/>
                <a:latin typeface="Arial Black"/>
              </a:rPr>
              <a:t>VISION TWO:  </a:t>
            </a:r>
            <a:r>
              <a:rPr b="1" i="1" lang="en-US" sz="2100" strike="noStrike" u="sng">
                <a:solidFill>
                  <a:srgbClr val="f69302"/>
                </a:solidFill>
                <a:effectLst/>
                <a:uFillTx/>
                <a:latin typeface="Arial Black"/>
              </a:rPr>
              <a:t>RETAIL</a:t>
            </a:r>
            <a:r>
              <a:rPr b="1" i="1" lang="en-US" sz="2100" strike="noStrike" u="sng">
                <a:solidFill>
                  <a:srgbClr val="fde821"/>
                </a:solidFill>
                <a:effectLst/>
                <a:uFillTx/>
                <a:latin typeface="Arial Black"/>
              </a:rPr>
              <a:t> GAS AND</a:t>
            </a:r>
            <a:r>
              <a:rPr b="1" i="1" lang="en-US" sz="2100" strike="noStrike" u="sng">
                <a:solidFill>
                  <a:srgbClr val="fde821"/>
                </a:solidFill>
                <a:effectLst/>
                <a:uFillTx/>
                <a:latin typeface="Arial Black"/>
              </a:rPr>
              <a:t> </a:t>
            </a:r>
            <a:r>
              <a:rPr b="1" i="1" lang="en-US" sz="2100" strike="noStrike" u="sng">
                <a:solidFill>
                  <a:srgbClr val="fde821"/>
                </a:solidFill>
                <a:effectLst/>
                <a:uFillTx/>
                <a:latin typeface="Arial Black"/>
              </a:rPr>
              <a:t>POWER MARKETS</a:t>
            </a:r>
            <a:r>
              <a:rPr b="0" i="1" lang="en-US" sz="2100" strike="noStrike" u="sng">
                <a:solidFill>
                  <a:srgbClr val="fde821"/>
                </a:solidFill>
                <a:effectLst/>
                <a:uFillTx/>
                <a:latin typeface="Arial Black"/>
              </a:rPr>
              <a:t> -</a:t>
            </a:r>
            <a:r>
              <a:rPr b="0" i="1" lang="en-US" sz="2700" strike="noStrike" u="none">
                <a:solidFill>
                  <a:srgbClr val="fde821"/>
                </a:solidFill>
                <a:effectLst/>
                <a:uFillTx/>
                <a:latin typeface="Arial Black"/>
              </a:rPr>
              <a:t> </a:t>
            </a:r>
            <a:r>
              <a:rPr b="0" i="1" lang="en-US" sz="2100" strike="noStrike" u="none">
                <a:solidFill>
                  <a:srgbClr val="fde821"/>
                </a:solidFill>
                <a:effectLst/>
                <a:uFillTx/>
                <a:latin typeface="Arial Black"/>
              </a:rPr>
              <a:t>REGULATORS FACILITATE MARKETS RATHER THAN TRYING TO CREATE THEM</a:t>
            </a:r>
            <a:endParaRPr b="0" i="1" lang="en-US" sz="2100" strike="noStrike" u="none">
              <a:solidFill>
                <a:srgbClr val="fde821"/>
              </a:solidFill>
              <a:effectLst/>
              <a:uFillTx/>
              <a:latin typeface="Arial Black"/>
            </a:endParaRPr>
          </a:p>
        </p:txBody>
      </p:sp>
      <p:sp>
        <p:nvSpPr>
          <p:cNvPr id="578"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69302"/>
                </a:solidFill>
                <a:effectLst/>
                <a:uFillTx/>
                <a:latin typeface="Arial"/>
              </a:rPr>
              <a:t>Attributes:</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Many Demand Aggregators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Low Cost of Entry</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Uniform Business Practices (CUBR)</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Many Products Available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All Customers Desirable</a:t>
            </a:r>
            <a:endParaRPr b="1" lang="en-US" sz="2400" strike="noStrike" u="none">
              <a:solidFill>
                <a:srgbClr val="ffffff"/>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ffffff"/>
              </a:solidFill>
              <a:effectLst/>
              <a:uFillTx/>
              <a:latin typeface="Arial"/>
            </a:endParaRPr>
          </a:p>
        </p:txBody>
      </p:sp>
    </p:spTree>
  </p:cSld>
  <p:transition>
    <p:zoom dir="in"/>
  </p:transition>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7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100" strike="noStrike" u="none">
                <a:solidFill>
                  <a:srgbClr val="fde821"/>
                </a:solidFill>
                <a:effectLst/>
                <a:uFillTx/>
                <a:latin typeface="Arial Black"/>
              </a:rPr>
              <a:t>VISION TWO:  </a:t>
            </a:r>
            <a:r>
              <a:rPr b="1" i="1" lang="en-US" sz="2100" strike="noStrike" u="sng">
                <a:solidFill>
                  <a:srgbClr val="fde821"/>
                </a:solidFill>
                <a:effectLst/>
                <a:uFillTx/>
                <a:latin typeface="Arial Black"/>
              </a:rPr>
              <a:t>RETAIL GAS AND </a:t>
            </a:r>
            <a:r>
              <a:rPr b="1" i="1" lang="en-US" sz="2100" strike="noStrike" u="sng">
                <a:solidFill>
                  <a:srgbClr val="fde821"/>
                </a:solidFill>
                <a:effectLst/>
                <a:uFillTx/>
                <a:latin typeface="Arial Black"/>
              </a:rPr>
              <a:t>POWER MARKETS</a:t>
            </a:r>
            <a:r>
              <a:rPr b="0" i="1" lang="en-US" sz="2100" strike="noStrike" u="none">
                <a:solidFill>
                  <a:srgbClr val="fde821"/>
                </a:solidFill>
                <a:effectLst/>
                <a:uFillTx/>
                <a:latin typeface="Arial Black"/>
              </a:rPr>
              <a:t> -</a:t>
            </a:r>
            <a:r>
              <a:rPr b="0" i="1" lang="en-US" sz="2700" strike="noStrike" u="none">
                <a:solidFill>
                  <a:srgbClr val="fde821"/>
                </a:solidFill>
                <a:effectLst/>
                <a:uFillTx/>
                <a:latin typeface="Arial Black"/>
              </a:rPr>
              <a:t> </a:t>
            </a:r>
            <a:r>
              <a:rPr b="0" i="1" lang="en-US" sz="2100" strike="noStrike" u="none">
                <a:solidFill>
                  <a:srgbClr val="fde821"/>
                </a:solidFill>
                <a:effectLst/>
                <a:uFillTx/>
                <a:latin typeface="Arial Black"/>
              </a:rPr>
              <a:t>REGULATORS FACILITATE MARKETS RATHER THAN TRYING TO CREATE THEM</a:t>
            </a:r>
            <a:endParaRPr b="0" i="1" lang="en-US" sz="2100" strike="noStrike" u="none">
              <a:solidFill>
                <a:srgbClr val="fde821"/>
              </a:solidFill>
              <a:effectLst/>
              <a:uFillTx/>
              <a:latin typeface="Arial Black"/>
            </a:endParaRPr>
          </a:p>
        </p:txBody>
      </p:sp>
      <p:sp>
        <p:nvSpPr>
          <p:cNvPr id="580" name="PlaceHolder 2"/>
          <p:cNvSpPr>
            <a:spLocks noGrp="1"/>
          </p:cNvSpPr>
          <p:nvPr>
            <p:ph/>
          </p:nvPr>
        </p:nvSpPr>
        <p:spPr>
          <a:xfrm>
            <a:off x="685440" y="1468080"/>
            <a:ext cx="8118360" cy="428796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600" strike="noStrike" u="none">
                <a:solidFill>
                  <a:srgbClr val="f69302"/>
                </a:solidFill>
                <a:effectLst/>
                <a:uFillTx/>
                <a:latin typeface="Arial"/>
              </a:rPr>
              <a:t>Vehicles to “Get There”</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Resistance of Temptation to Regulate - SDG&amp;E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Recognition of Necessity for Liquid Wholesale Markets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Resisting Temptation to Assert Local Interests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Comparability and Standardization</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Getting “On With It” </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Realization that Prices May Go Both Ways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Challenging Conventional Wisdom</a:t>
            </a:r>
            <a:endParaRPr b="1" lang="en-US" sz="2400" strike="noStrike" u="none">
              <a:solidFill>
                <a:srgbClr val="ffffff"/>
              </a:solidFill>
              <a:effectLst/>
              <a:uFillTx/>
              <a:latin typeface="Arial"/>
            </a:endParaRPr>
          </a:p>
        </p:txBody>
      </p:sp>
    </p:spTree>
  </p:cSld>
  <p:transition>
    <p:zoom dir="in"/>
  </p:transition>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1"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Conventional Wisdom</a:t>
            </a:r>
            <a:endParaRPr b="0" i="1" lang="en-US" sz="2700" strike="noStrike" u="none">
              <a:solidFill>
                <a:srgbClr val="fde821"/>
              </a:solidFill>
              <a:effectLst/>
              <a:uFillTx/>
              <a:latin typeface="Arial Black"/>
            </a:endParaRPr>
          </a:p>
        </p:txBody>
      </p:sp>
      <p:sp>
        <p:nvSpPr>
          <p:cNvPr id="582" name="PlaceHolder 2"/>
          <p:cNvSpPr>
            <a:spLocks noGrp="1"/>
          </p:cNvSpPr>
          <p:nvPr>
            <p:ph/>
          </p:nvPr>
        </p:nvSpPr>
        <p:spPr>
          <a:xfrm>
            <a:off x="685800" y="1714320"/>
            <a:ext cx="7772400" cy="40417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“Gas is different than power”</a:t>
            </a:r>
            <a:endParaRPr b="1" lang="en-US" sz="3000" strike="noStrike" u="none">
              <a:solidFill>
                <a:srgbClr val="ffffff"/>
              </a:solidFill>
              <a:effectLst/>
              <a:uFillTx/>
              <a:latin typeface="Arial"/>
            </a:endParaRPr>
          </a:p>
        </p:txBody>
      </p:sp>
    </p:spTree>
  </p:cSld>
  <p:transition>
    <p:zoom dir="in"/>
  </p:transition>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3"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Historical Parallels - Gas &amp; Power</a:t>
            </a:r>
            <a:endParaRPr b="0" i="1" lang="en-US" sz="2700" strike="noStrike" u="none">
              <a:solidFill>
                <a:srgbClr val="fde821"/>
              </a:solidFill>
              <a:effectLst/>
              <a:uFillTx/>
              <a:latin typeface="Arial Black"/>
            </a:endParaRPr>
          </a:p>
        </p:txBody>
      </p:sp>
      <p:sp>
        <p:nvSpPr>
          <p:cNvPr id="584" name="PlaceHolder 2"/>
          <p:cNvSpPr>
            <a:spLocks noGrp="1"/>
          </p:cNvSpPr>
          <p:nvPr>
            <p:ph/>
          </p:nvPr>
        </p:nvSpPr>
        <p:spPr>
          <a:xfrm>
            <a:off x="673200" y="1625400"/>
            <a:ext cx="7772400" cy="46465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Process of Achieving Open-Access</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Vertical integration (contractual for gas, ownership for power)</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“Voluntary” at first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Point to point vs. Network</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Comparability missing</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Bundled firm prevails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Affiliate preference</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Reliability card</a:t>
            </a:r>
            <a:endParaRPr b="1" lang="en-US" sz="2400" strike="noStrike" u="none">
              <a:solidFill>
                <a:srgbClr val="ffffff"/>
              </a:solidFill>
              <a:effectLst/>
              <a:uFillTx/>
              <a:latin typeface="Arial"/>
            </a:endParaRPr>
          </a:p>
        </p:txBody>
      </p:sp>
    </p:spTree>
  </p:cSld>
  <p:transition>
    <p:zoom dir="in"/>
  </p:transition>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5"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“Gas is Different than Power”</a:t>
            </a:r>
            <a:endParaRPr b="0" i="1" lang="en-US" sz="2700" strike="noStrike" u="none">
              <a:solidFill>
                <a:srgbClr val="fde821"/>
              </a:solidFill>
              <a:effectLst/>
              <a:uFillTx/>
              <a:latin typeface="Arial Black"/>
            </a:endParaRPr>
          </a:p>
        </p:txBody>
      </p:sp>
      <p:sp>
        <p:nvSpPr>
          <p:cNvPr id="586" name="PlaceHolder 2"/>
          <p:cNvSpPr>
            <a:spLocks noGrp="1"/>
          </p:cNvSpPr>
          <p:nvPr>
            <p:ph/>
          </p:nvPr>
        </p:nvSpPr>
        <p:spPr>
          <a:xfrm>
            <a:off x="673200" y="1625400"/>
            <a:ext cx="7772400" cy="46465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“You Can’t Store Power”</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Q: What is the need?</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A: Instantaneous load following</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Tools</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Gas: caverns, LNG, propane and line pack</a:t>
            </a:r>
            <a:endParaRPr b="1" lang="en-US" sz="22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Power: hydro, gas peakers, spinning reserve, AGC?</a:t>
            </a:r>
            <a:endParaRPr b="1" lang="en-US" sz="2200" strike="noStrike" u="none">
              <a:solidFill>
                <a:srgbClr val="ffffff"/>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ffffff"/>
              </a:solidFill>
              <a:effectLst/>
              <a:uFillTx/>
              <a:latin typeface="Arial"/>
            </a:endParaRPr>
          </a:p>
        </p:txBody>
      </p:sp>
    </p:spTree>
  </p:cSld>
  <p:transition>
    <p:zoom dir="in"/>
  </p:transition>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7"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“Gas is Different than Power”</a:t>
            </a:r>
            <a:endParaRPr b="0" i="1" lang="en-US" sz="2700" strike="noStrike" u="none">
              <a:solidFill>
                <a:srgbClr val="fde821"/>
              </a:solidFill>
              <a:effectLst/>
              <a:uFillTx/>
              <a:latin typeface="Arial Black"/>
            </a:endParaRPr>
          </a:p>
        </p:txBody>
      </p:sp>
      <p:sp>
        <p:nvSpPr>
          <p:cNvPr id="588" name="PlaceHolder 2"/>
          <p:cNvSpPr>
            <a:spLocks noGrp="1"/>
          </p:cNvSpPr>
          <p:nvPr>
            <p:ph/>
          </p:nvPr>
        </p:nvSpPr>
        <p:spPr>
          <a:xfrm>
            <a:off x="673200" y="1625400"/>
            <a:ext cx="7772400" cy="46465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“Power Moves at the Speed of Light?!”</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Both fungible commodities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Both business models involve instantaneous delivery by displacement</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“no one is out there catching molecules or electrons with fishing nets”</a:t>
            </a:r>
            <a:endParaRPr b="1" lang="en-US" sz="2400" strike="noStrike" u="none">
              <a:solidFill>
                <a:srgbClr val="ffffff"/>
              </a:solidFill>
              <a:effectLst/>
              <a:uFillTx/>
              <a:latin typeface="Arial"/>
            </a:endParaRPr>
          </a:p>
        </p:txBody>
      </p:sp>
    </p:spTree>
  </p:cSld>
  <p:transition>
    <p:zoom dir="in"/>
  </p:transition>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89"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“Gas is Different than Power”</a:t>
            </a:r>
            <a:endParaRPr b="0" i="1" lang="en-US" sz="2700" strike="noStrike" u="none">
              <a:solidFill>
                <a:srgbClr val="fde821"/>
              </a:solidFill>
              <a:effectLst/>
              <a:uFillTx/>
              <a:latin typeface="Arial Black"/>
            </a:endParaRPr>
          </a:p>
        </p:txBody>
      </p:sp>
      <p:sp>
        <p:nvSpPr>
          <p:cNvPr id="590" name="PlaceHolder 2"/>
          <p:cNvSpPr>
            <a:spLocks noGrp="1"/>
          </p:cNvSpPr>
          <p:nvPr>
            <p:ph/>
          </p:nvPr>
        </p:nvSpPr>
        <p:spPr>
          <a:xfrm>
            <a:off x="673200" y="1625400"/>
            <a:ext cx="7772400" cy="46465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“Long-line vs. Network Systems”</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Differences exist, but they are not universal</a:t>
            </a:r>
            <a:endParaRPr b="1" lang="en-US" sz="2400" strike="noStrike" u="none">
              <a:solidFill>
                <a:srgbClr val="ffffff"/>
              </a:solidFill>
              <a:effectLst/>
              <a:uFillTx/>
              <a:latin typeface="Arial"/>
            </a:endParaRPr>
          </a:p>
          <a:p>
            <a:pPr lvl="2" marL="1143000" indent="-228600">
              <a:spcBef>
                <a:spcPts val="550"/>
              </a:spcBef>
              <a:buClr>
                <a:srgbClr val="fa8524"/>
              </a:buClr>
              <a:buSzPct val="75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ffffff"/>
                </a:solidFill>
                <a:effectLst/>
                <a:uFillTx/>
                <a:latin typeface="Arial"/>
              </a:rPr>
              <a:t>Gas “networks” include Columbia, CNG, Koch</a:t>
            </a:r>
            <a:endParaRPr b="1" lang="en-US" sz="2200" strike="noStrike" u="none">
              <a:solidFill>
                <a:srgbClr val="ffffff"/>
              </a:solidFill>
              <a:effectLst/>
              <a:uFillTx/>
              <a:latin typeface="Arial"/>
            </a:endParaRPr>
          </a:p>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“Gas Can Be Controlled, Electrons Can’t”</a:t>
            </a:r>
            <a:endParaRPr b="1" lang="en-US" sz="3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Both can, neither are</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Interconnection agreements</a:t>
            </a:r>
            <a:endParaRPr b="1" lang="en-US" sz="2000" strike="noStrike" u="none">
              <a:solidFill>
                <a:srgbClr val="ffffff"/>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ffffff"/>
              </a:solidFill>
              <a:effectLst/>
              <a:uFillTx/>
              <a:latin typeface="Arial"/>
            </a:endParaRPr>
          </a:p>
        </p:txBody>
      </p:sp>
    </p:spTree>
  </p:cSld>
  <p:transition>
    <p:zoom dir="in"/>
  </p:transition>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91"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“Gas is Different than Power”</a:t>
            </a:r>
            <a:endParaRPr b="0" i="1" lang="en-US" sz="2700" strike="noStrike" u="none">
              <a:solidFill>
                <a:srgbClr val="fde821"/>
              </a:solidFill>
              <a:effectLst/>
              <a:uFillTx/>
              <a:latin typeface="Arial Black"/>
            </a:endParaRPr>
          </a:p>
        </p:txBody>
      </p:sp>
      <p:sp>
        <p:nvSpPr>
          <p:cNvPr id="592" name="PlaceHolder 2"/>
          <p:cNvSpPr>
            <a:spLocks noGrp="1"/>
          </p:cNvSpPr>
          <p:nvPr>
            <p:ph/>
          </p:nvPr>
        </p:nvSpPr>
        <p:spPr>
          <a:xfrm>
            <a:off x="673200" y="1625400"/>
            <a:ext cx="7772400" cy="4646520"/>
          </a:xfrm>
          <a:prstGeom prst="rect">
            <a:avLst/>
          </a:prstGeom>
          <a:noFill/>
          <a:ln w="0">
            <a:noFill/>
          </a:ln>
        </p:spPr>
        <p:txBody>
          <a:bodyPr lIns="90000" rIns="90000" tIns="46800" bIns="46800" anchor="t">
            <a:normAutofit/>
          </a:bodyPr>
          <a:p>
            <a:pPr marL="343080" indent="-343080">
              <a:spcBef>
                <a:spcPts val="751"/>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000" strike="noStrike" u="none">
                <a:solidFill>
                  <a:srgbClr val="fa8524"/>
                </a:solidFill>
                <a:effectLst/>
                <a:uFillTx/>
                <a:latin typeface="Arial"/>
              </a:rPr>
              <a:t>Real Differences</a:t>
            </a:r>
            <a:endParaRPr b="1" lang="en-US" sz="30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No risk rate structures</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Jurisdictional</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Consultants</a:t>
            </a:r>
            <a:endParaRPr b="1" lang="en-US" sz="2400" strike="noStrike" u="none">
              <a:solidFill>
                <a:srgbClr val="ffffff"/>
              </a:solidFill>
              <a:effectLst/>
              <a:uFillTx/>
              <a:latin typeface="Arial"/>
            </a:endParaRPr>
          </a:p>
        </p:txBody>
      </p:sp>
    </p:spTree>
  </p:cSld>
  <p:transition>
    <p:zoom dir="in"/>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Promised Next Steps</a:t>
            </a:r>
            <a:endParaRPr b="0" i="1" lang="en-US" sz="2700" strike="noStrike" u="none">
              <a:solidFill>
                <a:srgbClr val="fde821"/>
              </a:solidFill>
              <a:effectLst/>
              <a:uFillTx/>
              <a:latin typeface="Arial Black"/>
            </a:endParaRPr>
          </a:p>
        </p:txBody>
      </p:sp>
      <p:sp>
        <p:nvSpPr>
          <p:cNvPr id="63"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Cincinnati</a:t>
            </a:r>
            <a:r>
              <a:rPr b="1" lang="en-US" sz="2600" strike="noStrike" u="none">
                <a:solidFill>
                  <a:srgbClr val="ffffff"/>
                </a:solidFill>
                <a:effectLst/>
                <a:uFillTx/>
                <a:latin typeface="Arial"/>
              </a:rPr>
              <a:t> - meeting to decide shape of table</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Philadelphia</a:t>
            </a:r>
            <a:r>
              <a:rPr b="1" lang="en-US" sz="2600" strike="noStrike" u="none">
                <a:solidFill>
                  <a:srgbClr val="ffffff"/>
                </a:solidFill>
                <a:effectLst/>
                <a:uFillTx/>
                <a:latin typeface="Arial"/>
              </a:rPr>
              <a:t> - MOU meeting</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Las Vegas</a:t>
            </a:r>
            <a:r>
              <a:rPr b="1" lang="en-US" sz="2600" strike="noStrike" u="none">
                <a:solidFill>
                  <a:srgbClr val="ffffff"/>
                </a:solidFill>
                <a:effectLst/>
                <a:uFillTx/>
                <a:latin typeface="Arial"/>
              </a:rPr>
              <a:t> - WIO Progress, NW RTO Details, Desert Star funding</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KC</a:t>
            </a:r>
            <a:r>
              <a:rPr b="1" lang="en-US" sz="2600" strike="noStrike" u="none">
                <a:solidFill>
                  <a:srgbClr val="ffffff"/>
                </a:solidFill>
                <a:effectLst/>
                <a:uFillTx/>
                <a:latin typeface="Arial"/>
              </a:rPr>
              <a:t> - ???</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Atlanta -- ITSC</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ff"/>
                </a:solidFill>
                <a:effectLst/>
                <a:uFillTx/>
                <a:latin typeface="Arial"/>
              </a:rPr>
              <a:t>FERC - SPP and Alliance orders</a:t>
            </a:r>
            <a:endParaRPr b="1" lang="en-US" sz="2600" strike="noStrike" u="none">
              <a:solidFill>
                <a:srgbClr val="ffffff"/>
              </a:solidFill>
              <a:effectLst/>
              <a:uFillTx/>
              <a:latin typeface="Arial"/>
            </a:endParaRPr>
          </a:p>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fffff"/>
                </a:solidFill>
                <a:effectLst/>
                <a:uFillTx/>
                <a:latin typeface="Arial"/>
              </a:rPr>
              <a:t>ITSC</a:t>
            </a:r>
            <a:r>
              <a:rPr b="1" lang="en-US" sz="2600" strike="noStrike" u="none">
                <a:solidFill>
                  <a:srgbClr val="ffffff"/>
                </a:solidFill>
                <a:effectLst/>
                <a:uFillTx/>
                <a:latin typeface="Arial"/>
              </a:rPr>
              <a:t> - May 16 Scoping Session and followups</a:t>
            </a:r>
            <a:endParaRPr b="1" lang="en-US" sz="2600" strike="noStrike" u="none">
              <a:solidFill>
                <a:srgbClr val="ffffff"/>
              </a:solidFill>
              <a:effectLst/>
              <a:uFillTx/>
              <a:latin typeface="Arial"/>
            </a:endParaRPr>
          </a:p>
        </p:txBody>
      </p:sp>
    </p:spTree>
  </p:cSld>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93"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de821"/>
                </a:solidFill>
                <a:effectLst/>
                <a:uFillTx/>
                <a:latin typeface="Arial"/>
              </a:rPr>
              <a:t>CONCLUSIONS</a:t>
            </a:r>
            <a:endParaRPr b="0" i="1" lang="en-US" sz="3200" strike="noStrike" u="none">
              <a:solidFill>
                <a:srgbClr val="fde821"/>
              </a:solidFill>
              <a:effectLst/>
              <a:uFillTx/>
              <a:latin typeface="Arial Black"/>
            </a:endParaRPr>
          </a:p>
        </p:txBody>
      </p:sp>
      <p:sp>
        <p:nvSpPr>
          <p:cNvPr id="594" name="PlaceHolder 2"/>
          <p:cNvSpPr>
            <a:spLocks noGrp="1"/>
          </p:cNvSpPr>
          <p:nvPr>
            <p:ph/>
          </p:nvPr>
        </p:nvSpPr>
        <p:spPr>
          <a:xfrm>
            <a:off x="685800" y="1123560"/>
            <a:ext cx="7772400" cy="4041720"/>
          </a:xfrm>
          <a:prstGeom prst="rect">
            <a:avLst/>
          </a:prstGeom>
          <a:noFill/>
          <a:ln w="0">
            <a:noFill/>
          </a:ln>
        </p:spPr>
        <p:txBody>
          <a:bodyPr lIns="90000" rIns="90000" tIns="46800" bIns="46800" anchor="t">
            <a:normAutofit fontScale="92500" lnSpcReduction="9999"/>
          </a:bodyPr>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fa8524"/>
                </a:solidFill>
                <a:effectLst/>
                <a:uFillTx/>
                <a:latin typeface="Arial"/>
              </a:rPr>
              <a:t>Only constant is change, change can be radical</a:t>
            </a:r>
            <a:endParaRPr b="1" lang="en-US" sz="22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fa8524"/>
                </a:solidFill>
                <a:effectLst/>
                <a:uFillTx/>
                <a:latin typeface="Arial"/>
              </a:rPr>
              <a:t>Many Challenges =  </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a:rPr>
              <a:t>Many Opportunities for Regulators to Do It Wrong or Late -- </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a:rPr>
              <a:t>“Internet Time” v. Regulatory Lag</a:t>
            </a:r>
            <a:endParaRPr b="1" lang="en-US" sz="20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fa8524"/>
                </a:solidFill>
                <a:effectLst/>
                <a:uFillTx/>
                <a:latin typeface="Arial"/>
              </a:rPr>
              <a:t>Industry Should:</a:t>
            </a:r>
            <a:r>
              <a:rPr b="0" i="1" lang="en-US" sz="2200" strike="noStrike" u="none">
                <a:solidFill>
                  <a:srgbClr val="ffffff"/>
                </a:solidFill>
                <a:effectLst/>
                <a:uFillTx/>
                <a:latin typeface="Arial"/>
              </a:rPr>
              <a:t> </a:t>
            </a:r>
            <a:endParaRPr b="1" lang="en-US" sz="22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a:rPr>
              <a:t>Focus on Facilitating Market Development, not Developing Markets</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a:rPr>
              <a:t>Consider Gas and Power Convergence Issues</a:t>
            </a:r>
            <a:endParaRPr b="1" lang="en-US" sz="2000" strike="noStrike" u="none">
              <a:solidFill>
                <a:srgbClr val="ffffff"/>
              </a:solidFill>
              <a:effectLst/>
              <a:uFillTx/>
              <a:latin typeface="Arial"/>
            </a:endParaRPr>
          </a:p>
          <a:p>
            <a:pPr lvl="1" marL="743040" indent="-285840">
              <a:spcBef>
                <a:spcPts val="499"/>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ffffff"/>
                </a:solidFill>
                <a:effectLst/>
                <a:uFillTx/>
                <a:latin typeface="Arial"/>
              </a:rPr>
              <a:t>Find Convergence of Incentives - Comparability</a:t>
            </a:r>
            <a:endParaRPr b="1" lang="en-US" sz="2000" strike="noStrike" u="none">
              <a:solidFill>
                <a:srgbClr val="ffffff"/>
              </a:solidFill>
              <a:effectLst/>
              <a:uFillTx/>
              <a:latin typeface="Arial"/>
            </a:endParaRPr>
          </a:p>
          <a:p>
            <a:pPr marL="343080" indent="-343080">
              <a:spcBef>
                <a:spcPts val="550"/>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200" strike="noStrike" u="none">
                <a:solidFill>
                  <a:srgbClr val="fa8524"/>
                </a:solidFill>
                <a:effectLst/>
                <a:uFillTx/>
                <a:latin typeface="Arial"/>
              </a:rPr>
              <a:t>The Market Must Be Allowed to Find the Right Market Structure, and to Change that Structure Instantaneously</a:t>
            </a:r>
            <a:endParaRPr b="1" lang="en-US" sz="2200" strike="noStrike" u="none">
              <a:solidFill>
                <a:srgbClr val="ffffff"/>
              </a:solidFill>
              <a:effectLst/>
              <a:uFillTx/>
              <a:latin typeface="Arial"/>
            </a:endParaRPr>
          </a:p>
        </p:txBody>
      </p:sp>
    </p:spTree>
  </p:cSld>
  <p:transition>
    <p:zoom dir="in"/>
  </p:transition>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95"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de821"/>
                </a:solidFill>
                <a:effectLst/>
                <a:uFillTx/>
                <a:latin typeface="Arial"/>
              </a:rPr>
              <a:t>Nuclear power will be “too cheap to meter”</a:t>
            </a:r>
            <a:br>
              <a:rPr sz="3000"/>
            </a:br>
            <a:endParaRPr b="1" i="1" lang="en-US" sz="3000" strike="noStrike" u="none">
              <a:solidFill>
                <a:srgbClr val="fde821"/>
              </a:solidFill>
              <a:effectLst/>
              <a:uFillTx/>
              <a:latin typeface="Arial"/>
            </a:endParaRPr>
          </a:p>
        </p:txBody>
      </p:sp>
      <p:sp>
        <p:nvSpPr>
          <p:cNvPr id="596" name="PlaceHolder 2"/>
          <p:cNvSpPr>
            <a:spLocks noGrp="1"/>
          </p:cNvSpPr>
          <p:nvPr>
            <p:ph type="subTitle"/>
          </p:nvPr>
        </p:nvSpPr>
        <p:spPr>
          <a:xfrm>
            <a:off x="1320840" y="4709880"/>
            <a:ext cx="6433920" cy="734760"/>
          </a:xfrm>
          <a:prstGeom prst="rect">
            <a:avLst/>
          </a:prstGeom>
          <a:noFill/>
          <a:ln w="0">
            <a:noFill/>
          </a:ln>
        </p:spPr>
        <p:txBody>
          <a:bodyPr lIns="90000" rIns="90000" tIns="46800" bIns="46800" anchor="t">
            <a:noAutofit/>
          </a:bodyPr>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ffffff"/>
              </a:solidFill>
              <a:effectLst/>
              <a:uFillTx/>
              <a:latin typeface="Arial"/>
            </a:endParaRPr>
          </a:p>
        </p:txBody>
      </p:sp>
    </p:spTree>
  </p:cSld>
  <p:transition>
    <p:zoom dir="in"/>
  </p:transition>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597" name="PlaceHolder 1"/>
          <p:cNvSpPr>
            <a:spLocks noGrp="1"/>
          </p:cNvSpPr>
          <p:nvPr>
            <p:ph type="title"/>
          </p:nvPr>
        </p:nvSpPr>
        <p:spPr>
          <a:xfrm>
            <a:off x="712440" y="169920"/>
            <a:ext cx="7775640" cy="528480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8800" strike="noStrike" u="none">
                <a:solidFill>
                  <a:srgbClr val="fde821"/>
                </a:solidFill>
                <a:effectLst/>
                <a:uFillTx/>
                <a:latin typeface="Arial Black"/>
              </a:rPr>
              <a:t>THANK YOU!</a:t>
            </a:r>
            <a:endParaRPr b="0" i="1" lang="en-US" sz="8800" strike="noStrike" u="none">
              <a:solidFill>
                <a:srgbClr val="fde821"/>
              </a:solidFill>
              <a:effectLst/>
              <a:uFillTx/>
              <a:latin typeface="Arial Black"/>
            </a:endParaRPr>
          </a:p>
        </p:txBody>
      </p:sp>
    </p:spTree>
  </p:cSld>
  <p:transition>
    <p:zoom dir="in"/>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b3d90"/>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90120" y="382680"/>
            <a:ext cx="7775640" cy="722160"/>
          </a:xfrm>
          <a:prstGeom prst="rect">
            <a:avLst/>
          </a:prstGeom>
          <a:noFill/>
          <a:ln w="0">
            <a:noFill/>
          </a:ln>
          <a:effectLst>
            <a:outerShdw dist="53966"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700" strike="noStrike" u="none">
                <a:solidFill>
                  <a:srgbClr val="fde821"/>
                </a:solidFill>
                <a:effectLst/>
                <a:uFillTx/>
                <a:latin typeface="Arial Black"/>
              </a:rPr>
              <a:t>Actual Next Steps</a:t>
            </a:r>
            <a:endParaRPr b="0" i="1" lang="en-US" sz="2700" strike="noStrike" u="none">
              <a:solidFill>
                <a:srgbClr val="fde821"/>
              </a:solidFill>
              <a:effectLst/>
              <a:uFillTx/>
              <a:latin typeface="Arial Black"/>
            </a:endParaRPr>
          </a:p>
        </p:txBody>
      </p:sp>
      <p:sp>
        <p:nvSpPr>
          <p:cNvPr id="65" name="PlaceHolder 2"/>
          <p:cNvSpPr>
            <a:spLocks noGrp="1"/>
          </p:cNvSpPr>
          <p:nvPr>
            <p:ph/>
          </p:nvPr>
        </p:nvSpPr>
        <p:spPr>
          <a:xfrm>
            <a:off x="685800" y="1536480"/>
            <a:ext cx="7772400" cy="4041720"/>
          </a:xfrm>
          <a:prstGeom prst="rect">
            <a:avLst/>
          </a:prstGeom>
          <a:noFill/>
          <a:ln w="0">
            <a:noFill/>
          </a:ln>
        </p:spPr>
        <p:txBody>
          <a:bodyPr lIns="90000" rIns="90000" tIns="46800" bIns="46800" anchor="t">
            <a:normAutofit/>
          </a:bodyPr>
          <a:p>
            <a:pPr marL="343080" indent="-343080">
              <a:spcBef>
                <a:spcPts val="649"/>
              </a:spcBef>
              <a:buClr>
                <a:srgbClr val="fa8524"/>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fa8524"/>
                </a:solidFill>
                <a:effectLst/>
                <a:uFillTx/>
                <a:latin typeface="Arial"/>
              </a:rPr>
              <a:t>Northeast:</a:t>
            </a:r>
            <a:r>
              <a:rPr b="1" lang="en-US" sz="2600" strike="noStrike" u="none">
                <a:solidFill>
                  <a:srgbClr val="ffffff"/>
                </a:solidFill>
                <a:effectLst/>
                <a:uFillTx/>
                <a:latin typeface="Arial"/>
              </a:rPr>
              <a:t>  </a:t>
            </a:r>
            <a:endParaRPr b="1" lang="en-US" sz="26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We Qualify</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MOU Meeting</a:t>
            </a:r>
            <a:endParaRPr b="1" lang="en-US" sz="2400" strike="noStrike" u="none">
              <a:solidFill>
                <a:srgbClr val="ffffff"/>
              </a:solidFill>
              <a:effectLst/>
              <a:uFillTx/>
              <a:latin typeface="Arial"/>
            </a:endParaRPr>
          </a:p>
          <a:p>
            <a:pPr lvl="1" marL="743040" indent="-285840">
              <a:spcBef>
                <a:spcPts val="601"/>
              </a:spcBef>
              <a:buClr>
                <a:srgbClr val="fa852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Fire Fighting</a:t>
            </a:r>
            <a:endParaRPr b="1" lang="en-US" sz="2400" strike="noStrike" u="none">
              <a:solidFill>
                <a:srgbClr val="ffffff"/>
              </a:solidFill>
              <a:effectLst/>
              <a:uFillTx/>
              <a:latin typeface="Aria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9133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1998-10-28T00:33:12Z</dcterms:created>
  <dc:creator>Steve Bergstrom, OVERVIEW</dc:creator>
  <dc:description/>
  <cp:keywords>1999 slide color presentation powerpoint ppt</cp:keywords>
  <dc:language>en-US</dc:language>
  <cp:lastModifiedBy>Peter Esposito</cp:lastModifiedBy>
  <cp:lastPrinted>2000-06-29T00:47:21Z</cp:lastPrinted>
  <dcterms:modified xsi:type="dcterms:W3CDTF">2000-08-01T09:33:12Z</dcterms:modified>
  <cp:revision>538</cp:revision>
  <dc:subject>1999 Analyst Conference, CONVERGENCE</dc:subject>
  <dc:title>Dynegy</dc:title>
</cp:coreProperties>
</file>