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0A78C8-4961-4B7D-A66B-F093399A46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01916A-BEB9-4EAF-800A-4CF55BD315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853920" y="1023840"/>
          <a:ext cx="7423200" cy="465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3920" y="1023840"/>
                    <a:ext cx="7423200" cy="46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2001-02-19T12:10:02Z</dcterms:created>
  <dc:creator>ENRON</dc:creator>
  <dc:description/>
  <dc:language>en-US</dc:language>
  <cp:lastModifiedBy>jelbert</cp:lastModifiedBy>
  <cp:lastPrinted>2001-02-20T11:13:18Z</cp:lastPrinted>
  <dcterms:modified xsi:type="dcterms:W3CDTF">2001-02-21T18:06:42Z</dcterms:modified>
  <cp:revision>8</cp:revision>
  <dc:subject/>
  <dc:title>No Slide Title</dc:title>
</cp:coreProperties>
</file>