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gif" ContentType="image/gi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515600" cy="7772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87320" y="690120"/>
            <a:ext cx="8940960" cy="12956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87320" y="2246040"/>
            <a:ext cx="8940960" cy="4662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79A11D-702F-40BA-BC60-FCA6DD35B8F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87320" y="690120"/>
            <a:ext cx="8940960" cy="12956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7320" y="2246040"/>
            <a:ext cx="8940960" cy="4662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49240" indent="-3254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06440" indent="-26172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7360" indent="-2588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87320" y="7081560"/>
            <a:ext cx="219096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94240" y="7081560"/>
            <a:ext cx="332712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537320" y="7081560"/>
            <a:ext cx="219096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69DD412D-E1A7-4921-BC4B-2C304D221E99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gi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na00662_" descr=""/>
          <p:cNvPicPr/>
          <p:nvPr/>
        </p:nvPicPr>
        <p:blipFill>
          <a:blip r:embed="rId1"/>
          <a:stretch/>
        </p:blipFill>
        <p:spPr>
          <a:xfrm>
            <a:off x="-368280" y="0"/>
            <a:ext cx="11477520" cy="777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927080" y="863640"/>
            <a:ext cx="6486840" cy="182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Sonya Patterson’s Baby Shower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Wednesday – February  20,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Time \ Location: 11:30 in 39C1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41400" y="4145040"/>
            <a:ext cx="7270920" cy="5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1760" y="2666880"/>
            <a:ext cx="8940600" cy="10368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lnSpc>
                <a:spcPct val="100000"/>
              </a:lnSpc>
              <a:spcBef>
                <a:spcPts val="1500"/>
              </a:spcBef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They are Registered: Babies ‘R’ Us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Colors: Soft Pastels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bd05466_" descr=""/>
          <p:cNvPicPr/>
          <p:nvPr/>
        </p:nvPicPr>
        <p:blipFill>
          <a:blip r:embed="rId2"/>
          <a:stretch/>
        </p:blipFill>
        <p:spPr>
          <a:xfrm>
            <a:off x="1828800" y="4876920"/>
            <a:ext cx="1447920" cy="1523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d05477_" descr=""/>
          <p:cNvPicPr/>
          <p:nvPr/>
        </p:nvPicPr>
        <p:blipFill>
          <a:blip r:embed="rId3"/>
          <a:stretch/>
        </p:blipFill>
        <p:spPr>
          <a:xfrm>
            <a:off x="7467480" y="3581280"/>
            <a:ext cx="1752840" cy="1254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ag00320_" descr=""/>
          <p:cNvPicPr/>
          <p:nvPr/>
        </p:nvPicPr>
        <p:blipFill>
          <a:blip r:embed="rId4"/>
          <a:stretch/>
        </p:blipFill>
        <p:spPr>
          <a:xfrm>
            <a:off x="914400" y="2133720"/>
            <a:ext cx="17524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2971800" y="3809880"/>
            <a:ext cx="4343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Please RSVP to Kim Bragg       By February 15th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2819160" y="4876920"/>
            <a:ext cx="5257800" cy="1984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For assistance with what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 Baby Patterson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 will need and gift donations, please see one of the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Eras Medium ITC"/>
              </a:rPr>
              <a:t>Shower Coordinators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Kim 3.7063, Linda 3.3809, Mary 3.5916,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Ann 3.3912, Jane  3.6039, Rene 3.7992,         Diane 3.6917, Julia 5.4896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2001-10-12T15:15:37Z</dcterms:created>
  <dc:creator>awillia</dc:creator>
  <dc:description/>
  <dc:language>en-US</dc:language>
  <cp:lastModifiedBy>kbragg</cp:lastModifiedBy>
  <dcterms:modified xsi:type="dcterms:W3CDTF">2002-02-06T13:49:25Z</dcterms:modified>
  <cp:revision>5</cp:revision>
  <dc:subject/>
  <dc:title>They are Registered: Babies ‘R’ Us Colors: Soft Pastels</dc:title>
</cp:coreProperties>
</file>