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3B9604-214D-4F15-8791-9C490A9CD9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5F2F07-FBEB-40AE-A7C5-B77D19A6678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038480" y="304920"/>
            <a:ext cx="1295640" cy="76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248520" y="1295280"/>
            <a:ext cx="129528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410080" y="5486400"/>
            <a:ext cx="129564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334120" y="4419720"/>
            <a:ext cx="1447560" cy="76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 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(formerly MG plc)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10080" y="3429000"/>
            <a:ext cx="129564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43000" y="5181480"/>
            <a:ext cx="12952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 &amp;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3429000"/>
            <a:ext cx="1600200" cy="1219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057400" y="1371600"/>
            <a:ext cx="129528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248520" y="2286000"/>
            <a:ext cx="129528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276720" y="3429000"/>
            <a:ext cx="129528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SOFTS INC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(not yet formed)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086600" y="3429000"/>
            <a:ext cx="129528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162920" y="4648320"/>
            <a:ext cx="1143000" cy="10666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752480" y="46483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19920" y="4191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19920" y="5181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772400" y="41911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0" y="2057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01992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19920" y="3276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77240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5800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666880" y="22096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752480" y="2971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52480" y="297180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86200" y="2971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666880" y="1219320"/>
            <a:ext cx="4191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666880" y="1219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858000" y="1219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48320" y="1066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31120" y="5334120"/>
            <a:ext cx="764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arranger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412600" y="6218280"/>
            <a:ext cx="1869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Softs brokerage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Cocoa 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regulated metals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04920" y="1636560"/>
            <a:ext cx="1184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NYBOT,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LIFFE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338640" y="4303800"/>
            <a:ext cx="1450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NYBOT, LIFFE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Spread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367840" y="4989600"/>
            <a:ext cx="743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LIFFE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2080" y="366840"/>
            <a:ext cx="2776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SOFTS – ABRIDGED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2001-02-02T11:39:23Z</dcterms:created>
  <dc:creator>jjuggin</dc:creator>
  <dc:description/>
  <dc:language>en-US</dc:language>
  <cp:lastModifiedBy>jjuggin</cp:lastModifiedBy>
  <dcterms:modified xsi:type="dcterms:W3CDTF">2001-02-02T11:39:56Z</dcterms:modified>
  <cp:revision>1</cp:revision>
  <dc:subject/>
  <dc:title>PowerPoint Presentation</dc:title>
</cp:coreProperties>
</file>