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C08AAF-B4EB-4D8B-B47B-26814529E78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5363814-8388-4BE7-AD16-389F179CCC1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0" y="0"/>
          <a:ext cx="9144000" cy="6810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10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0" y="0"/>
          <a:ext cx="9144000" cy="6815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1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2000-06-06T16:35:50Z</dcterms:created>
  <dc:creator>kkindal</dc:creator>
  <dc:description/>
  <dc:language>en-US</dc:language>
  <cp:lastModifiedBy>kkindal</cp:lastModifiedBy>
  <dcterms:modified xsi:type="dcterms:W3CDTF">2000-06-06T16:47:26Z</dcterms:modified>
  <cp:revision>1</cp:revision>
  <dc:subject/>
  <dc:title>No Slide Title</dc:title>
</cp:coreProperties>
</file>