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E425A4-B7CD-42C6-9420-B3BE4C909FA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BB16D9-25D1-4911-9F95-B66451F39CD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0" y="952560"/>
            <a:ext cx="9142560" cy="98280"/>
            <a:chOff x="0" y="952560"/>
            <a:chExt cx="9142560" cy="98280"/>
          </a:xfrm>
        </p:grpSpPr>
        <p:sp>
          <p:nvSpPr>
            <p:cNvPr id="2" name=""/>
            <p:cNvSpPr/>
            <p:nvPr/>
          </p:nvSpPr>
          <p:spPr>
            <a:xfrm>
              <a:off x="0" y="986040"/>
              <a:ext cx="9142560" cy="31680"/>
            </a:xfrm>
            <a:prstGeom prst="rect">
              <a:avLst/>
            </a:prstGeom>
            <a:solidFill>
              <a:srgbClr val="037c0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0" y="1019160"/>
              <a:ext cx="9142560" cy="31680"/>
            </a:xfrm>
            <a:prstGeom prst="rect">
              <a:avLst/>
            </a:prstGeom>
            <a:solidFill>
              <a:srgbClr val="063d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0" y="952560"/>
              <a:ext cx="9142560" cy="316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532720" y="6242040"/>
            <a:ext cx="609840" cy="6094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2001-08-20T14:55:33Z</dcterms:created>
  <dc:creator>btychol</dc:creator>
  <dc:description/>
  <dc:language>en-US</dc:language>
  <cp:lastModifiedBy>btychol</cp:lastModifiedBy>
  <dcterms:modified xsi:type="dcterms:W3CDTF">2001-08-20T14:56:32Z</dcterms:modified>
  <cp:revision>1</cp:revision>
  <dc:subject/>
  <dc:title>PowerPoint Presentation</dc:title>
</cp:coreProperties>
</file>