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0A5E6A-2481-44C0-B255-A43B757BAEF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6B8BF4E-26ED-4EDF-961E-B5042D6B617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152280"/>
            <a:ext cx="9144000" cy="5791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875040" y="1655640"/>
            <a:ext cx="2959200" cy="50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834240" y="1655640"/>
            <a:ext cx="101520" cy="504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1760" bIns="-41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779560" y="1951200"/>
            <a:ext cx="6480" cy="9360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98560" y="2044800"/>
            <a:ext cx="6480" cy="856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656240" y="2044800"/>
            <a:ext cx="4680" cy="856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98560" y="2044800"/>
            <a:ext cx="1881000" cy="46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7640" y="2130480"/>
            <a:ext cx="1768320" cy="59220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69720" y="2165400"/>
            <a:ext cx="874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SELLER FAILS TO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28600" y="2286000"/>
            <a:ext cx="1371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DESIGNATE OR EITHER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04920" y="2438280"/>
            <a:ext cx="1523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PARTY’S NON-FIRM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0480" y="2590920"/>
            <a:ext cx="1539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CURTAILED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7640" y="2130480"/>
            <a:ext cx="1768320" cy="59220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893960" y="2130480"/>
            <a:ext cx="1773000" cy="59220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236680" y="2165400"/>
            <a:ext cx="897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BUYER UNTIMELY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301840" y="2293920"/>
            <a:ext cx="777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475360" y="242100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893960" y="2130480"/>
            <a:ext cx="1773000" cy="59220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656240" y="2722680"/>
            <a:ext cx="4680" cy="9360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375000" y="2816280"/>
            <a:ext cx="6480" cy="871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935680" y="2816280"/>
            <a:ext cx="6480" cy="871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375000" y="2816280"/>
            <a:ext cx="1281240" cy="46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656240" y="2816280"/>
            <a:ext cx="1279440" cy="46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375000" y="3494160"/>
            <a:ext cx="6480" cy="871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320" bIns="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523960" y="3581280"/>
            <a:ext cx="6480" cy="9396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232160" y="3581280"/>
            <a:ext cx="6480" cy="9396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523960" y="3581280"/>
            <a:ext cx="851040" cy="64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375000" y="3581280"/>
            <a:ext cx="857160" cy="64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523960" y="4133880"/>
            <a:ext cx="6480" cy="9216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959120" y="4226040"/>
            <a:ext cx="6120" cy="9360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095640" y="4226040"/>
            <a:ext cx="6480" cy="9360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959120" y="4226040"/>
            <a:ext cx="564840" cy="61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523960" y="4226040"/>
            <a:ext cx="571680" cy="61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441440" y="4319640"/>
            <a:ext cx="1028880" cy="58572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524240" y="4348080"/>
            <a:ext cx="7779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BUYER’S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CURTAILED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512720" y="4737240"/>
            <a:ext cx="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441440" y="4319640"/>
            <a:ext cx="1028880" cy="58572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095640" y="4905360"/>
            <a:ext cx="6480" cy="1792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095640" y="5548320"/>
            <a:ext cx="6480" cy="18108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755800" y="5729400"/>
            <a:ext cx="679680" cy="19656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797560" y="575784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755800" y="5729400"/>
            <a:ext cx="679680" cy="19656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751120" y="5084640"/>
            <a:ext cx="690480" cy="46368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785680" y="5113440"/>
            <a:ext cx="505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047760" y="5246640"/>
            <a:ext cx="68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821680" y="5375160"/>
            <a:ext cx="443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751120" y="5084640"/>
            <a:ext cx="690480" cy="46368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577960" y="4319640"/>
            <a:ext cx="1030320" cy="58572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826360" y="4348080"/>
            <a:ext cx="440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BUYER'S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783880" y="4475160"/>
            <a:ext cx="511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NON-FIRM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617920" y="4603680"/>
            <a:ext cx="77796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577960" y="4319640"/>
            <a:ext cx="1030320" cy="58572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727280" y="3675240"/>
            <a:ext cx="1595520" cy="45864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286000" y="3703680"/>
            <a:ext cx="392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207160" y="3830760"/>
            <a:ext cx="516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UNTIMELY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230920" y="3965400"/>
            <a:ext cx="477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NOTIFIED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727280" y="3675240"/>
            <a:ext cx="1595520" cy="45864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917880" y="3809880"/>
            <a:ext cx="7304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577960" y="2903400"/>
            <a:ext cx="1602000" cy="59076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226320" y="2932200"/>
            <a:ext cx="250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903760" y="3065400"/>
            <a:ext cx="777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076920" y="319248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142080" y="3321000"/>
            <a:ext cx="386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DENIED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577960" y="2903400"/>
            <a:ext cx="1602000" cy="59076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400800" y="3505320"/>
            <a:ext cx="6480" cy="180720"/>
          </a:xfrm>
          <a:prstGeom prst="line">
            <a:avLst/>
          </a:prstGeom>
          <a:ln w="1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137200" y="2903400"/>
            <a:ext cx="1595520" cy="59076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785200" y="2932200"/>
            <a:ext cx="250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457960" y="3065400"/>
            <a:ext cx="777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631480" y="319248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624640" y="3321000"/>
            <a:ext cx="500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GRANTED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105520" y="2895480"/>
            <a:ext cx="1600200" cy="59076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774960" y="2130480"/>
            <a:ext cx="1766880" cy="59220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203000" y="2165400"/>
            <a:ext cx="749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BUYER TIMELY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015440" y="2293920"/>
            <a:ext cx="1055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350240" y="242100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774960" y="2130480"/>
            <a:ext cx="1766880" cy="59220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684440" y="1365120"/>
            <a:ext cx="2190600" cy="58608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118240" y="1393920"/>
            <a:ext cx="1084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SELLER DESIGNATED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967760" y="1522440"/>
            <a:ext cx="1328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INTERFACE DAILY CHOICE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806840" y="1649520"/>
            <a:ext cx="1594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DAY FIRM 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725480" y="1782720"/>
            <a:ext cx="1731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 DELIVERY POINT GENERATION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684440" y="1365120"/>
            <a:ext cx="2190600" cy="58608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935760" y="1365120"/>
            <a:ext cx="2190600" cy="58608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370280" y="1393920"/>
            <a:ext cx="1078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SELLER PAYS ADDED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362360" y="1522440"/>
            <a:ext cx="1090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COST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560360" y="1649520"/>
            <a:ext cx="772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ALTERNATE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7249680" y="1782720"/>
            <a:ext cx="1271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DESIGNATED INTERFACE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935760" y="1365120"/>
            <a:ext cx="2190600" cy="586080"/>
          </a:xfrm>
          <a:prstGeom prst="rect">
            <a:avLst/>
          </a:prstGeom>
          <a:noFill/>
          <a:ln w="14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523880" y="762120"/>
            <a:ext cx="2438640" cy="380880"/>
          </a:xfrm>
          <a:prstGeom prst="rect">
            <a:avLst/>
          </a:prstGeom>
          <a:solidFill>
            <a:srgbClr val="00cc9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WITH LIQUIDATED DAMAGES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 PLUS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09480" y="2743200"/>
            <a:ext cx="0" cy="1600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0" y="4952880"/>
            <a:ext cx="1447920" cy="60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LIQUIDATED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DAMAGES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H="1">
            <a:off x="7543440" y="1981080"/>
            <a:ext cx="685800" cy="198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09480" y="434340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>
            <a:off x="609120" y="457200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371600" y="4572000"/>
            <a:ext cx="7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286000" y="27432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609120" y="30481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752480" y="152280"/>
            <a:ext cx="1905120" cy="3812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INTO DELIVERY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POINT PRODUCT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743200" y="5335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743200" y="1143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943600" y="3657600"/>
            <a:ext cx="1600200" cy="5335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FORCE MAJEURE EVENT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TRANSMISSION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CURTAILMENT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H="1">
            <a:off x="3428640" y="3505320"/>
            <a:ext cx="2133720" cy="1828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505320" y="3657600"/>
            <a:ext cx="1371600" cy="3808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NOTIFIED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876920" y="38862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486400" y="38862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486400" y="457200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H="1" flipV="1">
            <a:off x="8229600" y="1980720"/>
            <a:ext cx="76320" cy="2590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8153280" y="19810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400800" y="35812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943600" y="28954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743200" y="68580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743200" y="12193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743200" y="2057400"/>
            <a:ext cx="1905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1999-09-29T09:04:03Z</dcterms:created>
  <dc:creator>Secretary1</dc:creator>
  <dc:description/>
  <dc:language>en-US</dc:language>
  <cp:lastModifiedBy>s009592</cp:lastModifiedBy>
  <cp:lastPrinted>1999-11-08T16:50:27Z</cp:lastPrinted>
  <dcterms:modified xsi:type="dcterms:W3CDTF">1999-11-09T12:33:27Z</dcterms:modified>
  <cp:revision>19</cp:revision>
  <dc:subject/>
  <dc:title>Formation of a Trade</dc:title>
</cp:coreProperties>
</file>