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04E9B-5066-4AF6-9A06-13CCD389A7F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819CF6-EE3F-4290-BBAC-DA9E84F0FE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34FD27-4F66-4E1E-AEA0-56A775A229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FA7AA0-10AB-41E9-A95E-C7AB942DE3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Asset Management Proposal to SkyGen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13,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 and Enron will form an entity (“Newco”) to manage the various price risks and merchandise the plant(s) outputs.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 will place the output of the specified plants into Newco.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 receives proceeds from Newco.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entity will sell the physical energy to Enron at the appropriate market index.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 will pay a negotiated fee to Enron for the management of Newco.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provide the necessary human resources, systems and processes to Newco.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have a right to match on any tolling structures sold by Newco.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to SkyGen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access to Enron’s diverse and vast markets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cost savings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“trial &amp; error” costs and mistakes of “build your own”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Utilization of Enron resources, reporting and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Enron’s 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Controls, processes and procedures established correctly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allows SkyGen a lot of flexibility to develop various products including “Super Peak”, etc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68580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6252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007500"/>
              </a:gs>
              <a:gs pos="50000">
                <a:srgbClr val="00ff00"/>
              </a:gs>
              <a:gs pos="100000">
                <a:srgbClr val="007500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990720"/>
            <a:ext cx="1143000" cy="1981080"/>
          </a:xfrm>
          <a:prstGeom prst="rect">
            <a:avLst/>
          </a:prstGeom>
          <a:gradFill rotWithShape="0">
            <a:gsLst>
              <a:gs pos="0">
                <a:srgbClr val="005e75"/>
              </a:gs>
              <a:gs pos="50000">
                <a:srgbClr val="00ccff"/>
              </a:gs>
              <a:gs pos="100000">
                <a:srgbClr val="00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5400000">
            <a:off x="4000320" y="4457520"/>
            <a:ext cx="1143000" cy="1981440"/>
          </a:xfrm>
          <a:prstGeom prst="rect">
            <a:avLst/>
          </a:prstGeom>
          <a:gradFill rotWithShape="0">
            <a:gsLst>
              <a:gs pos="0">
                <a:srgbClr val="175e5e"/>
              </a:gs>
              <a:gs pos="50000">
                <a:srgbClr val="33cccc"/>
              </a:gs>
              <a:gs pos="100000">
                <a:srgbClr val="175e5e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28800" y="1295280"/>
            <a:ext cx="21337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2514600"/>
            <a:ext cx="213372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5105520" y="12193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5105520" y="16765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5105520" y="205740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5105520" y="251460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562360" y="2971800"/>
            <a:ext cx="1600200" cy="20574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5562720" y="2971800"/>
            <a:ext cx="2209680" cy="25909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495680" y="2971800"/>
            <a:ext cx="0" cy="190512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043720" y="1027080"/>
            <a:ext cx="121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Outputs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96360" y="224640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from Plants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72360" y="950760"/>
            <a:ext cx="807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20440" y="1407960"/>
            <a:ext cx="147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Power less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20440" y="1782720"/>
            <a:ext cx="1082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Refusal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60680" y="22399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616200">
            <a:off x="6339960" y="38563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408600">
            <a:off x="5624640" y="3769920"/>
            <a:ext cx="955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6234200">
            <a:off x="3568320" y="3687120"/>
            <a:ext cx="158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79640" y="24300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52480" y="270000"/>
            <a:ext cx="56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SkyGen/Enron Asset Management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40600" y="173844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SkyGen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195800" y="1752480"/>
            <a:ext cx="75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113960" y="1752480"/>
            <a:ext cx="73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966480" y="5257800"/>
            <a:ext cx="128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2000-04-04T20:32:44Z</dcterms:created>
  <dc:creator>bsukaly</dc:creator>
  <dc:description/>
  <dc:language>en-US</dc:language>
  <cp:lastModifiedBy>bsukaly</cp:lastModifiedBy>
  <cp:lastPrinted>2000-04-05T13:14:06Z</cp:lastPrinted>
  <dcterms:modified xsi:type="dcterms:W3CDTF">2000-04-12T14:35:52Z</dcterms:modified>
  <cp:revision>36</cp:revision>
  <dc:subject/>
  <dc:title>No Slide Title</dc:title>
</cp:coreProperties>
</file>