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DA64FD-BA4C-47FB-9733-E87909831C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916A59-B914-4632-8111-6CCED0B5455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Siting Is Critical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 970 represents a step in the right direction but its impact is likely to be negligible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needs a true, one-stop energy siting process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Comprehensive reform will take time—Enron is working with Governor’s staff to share siting reform ideas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interim, California needs a “Siting Czar” who reports directly to the Governor and has one mission—get plants sited in California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Scarcity of emission offsets hinders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should require the utilities to auction any emission reduction credits (ERCs) retained as part of plant divestiture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bureaucratic turf battles from delaying plant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EOB should support the ISO’s efforts to bring generation on line to ensure reliability in Summer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2000-10-09T21:03:03Z</dcterms:modified>
  <cp:revision>18</cp:revision>
  <dc:subject/>
  <dc:title>“Presentation” </dc:title>
</cp:coreProperties>
</file>