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488EDD-2042-4E79-84F2-AD7811C061D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D3632D9-04F1-492A-86E8-D83E683B0F3B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26,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 map of site from Peter H.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00F15C9-7D26-4EF8-B6E1-0EEB96227ED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 map of site from Peter H.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3FBCB37-6F5D-4060-84EB-3037A3E7E73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 map of site from Peter H.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Lincoln Center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0C50A6D-E3CA-40CD-8BA5-0152A8551E7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2000-09-25T23:55:14Z</cp:lastPrinted>
  <dcterms:modified xsi:type="dcterms:W3CDTF">2000-09-26T11:12:27Z</dcterms:modified>
  <cp:revision>443</cp:revision>
  <dc:subject/>
  <dc:title>No Slide Title</dc:title>
</cp:coreProperties>
</file>