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_rels/presentation.xml.rels" ContentType="application/vnd.openxmlformats-package.relationships+xml"/>
  <Override PartName="/ppt/media/image1.wmf" ContentType="image/x-wmf"/>
  <Override PartName="/ppt/media/image2.wmf" ContentType="image/x-wmf"/>
  <Override PartName="/ppt/media/image3.wmf" ContentType="image/x-wmf"/>
  <Override PartName="/ppt/embeddings/oleObject1.docx" ContentType="application/vnd.openxmlformats-officedocument.wordprocessingml.document"/>
  <Override PartName="/ppt/slides/slide1.xml" ContentType="application/vnd.openxmlformats-officedocument.presentationml.slide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</p:sldIdLst>
  <p:sldSz cx="9144000" cy="6858000"/>
  <p:notesSz cx="6994525" cy="928052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wmf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sldNum" idx="1"/>
          </p:nvPr>
        </p:nvSpPr>
        <p:spPr>
          <a:xfrm>
            <a:off x="6553080" y="639756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7251A006-32A1-4EA0-ADF0-9742041368FD}" type="slidenum"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"/>
          <p:cNvSpPr/>
          <p:nvPr/>
        </p:nvSpPr>
        <p:spPr>
          <a:xfrm>
            <a:off x="685800" y="6066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"/>
          <p:cNvSpPr/>
          <p:nvPr/>
        </p:nvSpPr>
        <p:spPr>
          <a:xfrm>
            <a:off x="1143000" y="606600"/>
            <a:ext cx="1981080" cy="0"/>
          </a:xfrm>
          <a:prstGeom prst="line">
            <a:avLst/>
          </a:prstGeom>
          <a:ln w="63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7467480" y="378000"/>
            <a:ext cx="10670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CONFIDENTIAL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 flipV="1">
            <a:off x="838080" y="6397200"/>
            <a:ext cx="6705720" cy="3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8077320" y="6397560"/>
            <a:ext cx="5331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8" name="" descr=""/>
          <p:cNvPicPr/>
          <p:nvPr/>
        </p:nvPicPr>
        <p:blipFill>
          <a:blip r:embed="rId2"/>
          <a:srcRect l="-56" t="0" r="-56" b="0"/>
          <a:stretch/>
        </p:blipFill>
        <p:spPr>
          <a:xfrm>
            <a:off x="7467480" y="6093000"/>
            <a:ext cx="731880" cy="5792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</p:pic>
      <p:sp>
        <p:nvSpPr>
          <p:cNvPr id="9" name=""/>
          <p:cNvSpPr/>
          <p:nvPr/>
        </p:nvSpPr>
        <p:spPr>
          <a:xfrm>
            <a:off x="685800" y="16002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Peakers.ppt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PlaceHolder 3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4162EB38-0AF1-4CD9-BDF4-D5A8B0E8B5A8}" type="slidenum"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PlaceHolder 4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 algn="ctr"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 indent="0" algn="ctr"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14400" algn="ctr">
              <a:spcBef>
                <a:spcPts val="400"/>
              </a:spcBef>
              <a:buClr>
                <a:srgbClr val="3333cc"/>
              </a:buClr>
              <a:buFont typeface="Times New Roman"/>
              <a:buChar char="–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371600" algn="ctr">
              <a:spcBef>
                <a:spcPts val="349"/>
              </a:spcBef>
              <a:buClr>
                <a:srgbClr val="3333cc"/>
              </a:buClr>
              <a:buFont typeface="Times New Roman"/>
              <a:buChar char="»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1828800" algn="ctr">
              <a:spcBef>
                <a:spcPts val="349"/>
              </a:spcBef>
              <a:buClr>
                <a:srgbClr val="3333cc"/>
              </a:buClr>
              <a:buFont typeface="Times New Roman"/>
              <a:buChar char="-"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1828800">
              <a:spcBef>
                <a:spcPts val="34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1828800">
              <a:spcBef>
                <a:spcPts val="34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3.wmf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"/>
          <p:cNvGraphicFramePr/>
          <p:nvPr/>
        </p:nvGraphicFramePr>
        <p:xfrm>
          <a:off x="3276720" y="1295280"/>
          <a:ext cx="2514600" cy="244476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1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276720" y="1295280"/>
                    <a:ext cx="2514600" cy="24447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6" name=""/>
          <p:cNvSpPr/>
          <p:nvPr/>
        </p:nvSpPr>
        <p:spPr>
          <a:xfrm>
            <a:off x="1143000" y="4343400"/>
            <a:ext cx="20574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September 26, 2000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6095880" y="4343400"/>
            <a:ext cx="25146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Confidential &amp; Proprietary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1143000" y="5410080"/>
            <a:ext cx="6248520" cy="817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Management Presentation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9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Generation Overview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transition>
    <p:random/>
  </p:transition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Site Overview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Gleason Overview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21" name="gleason" descr=""/>
          <p:cNvPicPr/>
          <p:nvPr/>
        </p:nvPicPr>
        <p:blipFill>
          <a:blip r:embed="rId1"/>
          <a:stretch/>
        </p:blipFill>
        <p:spPr>
          <a:xfrm>
            <a:off x="1752480" y="1752480"/>
            <a:ext cx="5867640" cy="43354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34E5208E-7D5B-4141-B9DA-61CC36BA9145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Site Overview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Add map of site from Peter H.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Wheatland Overview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6209C826-7F41-485B-9D77-1442C1AA0E38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Site Overview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Add map of site from Peter H.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Lincoln Center Overview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76B4A4CD-557C-412A-B05C-6401FE5B2D0E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13060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1998-03-06T18:15:04Z</dcterms:created>
  <dc:creator>sdick</dc:creator>
  <dc:description/>
  <dc:language>en-US</dc:language>
  <cp:lastModifiedBy>Peter Hoyt</cp:lastModifiedBy>
  <cp:lastPrinted>2000-09-25T23:55:14Z</cp:lastPrinted>
  <dcterms:modified xsi:type="dcterms:W3CDTF">2000-09-26T11:18:20Z</dcterms:modified>
  <cp:revision>444</cp:revision>
  <dc:subject/>
  <dc:title>No Slide Title</dc:title>
</cp:coreProperties>
</file>