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1448DB-46E4-465B-911E-514C93AF49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53145B-5C08-4091-8F44-013DAA10996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038480" y="289548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038480" y="2971800"/>
            <a:ext cx="1371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Whitewing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791320" y="3657600"/>
            <a:ext cx="121896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90920" y="3657600"/>
            <a:ext cx="12952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1371600"/>
            <a:ext cx="10670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334120" y="1371600"/>
            <a:ext cx="9903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705720" y="990720"/>
            <a:ext cx="6858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057400" y="4572000"/>
            <a:ext cx="6858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657600" y="4572000"/>
            <a:ext cx="6858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705720" y="1828800"/>
            <a:ext cx="6858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590920" y="37339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 Acquisition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67280" y="373392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057400" y="457200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Pelican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81280" y="4572000"/>
            <a:ext cx="838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T-bird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971800" y="1447920"/>
            <a:ext cx="91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4120" y="14479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Osprey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05720" y="9907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$100MM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705720" y="182880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$1,400MM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4952880" y="1828440"/>
            <a:ext cx="91440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6324480" y="1219320"/>
            <a:ext cx="38124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324480" y="1600200"/>
            <a:ext cx="38124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3352320" y="3200400"/>
            <a:ext cx="6858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486400" y="3124080"/>
            <a:ext cx="91440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 flipV="1">
            <a:off x="3428640" y="1828440"/>
            <a:ext cx="114300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2285640" y="4191120"/>
            <a:ext cx="68580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429000" y="419112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943600" y="4419720"/>
            <a:ext cx="175248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Stock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Share Settlement Agreement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Overfund Amount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" y="228600"/>
            <a:ext cx="403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Simple Whitewing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09880" y="19810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19810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Vote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81080" y="5029200"/>
            <a:ext cx="12956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European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Permitted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Investments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81280" y="5029200"/>
            <a:ext cx="990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ENA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Permitted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2000-05-16T21:17:33Z</dcterms:created>
  <dc:creator>nalvino</dc:creator>
  <dc:description/>
  <dc:language>en-US</dc:language>
  <cp:lastModifiedBy>nalvino</cp:lastModifiedBy>
  <dcterms:modified xsi:type="dcterms:W3CDTF">2000-05-16T21:23:21Z</dcterms:modified>
  <cp:revision>1</cp:revision>
  <dc:subject/>
  <dc:title>No Slide Title</dc:title>
</cp:coreProperties>
</file>