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1.xml.rels" ContentType="application/vnd.openxmlformats-package.relationships+xml"/>
  <Override PartName="/ppt/slideLayouts/slideLayout1.xml" ContentType="application/vnd.openxmlformats-officedocument.presentationml.slideLayout+xml"/>
  <Override PartName="/ppt/slides/slide1.xml" ContentType="application/vnd.openxmlformats-officedocument.presentationml.slide+xml"/>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_rels/presentation.xml.rels" ContentType="application/vnd.openxmlformats-package.relationships+xml"/>
  <Override PartName="/ppt/media/image1.png" ContentType="image/png"/>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Lst>
  <p:sldSz cx="7315200" cy="10058400"/>
  <p:notesSz cx="6948488" cy="923448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Boarder" descr=""/>
          <p:cNvPicPr/>
          <p:nvPr/>
        </p:nvPicPr>
        <p:blipFill>
          <a:blip r:embed="rId1"/>
          <a:stretch/>
        </p:blipFill>
        <p:spPr>
          <a:xfrm>
            <a:off x="0" y="0"/>
            <a:ext cx="7305840" cy="10058400"/>
          </a:xfrm>
          <a:prstGeom prst="rect">
            <a:avLst/>
          </a:prstGeom>
          <a:noFill/>
          <a:ln w="0">
            <a:noFill/>
          </a:ln>
        </p:spPr>
      </p:pic>
      <p:sp>
        <p:nvSpPr>
          <p:cNvPr id="1" name=""/>
          <p:cNvSpPr/>
          <p:nvPr/>
        </p:nvSpPr>
        <p:spPr>
          <a:xfrm>
            <a:off x="6032520" y="6515280"/>
            <a:ext cx="306360" cy="42840"/>
          </a:xfrm>
          <a:custGeom>
            <a:avLst/>
            <a:gdLst/>
            <a:ahLst/>
            <a:rect l="l" t="t" r="r" b="b"/>
            <a:pathLst>
              <a:path w="193" h="27">
                <a:moveTo>
                  <a:pt x="0" y="10"/>
                </a:moveTo>
                <a:cubicBezTo>
                  <a:pt x="41" y="24"/>
                  <a:pt x="88" y="21"/>
                  <a:pt x="130" y="18"/>
                </a:cubicBezTo>
                <a:cubicBezTo>
                  <a:pt x="121" y="27"/>
                  <a:pt x="193" y="11"/>
                  <a:pt x="193" y="0"/>
                </a:cubicBezTo>
              </a:path>
            </a:pathLst>
          </a:custGeom>
          <a:noFill/>
          <a:ln w="3240">
            <a:solidFill>
              <a:srgbClr val="cc6600"/>
            </a:solidFill>
            <a:round/>
          </a:ln>
        </p:spPr>
        <p:style>
          <a:lnRef idx="0"/>
          <a:fillRef idx="0"/>
          <a:effectRef idx="0"/>
          <a:fontRef idx="minor"/>
        </p:style>
        <p:txBody>
          <a:bodyPr wrap="none" tIns="-2880" bIns="-2880" anchor="ctr">
            <a:noAutofit/>
          </a:bodyPr>
          <a:p>
            <a:endParaRPr b="0" lang="en-US" sz="2400" strike="noStrike" u="none">
              <a:solidFill>
                <a:srgbClr val="000000"/>
              </a:solidFill>
              <a:effectLst/>
              <a:uFillTx/>
              <a:latin typeface="Times New Roman"/>
            </a:endParaRPr>
          </a:p>
        </p:txBody>
      </p:sp>
      <p:sp>
        <p:nvSpPr>
          <p:cNvPr id="2" name=""/>
          <p:cNvSpPr/>
          <p:nvPr/>
        </p:nvSpPr>
        <p:spPr>
          <a:xfrm>
            <a:off x="5826240" y="6531120"/>
            <a:ext cx="169920" cy="45720"/>
          </a:xfrm>
          <a:custGeom>
            <a:avLst/>
            <a:gdLst/>
            <a:ahLst/>
            <a:rect l="l" t="t" r="r" b="b"/>
            <a:pathLst>
              <a:path w="117" h="39">
                <a:moveTo>
                  <a:pt x="0" y="12"/>
                </a:moveTo>
                <a:cubicBezTo>
                  <a:pt x="34" y="24"/>
                  <a:pt x="42" y="32"/>
                  <a:pt x="70" y="32"/>
                </a:cubicBezTo>
                <a:cubicBezTo>
                  <a:pt x="62" y="39"/>
                  <a:pt x="117" y="9"/>
                  <a:pt x="117" y="0"/>
                </a:cubicBezTo>
              </a:path>
            </a:pathLst>
          </a:custGeom>
          <a:noFill/>
          <a:ln w="3240">
            <a:solidFill>
              <a:srgbClr val="cc6600"/>
            </a:solidFill>
            <a:round/>
          </a:ln>
        </p:spPr>
        <p:style>
          <a:lnRef idx="0"/>
          <a:fillRef idx="0"/>
          <a:effectRef idx="0"/>
          <a:fontRef idx="minor"/>
        </p:style>
        <p:txBody>
          <a:bodyPr wrap="none" tIns="0" bIns="0" anchor="ctr">
            <a:noAutofit/>
          </a:bodyPr>
          <a:p>
            <a:endParaRPr b="0" lang="en-US" sz="2400" strike="noStrike" u="none">
              <a:solidFill>
                <a:srgbClr val="000000"/>
              </a:solidFill>
              <a:effectLst/>
              <a:uFillTx/>
              <a:latin typeface="Times New Roman"/>
            </a:endParaRPr>
          </a:p>
        </p:txBody>
      </p:sp>
      <p:sp>
        <p:nvSpPr>
          <p:cNvPr id="3" name=""/>
          <p:cNvSpPr/>
          <p:nvPr/>
        </p:nvSpPr>
        <p:spPr>
          <a:xfrm>
            <a:off x="6381720" y="6467400"/>
            <a:ext cx="185760" cy="42840"/>
          </a:xfrm>
          <a:custGeom>
            <a:avLst/>
            <a:gdLst/>
            <a:ahLst/>
            <a:rect l="l" t="t" r="r" b="b"/>
            <a:pathLst>
              <a:path w="141" h="33">
                <a:moveTo>
                  <a:pt x="0" y="15"/>
                </a:moveTo>
                <a:cubicBezTo>
                  <a:pt x="41" y="29"/>
                  <a:pt x="54" y="27"/>
                  <a:pt x="96" y="24"/>
                </a:cubicBezTo>
                <a:cubicBezTo>
                  <a:pt x="87" y="33"/>
                  <a:pt x="141" y="11"/>
                  <a:pt x="141" y="0"/>
                </a:cubicBezTo>
              </a:path>
            </a:pathLst>
          </a:custGeom>
          <a:noFill/>
          <a:ln w="3240">
            <a:solidFill>
              <a:srgbClr val="cc6600"/>
            </a:solidFill>
            <a:round/>
          </a:ln>
        </p:spPr>
        <p:style>
          <a:lnRef idx="0"/>
          <a:fillRef idx="0"/>
          <a:effectRef idx="0"/>
          <a:fontRef idx="minor"/>
        </p:style>
        <p:txBody>
          <a:bodyPr wrap="none" tIns="-2880" bIns="-2880" anchor="ctr">
            <a:noAutofit/>
          </a:bodyPr>
          <a:p>
            <a:endParaRPr b="0" lang="en-US" sz="2400" strike="noStrike" u="none">
              <a:solidFill>
                <a:srgbClr val="000000"/>
              </a:solidFill>
              <a:effectLst/>
              <a:uFillTx/>
              <a:latin typeface="Times New Roman"/>
            </a:endParaRPr>
          </a:p>
        </p:txBody>
      </p:sp>
      <p:sp>
        <p:nvSpPr>
          <p:cNvPr id="4" name=""/>
          <p:cNvSpPr/>
          <p:nvPr/>
        </p:nvSpPr>
        <p:spPr>
          <a:xfrm>
            <a:off x="1482840" y="959760"/>
            <a:ext cx="3313080" cy="661680"/>
          </a:xfrm>
          <a:prstGeom prst="rect">
            <a:avLst/>
          </a:prstGeom>
          <a:noFill/>
          <a:ln w="0">
            <a:noFill/>
          </a:ln>
        </p:spPr>
        <p:style>
          <a:lnRef idx="0"/>
          <a:fillRef idx="0"/>
          <a:effectRef idx="0"/>
          <a:fontRef idx="minor"/>
        </p:style>
        <p:txBody>
          <a:bodyPr lIns="90000" rIns="90000" tIns="46800" bIns="46800" anchor="ctr">
            <a:spAutoFit/>
          </a:bodyPr>
          <a:p>
            <a:pP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UniversS 55 Roman"/>
              </a:rPr>
              <a:t>PowerCC </a:t>
            </a:r>
            <a:r>
              <a:rPr b="1" lang="en-US" sz="2800" strike="noStrike" u="none">
                <a:solidFill>
                  <a:srgbClr val="000000"/>
                </a:solidFill>
                <a:effectLst/>
                <a:uFillTx/>
                <a:latin typeface="Tempus Sans ITC"/>
              </a:rPr>
              <a:t>eTAG</a:t>
            </a:r>
            <a:endParaRPr b="0" lang="en-US" sz="2800" strike="noStrike" u="none">
              <a:solidFill>
                <a:srgbClr val="000000"/>
              </a:solidFill>
              <a:effectLst/>
              <a:uFillTx/>
              <a:latin typeface="Times New Roman"/>
            </a:endParaRPr>
          </a:p>
          <a:p>
            <a:pPr>
              <a:lnSpc>
                <a:spcPct val="80000"/>
              </a:lnSpc>
              <a:spcBef>
                <a:spcPts val="4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ea typeface="Arial"/>
              </a:rPr>
              <a:t>A “No Tag, No Trade” Service Solution</a:t>
            </a:r>
            <a:r>
              <a:rPr b="0" lang="en-US" sz="1400" strike="noStrike" u="none">
                <a:solidFill>
                  <a:srgbClr val="000000"/>
                </a:solidFill>
                <a:effectLst/>
                <a:uFillTx/>
                <a:latin typeface="UniversS 55 Roman"/>
              </a:rPr>
              <a:t> </a:t>
            </a:r>
            <a:endParaRPr b="0" lang="en-US" sz="1400" strike="noStrike" u="none">
              <a:solidFill>
                <a:srgbClr val="000000"/>
              </a:solidFill>
              <a:effectLst/>
              <a:uFillTx/>
              <a:latin typeface="Times New Roman"/>
            </a:endParaRPr>
          </a:p>
        </p:txBody>
      </p:sp>
      <p:sp>
        <p:nvSpPr>
          <p:cNvPr id="5" name=""/>
          <p:cNvSpPr/>
          <p:nvPr/>
        </p:nvSpPr>
        <p:spPr>
          <a:xfrm>
            <a:off x="1467000" y="1661040"/>
            <a:ext cx="1806480" cy="4010760"/>
          </a:xfrm>
          <a:prstGeom prst="rect">
            <a:avLst/>
          </a:prstGeom>
          <a:noFill/>
          <a:ln w="0">
            <a:noFill/>
          </a:ln>
        </p:spPr>
        <p:style>
          <a:lnRef idx="0"/>
          <a:fillRef idx="0"/>
          <a:effectRef idx="0"/>
          <a:fontRef idx="minor"/>
        </p:style>
        <p:txBody>
          <a:bodyPr lIns="90000" rIns="90000" tIns="46800" bIns="46800" anchor="ctr">
            <a:spAutoFit/>
          </a:bodyPr>
          <a:p>
            <a:pPr>
              <a:lnSpc>
                <a:spcPct val="95000"/>
              </a:lnSpc>
              <a:tabLst>
                <a:tab algn="l" pos="0"/>
                <a:tab algn="l" pos="22860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UniversS 45 Light"/>
                <a:ea typeface="Times New Roman"/>
              </a:rPr>
              <a:t> </a:t>
            </a:r>
            <a:r>
              <a:rPr b="0" lang="en-US" sz="1000" strike="noStrike" u="none">
                <a:solidFill>
                  <a:srgbClr val="000000"/>
                </a:solidFill>
                <a:effectLst/>
                <a:uFillTx/>
                <a:latin typeface="Arial"/>
                <a:ea typeface="Arial"/>
              </a:rPr>
              <a:t>From the providers of the electric industry’s first ASP-based market management system comes the “Siemens PowerCC</a:t>
            </a:r>
            <a:r>
              <a:rPr b="0" lang="en-US" sz="1000" strike="noStrike" u="none">
                <a:solidFill>
                  <a:srgbClr val="000000"/>
                </a:solidFill>
                <a:effectLst/>
                <a:uFillTx/>
                <a:latin typeface="UniversS 45 Light"/>
                <a:ea typeface="Times New Roman"/>
              </a:rPr>
              <a:t> </a:t>
            </a:r>
            <a:r>
              <a:rPr b="1" lang="en-US" sz="1000" strike="noStrike" u="none">
                <a:solidFill>
                  <a:srgbClr val="000000"/>
                </a:solidFill>
                <a:effectLst/>
                <a:uFillTx/>
                <a:latin typeface="Tempus Sans ITC"/>
                <a:ea typeface="Times New Roman"/>
              </a:rPr>
              <a:t>eTAG</a:t>
            </a:r>
            <a:r>
              <a:rPr b="0" lang="en-US" sz="1000" strike="noStrike" u="none">
                <a:solidFill>
                  <a:srgbClr val="000000"/>
                </a:solidFill>
                <a:effectLst/>
                <a:uFillTx/>
                <a:latin typeface="Arial"/>
                <a:ea typeface="Times New Roman"/>
              </a:rPr>
              <a:t>™</a:t>
            </a:r>
            <a:r>
              <a:rPr b="0" lang="en-US" sz="1000" strike="noStrike" u="none">
                <a:solidFill>
                  <a:srgbClr val="000000"/>
                </a:solidFill>
                <a:effectLst/>
                <a:uFillTx/>
                <a:latin typeface="UniversS 45 Light"/>
                <a:ea typeface="Times New Roman"/>
              </a:rPr>
              <a:t> </a:t>
            </a:r>
            <a:r>
              <a:rPr b="0" lang="en-US" sz="1000" strike="noStrike" u="none">
                <a:solidFill>
                  <a:srgbClr val="000000"/>
                </a:solidFill>
                <a:effectLst/>
                <a:uFillTx/>
                <a:latin typeface="Arial"/>
                <a:ea typeface="Arial"/>
              </a:rPr>
              <a:t>service suite”.  Siemens</a:t>
            </a:r>
            <a:r>
              <a:rPr b="0" lang="en-US" sz="1000" strike="noStrike" u="none">
                <a:solidFill>
                  <a:srgbClr val="000000"/>
                </a:solidFill>
                <a:effectLst/>
                <a:uFillTx/>
                <a:latin typeface="UniversS 45 Light"/>
                <a:ea typeface="Times New Roman"/>
              </a:rPr>
              <a:t> </a:t>
            </a:r>
            <a:r>
              <a:rPr b="1" lang="en-US" sz="1000" strike="noStrike" u="none">
                <a:solidFill>
                  <a:srgbClr val="000000"/>
                </a:solidFill>
                <a:effectLst/>
                <a:uFillTx/>
                <a:latin typeface="Tempus Sans ITC"/>
                <a:ea typeface="Times New Roman"/>
              </a:rPr>
              <a:t>eTAG</a:t>
            </a:r>
            <a:r>
              <a:rPr b="0" lang="en-US" sz="1000" strike="noStrike" u="none">
                <a:solidFill>
                  <a:srgbClr val="000000"/>
                </a:solidFill>
                <a:effectLst/>
                <a:uFillTx/>
                <a:latin typeface="Arial"/>
                <a:ea typeface="Times New Roman"/>
              </a:rPr>
              <a:t>™</a:t>
            </a:r>
            <a:r>
              <a:rPr b="0" lang="en-US" sz="1000" strike="noStrike" u="none">
                <a:solidFill>
                  <a:srgbClr val="000000"/>
                </a:solidFill>
                <a:effectLst/>
                <a:uFillTx/>
                <a:latin typeface="UniversS 45 Light"/>
                <a:ea typeface="Times New Roman"/>
              </a:rPr>
              <a:t> </a:t>
            </a:r>
            <a:r>
              <a:rPr b="0" lang="en-US" sz="1000" strike="noStrike" u="none">
                <a:solidFill>
                  <a:srgbClr val="000000"/>
                </a:solidFill>
                <a:effectLst/>
                <a:uFillTx/>
                <a:latin typeface="Arial"/>
                <a:ea typeface="Arial"/>
              </a:rPr>
              <a:t>services are designed to make the job of electric purchase and selling entities and transmission operators easier to enable highly efficient volume business trading and to automatically keep your company current with regulatory changes </a:t>
            </a:r>
            <a:r>
              <a:rPr b="0" i="1" lang="en-US" sz="1000" strike="noStrike" u="sng">
                <a:solidFill>
                  <a:srgbClr val="000000"/>
                </a:solidFill>
                <a:effectLst/>
                <a:uFillTx/>
                <a:latin typeface="Arial"/>
                <a:ea typeface="Arial"/>
              </a:rPr>
              <a:t>without capital investment. </a:t>
            </a:r>
            <a:endParaRPr b="0" lang="en-US" sz="1000" strike="noStrike" u="none">
              <a:solidFill>
                <a:srgbClr val="000000"/>
              </a:solidFill>
              <a:effectLst/>
              <a:uFillTx/>
              <a:latin typeface="Times New Roman"/>
            </a:endParaRPr>
          </a:p>
          <a:p>
            <a:pPr>
              <a:lnSpc>
                <a:spcPct val="95000"/>
              </a:lnSpc>
              <a:tabLst>
                <a:tab algn="l" pos="0"/>
                <a:tab algn="l" pos="22860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 </a:t>
            </a:r>
            <a:endParaRPr b="0" lang="en-US" sz="1000" strike="noStrike" u="none">
              <a:solidFill>
                <a:srgbClr val="000000"/>
              </a:solidFill>
              <a:effectLst/>
              <a:uFillTx/>
              <a:latin typeface="Times New Roman"/>
            </a:endParaRPr>
          </a:p>
          <a:p>
            <a:pPr>
              <a:lnSpc>
                <a:spcPct val="95000"/>
              </a:lnSpc>
              <a:tabLst>
                <a:tab algn="l" pos="0"/>
                <a:tab algn="l" pos="22860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Shortly we will all be faced with a “no tag, no trade” industry.  This service is perfect for companies that have no solution at all or for companies with an existing service needing to upgrade to NERC 1.7 and want a more competitive option.</a:t>
            </a:r>
            <a:endParaRPr b="0" lang="en-US" sz="1000" strike="noStrike" u="none">
              <a:solidFill>
                <a:srgbClr val="000000"/>
              </a:solidFill>
              <a:effectLst/>
              <a:uFillTx/>
              <a:latin typeface="Times New Roman"/>
            </a:endParaRPr>
          </a:p>
          <a:p>
            <a:pPr>
              <a:lnSpc>
                <a:spcPct val="95000"/>
              </a:lnSpc>
              <a:tabLst>
                <a:tab algn="l" pos="0"/>
                <a:tab algn="l" pos="22860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6" name=""/>
          <p:cNvSpPr/>
          <p:nvPr/>
        </p:nvSpPr>
        <p:spPr>
          <a:xfrm>
            <a:off x="5167440" y="1588680"/>
            <a:ext cx="2020680" cy="4010760"/>
          </a:xfrm>
          <a:prstGeom prst="rect">
            <a:avLst/>
          </a:prstGeom>
          <a:noFill/>
          <a:ln w="0">
            <a:noFill/>
          </a:ln>
        </p:spPr>
        <p:style>
          <a:lnRef idx="0"/>
          <a:fillRef idx="0"/>
          <a:effectRef idx="0"/>
          <a:fontRef idx="minor"/>
        </p:style>
        <p:txBody>
          <a:bodyPr lIns="90000" rIns="90000" tIns="46800" bIns="46800" anchor="ctr">
            <a:spAutoFit/>
          </a:bodyPr>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single click access to important information.  The</a:t>
            </a:r>
            <a:r>
              <a:rPr b="0" lang="en-US" sz="1000" strike="noStrike" u="none">
                <a:solidFill>
                  <a:srgbClr val="000000"/>
                </a:solidFill>
                <a:effectLst/>
                <a:uFillTx/>
                <a:latin typeface="UniversS 45 Light"/>
                <a:ea typeface="Times New Roman"/>
              </a:rPr>
              <a:t> </a:t>
            </a:r>
            <a:r>
              <a:rPr b="1" lang="en-US" sz="1000" strike="noStrike" u="none">
                <a:solidFill>
                  <a:srgbClr val="000000"/>
                </a:solidFill>
                <a:effectLst/>
                <a:uFillTx/>
                <a:latin typeface="Tempus Sans ITC"/>
                <a:ea typeface="Times New Roman"/>
              </a:rPr>
              <a:t>eTAG</a:t>
            </a:r>
            <a:r>
              <a:rPr b="0" lang="en-US" sz="1000" strike="noStrike" u="none">
                <a:solidFill>
                  <a:srgbClr val="000000"/>
                </a:solidFill>
                <a:effectLst/>
                <a:uFillTx/>
                <a:latin typeface="Arial"/>
                <a:ea typeface="Times New Roman"/>
              </a:rPr>
              <a:t>™</a:t>
            </a:r>
            <a:r>
              <a:rPr b="0" lang="en-US" sz="1000" strike="noStrike" u="none">
                <a:solidFill>
                  <a:srgbClr val="000000"/>
                </a:solidFill>
                <a:effectLst/>
                <a:uFillTx/>
                <a:latin typeface="UniversS 45 Light"/>
                <a:ea typeface="Times New Roman"/>
              </a:rPr>
              <a:t> </a:t>
            </a:r>
            <a:r>
              <a:rPr b="0" lang="en-US" sz="1000" strike="noStrike" u="none">
                <a:solidFill>
                  <a:srgbClr val="000000"/>
                </a:solidFill>
                <a:effectLst/>
                <a:uFillTx/>
                <a:latin typeface="Arial"/>
                <a:ea typeface="Arial"/>
              </a:rPr>
              <a:t>service </a:t>
            </a:r>
            <a:r>
              <a:rPr b="0" lang="en-US" sz="1000" strike="noStrike" u="none">
                <a:solidFill>
                  <a:srgbClr val="000000"/>
                </a:solidFill>
                <a:effectLst/>
                <a:uFillTx/>
                <a:latin typeface="Arial"/>
                <a:ea typeface="Times New Roman"/>
              </a:rPr>
              <a:t>offering</a:t>
            </a:r>
            <a:r>
              <a:rPr b="0" lang="en-US" sz="1000" strike="noStrike" u="none">
                <a:solidFill>
                  <a:srgbClr val="000000"/>
                </a:solidFill>
                <a:effectLst/>
                <a:uFillTx/>
                <a:latin typeface="Arial"/>
                <a:ea typeface="Arial"/>
              </a:rPr>
              <a:t> includes the </a:t>
            </a:r>
            <a:r>
              <a:rPr b="1" lang="en-US" sz="1000" strike="noStrike" u="none">
                <a:solidFill>
                  <a:srgbClr val="000000"/>
                </a:solidFill>
                <a:effectLst/>
                <a:uFillTx/>
                <a:latin typeface="Tempus Sans ITC"/>
                <a:ea typeface="Times New Roman"/>
              </a:rPr>
              <a:t>eTAG</a:t>
            </a:r>
            <a:r>
              <a:rPr b="0" lang="en-US" sz="1000" strike="noStrike" u="none">
                <a:solidFill>
                  <a:srgbClr val="000000"/>
                </a:solidFill>
                <a:effectLst/>
                <a:uFillTx/>
                <a:latin typeface="Arial"/>
                <a:ea typeface="Times New Roman"/>
              </a:rPr>
              <a:t>™</a:t>
            </a:r>
            <a:r>
              <a:rPr b="0" lang="en-US" sz="1000" strike="noStrike" u="none">
                <a:solidFill>
                  <a:srgbClr val="000000"/>
                </a:solidFill>
                <a:effectLst/>
                <a:uFillTx/>
                <a:latin typeface="UniversS 45 Light"/>
                <a:ea typeface="Times New Roman"/>
              </a:rPr>
              <a:t> </a:t>
            </a:r>
            <a:r>
              <a:rPr b="0" lang="en-US" sz="1000" strike="noStrike" u="none">
                <a:solidFill>
                  <a:srgbClr val="000000"/>
                </a:solidFill>
                <a:effectLst/>
                <a:uFillTx/>
                <a:latin typeface="Arial"/>
                <a:ea typeface="Arial"/>
              </a:rPr>
              <a:t>Agent</a:t>
            </a:r>
            <a:r>
              <a:rPr b="0" lang="en-US" sz="1000" strike="noStrike" u="none">
                <a:solidFill>
                  <a:srgbClr val="000000"/>
                </a:solidFill>
                <a:effectLst/>
                <a:uFillTx/>
                <a:latin typeface="UniversS 45 Light"/>
                <a:ea typeface="Times New Roman"/>
              </a:rPr>
              <a:t>, </a:t>
            </a:r>
            <a:r>
              <a:rPr b="1" lang="en-US" sz="1000" strike="noStrike" u="none">
                <a:solidFill>
                  <a:srgbClr val="000000"/>
                </a:solidFill>
                <a:effectLst/>
                <a:uFillTx/>
                <a:latin typeface="Tempus Sans ITC"/>
                <a:ea typeface="Times New Roman"/>
              </a:rPr>
              <a:t>eTAG</a:t>
            </a:r>
            <a:r>
              <a:rPr b="0" lang="en-US" sz="1000" strike="noStrike" u="none">
                <a:solidFill>
                  <a:srgbClr val="000000"/>
                </a:solidFill>
                <a:effectLst/>
                <a:uFillTx/>
                <a:latin typeface="Arial"/>
                <a:ea typeface="Times New Roman"/>
              </a:rPr>
              <a:t>™</a:t>
            </a:r>
            <a:r>
              <a:rPr b="0" lang="en-US" sz="1000" strike="noStrike" u="none">
                <a:solidFill>
                  <a:srgbClr val="000000"/>
                </a:solidFill>
                <a:effectLst/>
                <a:uFillTx/>
                <a:latin typeface="UniversS 45 Light"/>
                <a:ea typeface="Times New Roman"/>
              </a:rPr>
              <a:t> </a:t>
            </a:r>
            <a:r>
              <a:rPr b="0" lang="en-US" sz="1000" strike="noStrike" u="none">
                <a:solidFill>
                  <a:srgbClr val="000000"/>
                </a:solidFill>
                <a:effectLst/>
                <a:uFillTx/>
                <a:latin typeface="Arial"/>
                <a:ea typeface="Arial"/>
              </a:rPr>
              <a:t>Approval, and</a:t>
            </a:r>
            <a:r>
              <a:rPr b="0" lang="en-US" sz="1000" strike="noStrike" u="none">
                <a:solidFill>
                  <a:srgbClr val="000000"/>
                </a:solidFill>
                <a:effectLst/>
                <a:uFillTx/>
                <a:latin typeface="UniversS 45 Light"/>
                <a:ea typeface="Times New Roman"/>
              </a:rPr>
              <a:t> </a:t>
            </a:r>
            <a:r>
              <a:rPr b="1" lang="en-US" sz="1000" strike="noStrike" u="none">
                <a:solidFill>
                  <a:srgbClr val="000000"/>
                </a:solidFill>
                <a:effectLst/>
                <a:uFillTx/>
                <a:latin typeface="Tempus Sans ITC"/>
                <a:ea typeface="Times New Roman"/>
              </a:rPr>
              <a:t>eTAG</a:t>
            </a:r>
            <a:r>
              <a:rPr b="0" lang="en-US" sz="1000" strike="noStrike" u="none">
                <a:solidFill>
                  <a:srgbClr val="000000"/>
                </a:solidFill>
                <a:effectLst/>
                <a:uFillTx/>
                <a:latin typeface="Arial"/>
                <a:ea typeface="Times New Roman"/>
              </a:rPr>
              <a:t>™</a:t>
            </a:r>
            <a:r>
              <a:rPr b="1" lang="en-US" sz="1000" strike="noStrike" u="none">
                <a:solidFill>
                  <a:srgbClr val="000000"/>
                </a:solidFill>
                <a:effectLst/>
                <a:uFillTx/>
                <a:latin typeface="Tempus Sans ITC"/>
                <a:ea typeface="Times New Roman"/>
              </a:rPr>
              <a:t> </a:t>
            </a:r>
            <a:r>
              <a:rPr b="0" lang="en-US" sz="1000" strike="noStrike" u="none">
                <a:solidFill>
                  <a:srgbClr val="000000"/>
                </a:solidFill>
                <a:effectLst/>
                <a:uFillTx/>
                <a:latin typeface="Arial"/>
                <a:ea typeface="Arial"/>
              </a:rPr>
              <a:t>Authority functionality.</a:t>
            </a:r>
            <a:endParaRPr b="0" lang="en-US" sz="10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nSpc>
                <a:spcPct val="95000"/>
              </a:lnSpc>
              <a:buClr>
                <a:srgbClr val="6666ff"/>
              </a:buClr>
              <a:buSzPct val="11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Times New Roman"/>
              </a:rPr>
              <a:t> </a:t>
            </a:r>
            <a:r>
              <a:rPr b="1" lang="en-US" sz="1000" strike="noStrike" u="none">
                <a:solidFill>
                  <a:srgbClr val="000000"/>
                </a:solidFill>
                <a:effectLst/>
                <a:uFillTx/>
                <a:latin typeface="Tempus Sans ITC"/>
                <a:ea typeface="Times New Roman"/>
              </a:rPr>
              <a:t>eTAG</a:t>
            </a:r>
            <a:r>
              <a:rPr b="0" lang="en-US" sz="1000" strike="noStrike" u="none">
                <a:solidFill>
                  <a:srgbClr val="000000"/>
                </a:solidFill>
                <a:effectLst/>
                <a:uFillTx/>
                <a:latin typeface="Arial"/>
                <a:ea typeface="Times New Roman"/>
              </a:rPr>
              <a:t>™</a:t>
            </a:r>
            <a:r>
              <a:rPr b="1" lang="en-US" sz="1000" strike="noStrike" u="none">
                <a:solidFill>
                  <a:srgbClr val="000000"/>
                </a:solidFill>
                <a:effectLst/>
                <a:uFillTx/>
                <a:latin typeface="UniversS 45 Light"/>
                <a:ea typeface="Times New Roman"/>
              </a:rPr>
              <a:t> </a:t>
            </a:r>
            <a:r>
              <a:rPr b="0" lang="en-US" sz="1000" strike="noStrike" u="none">
                <a:solidFill>
                  <a:srgbClr val="000000"/>
                </a:solidFill>
                <a:effectLst/>
                <a:uFillTx/>
                <a:latin typeface="Arial"/>
                <a:ea typeface="Arial"/>
              </a:rPr>
              <a:t>Agent major functions: </a:t>
            </a:r>
            <a:endParaRPr b="0" lang="en-US" sz="1000" strike="noStrike" u="none">
              <a:solidFill>
                <a:srgbClr val="000000"/>
              </a:solidFill>
              <a:effectLst/>
              <a:uFillTx/>
              <a:latin typeface="Times New Roman"/>
            </a:endParaRPr>
          </a:p>
          <a:p>
            <a:pPr lvl="1" marL="228600" indent="-114120">
              <a:lnSpc>
                <a:spcPct val="95000"/>
              </a:lnSpc>
              <a:buClr>
                <a:srgbClr val="6666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Tag creation features</a:t>
            </a:r>
            <a:endParaRPr b="0" lang="en-US" sz="1000" strike="noStrike" u="none">
              <a:solidFill>
                <a:srgbClr val="000000"/>
              </a:solidFill>
              <a:effectLst/>
              <a:uFillTx/>
              <a:latin typeface="Times New Roman"/>
            </a:endParaRPr>
          </a:p>
          <a:p>
            <a:pPr lvl="1" marL="228600" indent="-114120">
              <a:lnSpc>
                <a:spcPct val="95000"/>
              </a:lnSpc>
              <a:buClr>
                <a:srgbClr val="6666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Tag correction features to allow changes to previously submitted tags</a:t>
            </a:r>
            <a:endParaRPr b="0" lang="en-US" sz="1000" strike="noStrike" u="none">
              <a:solidFill>
                <a:srgbClr val="000000"/>
              </a:solidFill>
              <a:effectLst/>
              <a:uFillTx/>
              <a:latin typeface="Times New Roman"/>
            </a:endParaRPr>
          </a:p>
          <a:p>
            <a:pPr lvl="1" marL="228600" indent="-114120">
              <a:lnSpc>
                <a:spcPct val="95000"/>
              </a:lnSpc>
              <a:buClr>
                <a:srgbClr val="6666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Tag profile change features which allow changes to previously approved tags</a:t>
            </a:r>
            <a:endParaRPr b="0" lang="en-US" sz="1000" strike="noStrike" u="none">
              <a:solidFill>
                <a:srgbClr val="000000"/>
              </a:solidFill>
              <a:effectLst/>
              <a:uFillTx/>
              <a:latin typeface="Times New Roman"/>
            </a:endParaRPr>
          </a:p>
          <a:p>
            <a:pPr lvl="1" marL="228600" indent="-114120">
              <a:lnSpc>
                <a:spcPct val="95000"/>
              </a:lnSpc>
              <a:buClr>
                <a:srgbClr val="6666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Tag extensions to currently running tags</a:t>
            </a:r>
            <a:endParaRPr b="0" lang="en-US" sz="1000" strike="noStrike" u="none">
              <a:solidFill>
                <a:srgbClr val="000000"/>
              </a:solidFill>
              <a:effectLst/>
              <a:uFillTx/>
              <a:latin typeface="Times New Roman"/>
            </a:endParaRPr>
          </a:p>
          <a:p>
            <a:pPr lvl="1" marL="228600" indent="-114120">
              <a:lnSpc>
                <a:spcPct val="95000"/>
              </a:lnSpc>
              <a:buClr>
                <a:srgbClr val="6666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Tag features which allow more flexible use of transmission through vertical and horizontal stacking of reservations</a:t>
            </a:r>
            <a:endParaRPr b="0" lang="en-US" sz="1000" strike="noStrike" u="none">
              <a:solidFill>
                <a:srgbClr val="000000"/>
              </a:solidFill>
              <a:effectLst/>
              <a:uFillTx/>
              <a:latin typeface="Times New Roman"/>
            </a:endParaRPr>
          </a:p>
          <a:p>
            <a:pPr lvl="1" marL="228600" indent="-114120">
              <a:lnSpc>
                <a:spcPct val="95000"/>
              </a:lnSpc>
              <a:buClr>
                <a:srgbClr val="6666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Market segment features which track the title of products from one entity     to another </a:t>
            </a:r>
            <a:endParaRPr b="0" lang="en-US" sz="1000" strike="noStrike" u="none">
              <a:solidFill>
                <a:srgbClr val="000000"/>
              </a:solidFill>
              <a:effectLst/>
              <a:uFillTx/>
              <a:latin typeface="Times New Roman"/>
            </a:endParaRPr>
          </a:p>
        </p:txBody>
      </p:sp>
      <p:sp>
        <p:nvSpPr>
          <p:cNvPr id="7" name=""/>
          <p:cNvSpPr/>
          <p:nvPr/>
        </p:nvSpPr>
        <p:spPr>
          <a:xfrm>
            <a:off x="3279600" y="1660680"/>
            <a:ext cx="1935360" cy="4156200"/>
          </a:xfrm>
          <a:prstGeom prst="rect">
            <a:avLst/>
          </a:prstGeom>
          <a:noFill/>
          <a:ln w="0">
            <a:noFill/>
          </a:ln>
        </p:spPr>
        <p:style>
          <a:lnRef idx="0"/>
          <a:fillRef idx="0"/>
          <a:effectRef idx="0"/>
          <a:fontRef idx="minor"/>
        </p:style>
        <p:txBody>
          <a:bodyPr lIns="90000" rIns="90000" tIns="46800" bIns="46800" anchor="ctr">
            <a:spAutoFit/>
          </a:bodyPr>
          <a:p>
            <a:pPr>
              <a:lnSpc>
                <a:spcPct val="95000"/>
              </a:lnSpc>
              <a:tabLst>
                <a:tab algn="l" pos="0"/>
                <a:tab algn="l" pos="22860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Your</a:t>
            </a:r>
            <a:r>
              <a:rPr b="1" lang="en-US" sz="1000" strike="noStrike" u="none">
                <a:solidFill>
                  <a:srgbClr val="000000"/>
                </a:solidFill>
                <a:effectLst/>
                <a:uFillTx/>
                <a:latin typeface="Tempus Sans ITC"/>
                <a:ea typeface="Times New Roman"/>
              </a:rPr>
              <a:t> eTAG</a:t>
            </a:r>
            <a:r>
              <a:rPr b="0" lang="en-US" sz="1000" strike="noStrike" u="none">
                <a:solidFill>
                  <a:srgbClr val="000000"/>
                </a:solidFill>
                <a:effectLst/>
                <a:uFillTx/>
                <a:latin typeface="Arial"/>
                <a:ea typeface="Times New Roman"/>
              </a:rPr>
              <a:t>™</a:t>
            </a:r>
            <a:r>
              <a:rPr b="1" lang="en-US" sz="1000" strike="noStrike" u="none">
                <a:solidFill>
                  <a:srgbClr val="000000"/>
                </a:solidFill>
                <a:effectLst/>
                <a:uFillTx/>
                <a:latin typeface="Tempus Sans ITC"/>
                <a:ea typeface="Times New Roman"/>
              </a:rPr>
              <a:t> </a:t>
            </a:r>
            <a:r>
              <a:rPr b="0" lang="en-US" sz="1000" strike="noStrike" u="none">
                <a:solidFill>
                  <a:srgbClr val="000000"/>
                </a:solidFill>
                <a:effectLst/>
                <a:uFillTx/>
                <a:latin typeface="Arial"/>
                <a:ea typeface="Arial"/>
              </a:rPr>
              <a:t>site-resident web client (Internet Explorer 5 or Netscape) communicates with  a central server in a process that conforms with all NERC E-tagging functional and security requirements and will remain compliant as NERC standards continue to evolve.</a:t>
            </a:r>
            <a:endParaRPr b="0" lang="en-US" sz="1000" strike="noStrike" u="none">
              <a:solidFill>
                <a:srgbClr val="000000"/>
              </a:solidFill>
              <a:effectLst/>
              <a:uFillTx/>
              <a:latin typeface="Times New Roman"/>
            </a:endParaRPr>
          </a:p>
          <a:p>
            <a:pPr>
              <a:lnSpc>
                <a:spcPct val="95000"/>
              </a:lnSpc>
              <a:tabLst>
                <a:tab algn="l" pos="0"/>
                <a:tab algn="l" pos="22860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UniversS 45 Light"/>
              </a:rPr>
              <a:t> </a:t>
            </a:r>
            <a:endParaRPr b="0" lang="en-US" sz="1000" strike="noStrike" u="none">
              <a:solidFill>
                <a:srgbClr val="000000"/>
              </a:solidFill>
              <a:effectLst/>
              <a:uFillTx/>
              <a:latin typeface="Times New Roman"/>
            </a:endParaRPr>
          </a:p>
          <a:p>
            <a:pPr>
              <a:lnSpc>
                <a:spcPct val="95000"/>
              </a:lnSpc>
              <a:tabLst>
                <a:tab algn="l" pos="0"/>
                <a:tab algn="l" pos="22860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Siemens</a:t>
            </a:r>
            <a:r>
              <a:rPr b="0" lang="en-US" sz="1000" strike="noStrike" u="none">
                <a:solidFill>
                  <a:srgbClr val="000000"/>
                </a:solidFill>
                <a:effectLst/>
                <a:uFillTx/>
                <a:latin typeface="UniversS 45 Light"/>
                <a:ea typeface="Times New Roman"/>
              </a:rPr>
              <a:t> </a:t>
            </a:r>
            <a:r>
              <a:rPr b="1" lang="en-US" sz="1000" strike="noStrike" u="none">
                <a:solidFill>
                  <a:srgbClr val="000000"/>
                </a:solidFill>
                <a:effectLst/>
                <a:uFillTx/>
                <a:latin typeface="Tempus Sans ITC"/>
                <a:ea typeface="Times New Roman"/>
              </a:rPr>
              <a:t>eTAG</a:t>
            </a:r>
            <a:r>
              <a:rPr b="0" lang="en-US" sz="1000" strike="noStrike" u="none">
                <a:solidFill>
                  <a:srgbClr val="000000"/>
                </a:solidFill>
                <a:effectLst/>
                <a:uFillTx/>
                <a:latin typeface="Arial"/>
                <a:ea typeface="Times New Roman"/>
              </a:rPr>
              <a:t>™</a:t>
            </a:r>
            <a:r>
              <a:rPr b="0" lang="en-US" sz="1000" strike="noStrike" u="none">
                <a:solidFill>
                  <a:srgbClr val="000000"/>
                </a:solidFill>
                <a:effectLst/>
                <a:uFillTx/>
                <a:latin typeface="Verdana"/>
                <a:ea typeface="Times New Roman"/>
              </a:rPr>
              <a:t> </a:t>
            </a:r>
            <a:r>
              <a:rPr b="0" lang="en-US" sz="1000" strike="noStrike" u="none">
                <a:solidFill>
                  <a:srgbClr val="000000"/>
                </a:solidFill>
                <a:effectLst/>
                <a:uFillTx/>
                <a:latin typeface="Arial"/>
                <a:ea typeface="Arial"/>
              </a:rPr>
              <a:t>includes the NERC e-tagging version 1.7 protocol as well as a highly ergonomic User Interface to aid the trader in a dynamic marketplace</a:t>
            </a:r>
            <a:r>
              <a:rPr b="0" lang="en-US" sz="1000" strike="noStrike" u="none">
                <a:solidFill>
                  <a:srgbClr val="000000"/>
                </a:solidFill>
                <a:effectLst/>
                <a:uFillTx/>
                <a:latin typeface="UniversS 45 Light"/>
                <a:ea typeface="Times New Roman"/>
              </a:rPr>
              <a:t>.  </a:t>
            </a:r>
            <a:r>
              <a:rPr b="1" lang="en-US" sz="1000" strike="noStrike" u="none">
                <a:solidFill>
                  <a:srgbClr val="000000"/>
                </a:solidFill>
                <a:effectLst/>
                <a:uFillTx/>
                <a:latin typeface="Tempus Sans ITC"/>
                <a:ea typeface="Times New Roman"/>
              </a:rPr>
              <a:t>eTAG</a:t>
            </a:r>
            <a:r>
              <a:rPr b="0" lang="en-US" sz="1000" strike="noStrike" u="none">
                <a:solidFill>
                  <a:srgbClr val="000000"/>
                </a:solidFill>
                <a:effectLst/>
                <a:uFillTx/>
                <a:latin typeface="Arial"/>
                <a:ea typeface="Times New Roman"/>
              </a:rPr>
              <a:t>™</a:t>
            </a:r>
            <a:r>
              <a:rPr b="0" lang="en-US" sz="1000" strike="noStrike" u="none">
                <a:solidFill>
                  <a:srgbClr val="000000"/>
                </a:solidFill>
                <a:effectLst/>
                <a:uFillTx/>
                <a:latin typeface="UniversS 45 Light"/>
                <a:ea typeface="Times New Roman"/>
              </a:rPr>
              <a:t> </a:t>
            </a:r>
            <a:r>
              <a:rPr b="0" lang="en-US" sz="1000" strike="noStrike" u="none">
                <a:solidFill>
                  <a:srgbClr val="000000"/>
                </a:solidFill>
                <a:effectLst/>
                <a:uFillTx/>
                <a:latin typeface="Arial"/>
                <a:ea typeface="Arial"/>
              </a:rPr>
              <a:t>allows you to do more deals by incorporating key operating concepts like the ability to re-use work from previous tags with only a few keystrokes. And, with</a:t>
            </a:r>
            <a:r>
              <a:rPr b="0" lang="en-US" sz="1000" strike="noStrike" u="none">
                <a:solidFill>
                  <a:srgbClr val="000000"/>
                </a:solidFill>
                <a:effectLst/>
                <a:uFillTx/>
                <a:latin typeface="UniversS 45 Light"/>
                <a:ea typeface="Times New Roman"/>
              </a:rPr>
              <a:t> </a:t>
            </a:r>
            <a:r>
              <a:rPr b="1" lang="en-US" sz="1000" strike="noStrike" u="none">
                <a:solidFill>
                  <a:srgbClr val="000000"/>
                </a:solidFill>
                <a:effectLst/>
                <a:uFillTx/>
                <a:latin typeface="Tempus Sans ITC"/>
                <a:ea typeface="Times New Roman"/>
              </a:rPr>
              <a:t>eTAG</a:t>
            </a:r>
            <a:r>
              <a:rPr b="0" lang="en-US" sz="1000" strike="noStrike" u="none">
                <a:solidFill>
                  <a:srgbClr val="000000"/>
                </a:solidFill>
                <a:effectLst/>
                <a:uFillTx/>
                <a:latin typeface="Arial"/>
                <a:ea typeface="Times New Roman"/>
              </a:rPr>
              <a:t>™</a:t>
            </a:r>
            <a:r>
              <a:rPr b="0" lang="en-US" sz="1000" strike="noStrike" u="none">
                <a:solidFill>
                  <a:srgbClr val="000000"/>
                </a:solidFill>
                <a:effectLst/>
                <a:uFillTx/>
                <a:latin typeface="Arial"/>
                <a:ea typeface="Arial"/>
              </a:rPr>
              <a:t>, mistakes don’t mean a complete cancellation of a tag rather simple editing gets a trader back on track quickly. The </a:t>
            </a:r>
            <a:r>
              <a:rPr b="1" lang="en-US" sz="1000" strike="noStrike" u="none">
                <a:solidFill>
                  <a:srgbClr val="000000"/>
                </a:solidFill>
                <a:effectLst/>
                <a:uFillTx/>
                <a:latin typeface="Tempus Sans ITC"/>
                <a:ea typeface="Times New Roman"/>
              </a:rPr>
              <a:t>eTAG</a:t>
            </a:r>
            <a:r>
              <a:rPr b="0" lang="en-US" sz="1000" strike="noStrike" u="none">
                <a:solidFill>
                  <a:srgbClr val="000000"/>
                </a:solidFill>
                <a:effectLst/>
                <a:uFillTx/>
                <a:latin typeface="Arial"/>
                <a:ea typeface="Times New Roman"/>
              </a:rPr>
              <a:t>™</a:t>
            </a:r>
            <a:r>
              <a:rPr b="1" lang="en-US" sz="1000" strike="noStrike" u="none">
                <a:solidFill>
                  <a:srgbClr val="000000"/>
                </a:solidFill>
                <a:effectLst/>
                <a:uFillTx/>
                <a:latin typeface="Tempus Sans ITC"/>
                <a:ea typeface="Times New Roman"/>
              </a:rPr>
              <a:t> </a:t>
            </a:r>
            <a:r>
              <a:rPr b="0" lang="en-US" sz="1000" strike="noStrike" u="none">
                <a:solidFill>
                  <a:srgbClr val="000000"/>
                </a:solidFill>
                <a:effectLst/>
                <a:uFillTx/>
                <a:latin typeface="Arial"/>
                <a:ea typeface="Arial"/>
              </a:rPr>
              <a:t>user interface allows </a:t>
            </a:r>
            <a:endParaRPr b="0" lang="en-US" sz="1000" strike="noStrike" u="none">
              <a:solidFill>
                <a:srgbClr val="000000"/>
              </a:solidFill>
              <a:effectLst/>
              <a:uFillTx/>
              <a:latin typeface="Times New Roman"/>
            </a:endParaRPr>
          </a:p>
          <a:p>
            <a:pPr>
              <a:lnSpc>
                <a:spcPct val="95000"/>
              </a:lnSpc>
              <a:tabLst>
                <a:tab algn="l" pos="0"/>
                <a:tab algn="l" pos="22860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 </a:t>
            </a:r>
            <a:endParaRPr b="0" lang="en-US" sz="1000" strike="noStrike" u="none">
              <a:solidFill>
                <a:srgbClr val="000000"/>
              </a:solidFill>
              <a:effectLst/>
              <a:uFillTx/>
              <a:latin typeface="Times New Roman"/>
            </a:endParaRPr>
          </a:p>
        </p:txBody>
      </p:sp>
      <p:sp>
        <p:nvSpPr>
          <p:cNvPr id="8" name=""/>
          <p:cNvSpPr/>
          <p:nvPr/>
        </p:nvSpPr>
        <p:spPr>
          <a:xfrm>
            <a:off x="4026600" y="952560"/>
            <a:ext cx="36324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UniversS 55 Roman"/>
              </a:rPr>
              <a:t>TM</a:t>
            </a:r>
            <a:endParaRPr b="0" lang="en-US" sz="1000" strike="noStrike" u="none">
              <a:solidFill>
                <a:srgbClr val="000000"/>
              </a:solidFill>
              <a:effectLst/>
              <a:uFillTx/>
              <a:latin typeface="Times New Roman"/>
            </a:endParaRPr>
          </a:p>
        </p:txBody>
      </p:sp>
      <p:sp>
        <p:nvSpPr>
          <p:cNvPr id="9" name=""/>
          <p:cNvSpPr/>
          <p:nvPr/>
        </p:nvSpPr>
        <p:spPr>
          <a:xfrm>
            <a:off x="923760" y="3449520"/>
            <a:ext cx="7315200" cy="457200"/>
          </a:xfrm>
          <a:prstGeom prst="rect">
            <a:avLst/>
          </a:prstGeom>
          <a:noFill/>
          <a:ln w="0">
            <a:noFill/>
          </a:ln>
        </p:spPr>
        <p:style>
          <a:lnRef idx="0"/>
          <a:fillRef idx="0"/>
          <a:effectRef idx="0"/>
          <a:fontRef idx="minor"/>
        </p:style>
        <p:txBody>
          <a:bodyPr lIns="90000" rIns="90000" tIns="46800" bIns="46800" anchor="t">
            <a:spAutoFit/>
          </a:bodyPr>
          <a:p>
            <a:endParaRPr b="0" lang="en-US" sz="2400" strike="noStrike" u="none">
              <a:solidFill>
                <a:srgbClr val="000000"/>
              </a:solidFill>
              <a:effectLst/>
              <a:uFillTx/>
              <a:latin typeface="Times New Roman"/>
            </a:endParaRPr>
          </a:p>
        </p:txBody>
      </p:sp>
      <p:sp>
        <p:nvSpPr>
          <p:cNvPr id="10" name=""/>
          <p:cNvSpPr/>
          <p:nvPr/>
        </p:nvSpPr>
        <p:spPr>
          <a:xfrm>
            <a:off x="3890880" y="8107200"/>
            <a:ext cx="0" cy="289080"/>
          </a:xfrm>
          <a:prstGeom prst="line">
            <a:avLst/>
          </a:prstGeom>
          <a:ln w="12600">
            <a:solidFill>
              <a:srgbClr val="990033"/>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 name=""/>
          <p:cNvSpPr/>
          <p:nvPr/>
        </p:nvSpPr>
        <p:spPr>
          <a:xfrm>
            <a:off x="2000160" y="6681960"/>
            <a:ext cx="335160" cy="0"/>
          </a:xfrm>
          <a:prstGeom prst="line">
            <a:avLst/>
          </a:prstGeom>
          <a:ln w="12600">
            <a:solidFill>
              <a:srgbClr val="990033"/>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 name=""/>
          <p:cNvSpPr/>
          <p:nvPr/>
        </p:nvSpPr>
        <p:spPr>
          <a:xfrm>
            <a:off x="3573360" y="7734240"/>
            <a:ext cx="622440" cy="385920"/>
          </a:xfrm>
          <a:prstGeom prst="rect">
            <a:avLst/>
          </a:prstGeom>
          <a:gradFill rotWithShape="0">
            <a:gsLst>
              <a:gs pos="0">
                <a:srgbClr val="ff9966"/>
              </a:gs>
              <a:gs pos="100000">
                <a:srgbClr val="a96543"/>
              </a:gs>
            </a:gsLst>
            <a:path path="rect">
              <a:fillToRect l="50000" t="50000" r="50000" b="50000"/>
            </a:path>
          </a:gra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 name=""/>
          <p:cNvSpPr/>
          <p:nvPr/>
        </p:nvSpPr>
        <p:spPr>
          <a:xfrm>
            <a:off x="3809880" y="7996320"/>
            <a:ext cx="335160" cy="115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 name=""/>
          <p:cNvSpPr/>
          <p:nvPr/>
        </p:nvSpPr>
        <p:spPr>
          <a:xfrm>
            <a:off x="3733560" y="7786800"/>
            <a:ext cx="324720" cy="275400"/>
          </a:xfrm>
          <a:prstGeom prst="rect">
            <a:avLst/>
          </a:prstGeom>
          <a:noFill/>
          <a:ln w="0">
            <a:noFill/>
          </a:ln>
          <a:effectLst>
            <a:outerShdw dist="17819" dir="2700000" blurRad="0" rotWithShape="0">
              <a:srgbClr val="000000"/>
            </a:outerShdw>
          </a:effectLst>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NERC</a:t>
            </a:r>
            <a:endParaRPr b="0" lang="en-US" sz="9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IDC</a:t>
            </a:r>
            <a:endParaRPr b="0" lang="en-US" sz="900" strike="noStrike" u="none">
              <a:solidFill>
                <a:srgbClr val="000000"/>
              </a:solidFill>
              <a:effectLst/>
              <a:uFillTx/>
              <a:latin typeface="Times New Roman"/>
            </a:endParaRPr>
          </a:p>
        </p:txBody>
      </p:sp>
      <p:sp>
        <p:nvSpPr>
          <p:cNvPr id="15" name=""/>
          <p:cNvSpPr/>
          <p:nvPr/>
        </p:nvSpPr>
        <p:spPr>
          <a:xfrm>
            <a:off x="3724200" y="7313760"/>
            <a:ext cx="0" cy="380880"/>
          </a:xfrm>
          <a:prstGeom prst="line">
            <a:avLst/>
          </a:prstGeom>
          <a:ln w="12600">
            <a:solidFill>
              <a:srgbClr val="990033"/>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 name=""/>
          <p:cNvSpPr/>
          <p:nvPr/>
        </p:nvSpPr>
        <p:spPr>
          <a:xfrm>
            <a:off x="4043520" y="7313760"/>
            <a:ext cx="0" cy="390240"/>
          </a:xfrm>
          <a:prstGeom prst="line">
            <a:avLst/>
          </a:prstGeom>
          <a:ln w="12600">
            <a:solidFill>
              <a:srgbClr val="990033"/>
            </a:solidFill>
            <a:miter/>
            <a:headEnd len="med" type="triangle" w="sm"/>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 name=""/>
          <p:cNvSpPr/>
          <p:nvPr/>
        </p:nvSpPr>
        <p:spPr>
          <a:xfrm>
            <a:off x="2305080" y="6318360"/>
            <a:ext cx="587520" cy="1019160"/>
          </a:xfrm>
          <a:prstGeom prst="rect">
            <a:avLst/>
          </a:prstGeom>
          <a:gradFill rotWithShape="0">
            <a:gsLst>
              <a:gs pos="0">
                <a:srgbClr val="008d46"/>
              </a:gs>
              <a:gs pos="100000">
                <a:srgbClr val="00cc66"/>
              </a:gs>
            </a:gsLst>
            <a:path path="rect">
              <a:fillToRect l="50000" t="50000" r="50000" b="50000"/>
            </a:path>
          </a:gra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 name=""/>
          <p:cNvSpPr/>
          <p:nvPr/>
        </p:nvSpPr>
        <p:spPr>
          <a:xfrm>
            <a:off x="2906640" y="6515280"/>
            <a:ext cx="689040" cy="0"/>
          </a:xfrm>
          <a:prstGeom prst="line">
            <a:avLst/>
          </a:prstGeom>
          <a:ln w="12600">
            <a:solidFill>
              <a:srgbClr val="990033"/>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 name=""/>
          <p:cNvSpPr/>
          <p:nvPr/>
        </p:nvSpPr>
        <p:spPr>
          <a:xfrm>
            <a:off x="2906640" y="7215120"/>
            <a:ext cx="701640" cy="0"/>
          </a:xfrm>
          <a:prstGeom prst="line">
            <a:avLst/>
          </a:prstGeom>
          <a:ln w="12600">
            <a:solidFill>
              <a:srgbClr val="990033"/>
            </a:solidFill>
            <a:miter/>
            <a:headEnd len="med" type="triangle" w="sm"/>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 name=""/>
          <p:cNvSpPr/>
          <p:nvPr/>
        </p:nvSpPr>
        <p:spPr>
          <a:xfrm flipH="1">
            <a:off x="2906640" y="6864480"/>
            <a:ext cx="689040" cy="0"/>
          </a:xfrm>
          <a:prstGeom prst="line">
            <a:avLst/>
          </a:prstGeom>
          <a:ln w="12600">
            <a:solidFill>
              <a:srgbClr val="990033"/>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 name=""/>
          <p:cNvSpPr/>
          <p:nvPr/>
        </p:nvSpPr>
        <p:spPr>
          <a:xfrm>
            <a:off x="3584520" y="6308640"/>
            <a:ext cx="587520" cy="1019160"/>
          </a:xfrm>
          <a:prstGeom prst="rect">
            <a:avLst/>
          </a:prstGeom>
          <a:gradFill rotWithShape="0">
            <a:gsLst>
              <a:gs pos="0">
                <a:srgbClr val="ccccff"/>
              </a:gs>
              <a:gs pos="100000">
                <a:srgbClr val="9393b8"/>
              </a:gs>
            </a:gsLst>
            <a:path path="rect">
              <a:fillToRect l="50000" t="50000" r="50000" b="50000"/>
            </a:path>
          </a:gra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 name=""/>
          <p:cNvSpPr/>
          <p:nvPr/>
        </p:nvSpPr>
        <p:spPr>
          <a:xfrm>
            <a:off x="3622320" y="6489720"/>
            <a:ext cx="508680" cy="412920"/>
          </a:xfrm>
          <a:prstGeom prst="rect">
            <a:avLst/>
          </a:prstGeom>
          <a:noFill/>
          <a:ln w="0">
            <a:noFill/>
          </a:ln>
          <a:effectLst>
            <a:outerShdw dist="17819" dir="2700000" blurRad="0" rotWithShape="0">
              <a:srgbClr val="000000"/>
            </a:outerShdw>
          </a:effectLst>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Tag</a:t>
            </a:r>
            <a:endParaRPr b="0" lang="en-US" sz="9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Authority</a:t>
            </a:r>
            <a:endParaRPr b="0" lang="en-US" sz="9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Service</a:t>
            </a:r>
            <a:endParaRPr b="0" lang="en-US" sz="900" strike="noStrike" u="none">
              <a:solidFill>
                <a:srgbClr val="000000"/>
              </a:solidFill>
              <a:effectLst/>
              <a:uFillTx/>
              <a:latin typeface="Times New Roman"/>
            </a:endParaRPr>
          </a:p>
        </p:txBody>
      </p:sp>
      <p:sp>
        <p:nvSpPr>
          <p:cNvPr id="23" name=""/>
          <p:cNvSpPr/>
          <p:nvPr/>
        </p:nvSpPr>
        <p:spPr>
          <a:xfrm>
            <a:off x="2391840" y="6489720"/>
            <a:ext cx="407520" cy="412920"/>
          </a:xfrm>
          <a:prstGeom prst="rect">
            <a:avLst/>
          </a:prstGeom>
          <a:noFill/>
          <a:ln w="0">
            <a:noFill/>
          </a:ln>
          <a:effectLst>
            <a:outerShdw dist="17819" dir="2700000" blurRad="0" rotWithShape="0">
              <a:srgbClr val="000000"/>
            </a:outerShdw>
          </a:effectLst>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Tag</a:t>
            </a:r>
            <a:endParaRPr b="0" lang="en-US" sz="9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Agent</a:t>
            </a:r>
            <a:endParaRPr b="0" lang="en-US" sz="9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Service</a:t>
            </a:r>
            <a:endParaRPr b="0" lang="en-US" sz="900" strike="noStrike" u="none">
              <a:solidFill>
                <a:srgbClr val="000000"/>
              </a:solidFill>
              <a:effectLst/>
              <a:uFillTx/>
              <a:latin typeface="Times New Roman"/>
            </a:endParaRPr>
          </a:p>
        </p:txBody>
      </p:sp>
      <p:sp>
        <p:nvSpPr>
          <p:cNvPr id="24" name=""/>
          <p:cNvSpPr/>
          <p:nvPr/>
        </p:nvSpPr>
        <p:spPr>
          <a:xfrm>
            <a:off x="1590840" y="6869160"/>
            <a:ext cx="5058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Tag Author</a:t>
            </a:r>
            <a:endParaRPr b="0" lang="en-US" sz="800" strike="noStrike" u="none">
              <a:solidFill>
                <a:srgbClr val="000000"/>
              </a:solidFill>
              <a:effectLst/>
              <a:uFillTx/>
              <a:latin typeface="Times New Roman"/>
            </a:endParaRPr>
          </a:p>
        </p:txBody>
      </p:sp>
      <p:sp>
        <p:nvSpPr>
          <p:cNvPr id="25" name=""/>
          <p:cNvSpPr/>
          <p:nvPr/>
        </p:nvSpPr>
        <p:spPr>
          <a:xfrm>
            <a:off x="3701880" y="8753400"/>
            <a:ext cx="525600" cy="195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 name=""/>
          <p:cNvSpPr/>
          <p:nvPr/>
        </p:nvSpPr>
        <p:spPr>
          <a:xfrm>
            <a:off x="3049560" y="6703920"/>
            <a:ext cx="420840" cy="1220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Tag Data</a:t>
            </a:r>
            <a:endParaRPr b="0" lang="en-US" sz="800" strike="noStrike" u="none">
              <a:solidFill>
                <a:srgbClr val="000000"/>
              </a:solidFill>
              <a:effectLst/>
              <a:uFillTx/>
              <a:latin typeface="Times New Roman"/>
            </a:endParaRPr>
          </a:p>
        </p:txBody>
      </p:sp>
      <p:sp>
        <p:nvSpPr>
          <p:cNvPr id="27" name=""/>
          <p:cNvSpPr/>
          <p:nvPr/>
        </p:nvSpPr>
        <p:spPr>
          <a:xfrm>
            <a:off x="3046320" y="6988320"/>
            <a:ext cx="426600" cy="207000"/>
          </a:xfrm>
          <a:prstGeom prst="rect">
            <a:avLst/>
          </a:prstGeom>
          <a:noFill/>
          <a:ln w="0">
            <a:noFill/>
          </a:ln>
        </p:spPr>
        <p:style>
          <a:lnRef idx="0"/>
          <a:fillRef idx="0"/>
          <a:effectRef idx="0"/>
          <a:fontRef idx="minor"/>
        </p:style>
        <p:txBody>
          <a:bodyPr wrap="none" lIns="0" rIns="0" tIns="0" bIns="0" anchor="t">
            <a:sp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Schedule</a:t>
            </a:r>
            <a:endParaRPr b="0" lang="en-US" sz="800" strike="noStrike" u="none">
              <a:solidFill>
                <a:srgbClr val="000000"/>
              </a:solidFill>
              <a:effectLst/>
              <a:uFillTx/>
              <a:latin typeface="Times New Roman"/>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Changes</a:t>
            </a:r>
            <a:endParaRPr b="0" lang="en-US" sz="800" strike="noStrike" u="none">
              <a:solidFill>
                <a:srgbClr val="000000"/>
              </a:solidFill>
              <a:effectLst/>
              <a:uFillTx/>
              <a:latin typeface="Times New Roman"/>
            </a:endParaRPr>
          </a:p>
        </p:txBody>
      </p:sp>
      <p:sp>
        <p:nvSpPr>
          <p:cNvPr id="28" name=""/>
          <p:cNvSpPr/>
          <p:nvPr/>
        </p:nvSpPr>
        <p:spPr>
          <a:xfrm>
            <a:off x="3029760" y="6365880"/>
            <a:ext cx="460440" cy="1220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New Tags</a:t>
            </a:r>
            <a:endParaRPr b="0" lang="en-US" sz="800" strike="noStrike" u="none">
              <a:solidFill>
                <a:srgbClr val="000000"/>
              </a:solidFill>
              <a:effectLst/>
              <a:uFillTx/>
              <a:latin typeface="Times New Roman"/>
            </a:endParaRPr>
          </a:p>
        </p:txBody>
      </p:sp>
      <p:sp>
        <p:nvSpPr>
          <p:cNvPr id="29" name=""/>
          <p:cNvSpPr/>
          <p:nvPr/>
        </p:nvSpPr>
        <p:spPr>
          <a:xfrm>
            <a:off x="4156200" y="7462800"/>
            <a:ext cx="525240" cy="220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 name=""/>
          <p:cNvSpPr/>
          <p:nvPr/>
        </p:nvSpPr>
        <p:spPr>
          <a:xfrm>
            <a:off x="4195800" y="7569360"/>
            <a:ext cx="357120" cy="120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 name=""/>
          <p:cNvSpPr/>
          <p:nvPr/>
        </p:nvSpPr>
        <p:spPr>
          <a:xfrm>
            <a:off x="4334040" y="6375240"/>
            <a:ext cx="420840" cy="1220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Tag Data</a:t>
            </a:r>
            <a:endParaRPr b="0" lang="en-US" sz="800" strike="noStrike" u="none">
              <a:solidFill>
                <a:srgbClr val="000000"/>
              </a:solidFill>
              <a:effectLst/>
              <a:uFillTx/>
              <a:latin typeface="Times New Roman"/>
            </a:endParaRPr>
          </a:p>
        </p:txBody>
      </p:sp>
      <p:sp>
        <p:nvSpPr>
          <p:cNvPr id="32" name=""/>
          <p:cNvSpPr/>
          <p:nvPr/>
        </p:nvSpPr>
        <p:spPr>
          <a:xfrm>
            <a:off x="4275000" y="6632640"/>
            <a:ext cx="540000" cy="207000"/>
          </a:xfrm>
          <a:prstGeom prst="rect">
            <a:avLst/>
          </a:prstGeom>
          <a:noFill/>
          <a:ln w="0">
            <a:noFill/>
          </a:ln>
        </p:spPr>
        <p:style>
          <a:lnRef idx="0"/>
          <a:fillRef idx="0"/>
          <a:effectRef idx="0"/>
          <a:fontRef idx="minor"/>
        </p:style>
        <p:txBody>
          <a:bodyPr wrap="none" lIns="0" rIns="0" tIns="0" bIns="0" anchor="t">
            <a:sp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Approvals</a:t>
            </a:r>
            <a:endParaRPr b="0" lang="en-US" sz="800" strike="noStrike" u="none">
              <a:solidFill>
                <a:srgbClr val="000000"/>
              </a:solidFill>
              <a:effectLst/>
              <a:uFillTx/>
              <a:latin typeface="Times New Roman"/>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and Denials</a:t>
            </a:r>
            <a:endParaRPr b="0" lang="en-US" sz="800" strike="noStrike" u="none">
              <a:solidFill>
                <a:srgbClr val="000000"/>
              </a:solidFill>
              <a:effectLst/>
              <a:uFillTx/>
              <a:latin typeface="Times New Roman"/>
            </a:endParaRPr>
          </a:p>
        </p:txBody>
      </p:sp>
      <p:sp>
        <p:nvSpPr>
          <p:cNvPr id="33" name=""/>
          <p:cNvSpPr/>
          <p:nvPr/>
        </p:nvSpPr>
        <p:spPr>
          <a:xfrm>
            <a:off x="4330800" y="6988320"/>
            <a:ext cx="426600" cy="207000"/>
          </a:xfrm>
          <a:prstGeom prst="rect">
            <a:avLst/>
          </a:prstGeom>
          <a:noFill/>
          <a:ln w="0">
            <a:noFill/>
          </a:ln>
        </p:spPr>
        <p:style>
          <a:lnRef idx="0"/>
          <a:fillRef idx="0"/>
          <a:effectRef idx="0"/>
          <a:fontRef idx="minor"/>
        </p:style>
        <p:txBody>
          <a:bodyPr wrap="none" lIns="0" rIns="0" tIns="0" bIns="0" anchor="t">
            <a:sp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Schedule</a:t>
            </a:r>
            <a:endParaRPr b="0" lang="en-US" sz="800" strike="noStrike" u="none">
              <a:solidFill>
                <a:srgbClr val="000000"/>
              </a:solidFill>
              <a:effectLst/>
              <a:uFillTx/>
              <a:latin typeface="Times New Roman"/>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Changes</a:t>
            </a:r>
            <a:endParaRPr b="0" lang="en-US" sz="800" strike="noStrike" u="none">
              <a:solidFill>
                <a:srgbClr val="000000"/>
              </a:solidFill>
              <a:effectLst/>
              <a:uFillTx/>
              <a:latin typeface="Times New Roman"/>
            </a:endParaRPr>
          </a:p>
        </p:txBody>
      </p:sp>
      <p:sp>
        <p:nvSpPr>
          <p:cNvPr id="34" name=""/>
          <p:cNvSpPr/>
          <p:nvPr/>
        </p:nvSpPr>
        <p:spPr>
          <a:xfrm>
            <a:off x="3251160" y="7442280"/>
            <a:ext cx="420840" cy="1220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Tag Data</a:t>
            </a:r>
            <a:endParaRPr b="0" lang="en-US" sz="800" strike="noStrike" u="none">
              <a:solidFill>
                <a:srgbClr val="000000"/>
              </a:solidFill>
              <a:effectLst/>
              <a:uFillTx/>
              <a:latin typeface="Times New Roman"/>
            </a:endParaRPr>
          </a:p>
        </p:txBody>
      </p:sp>
      <p:sp>
        <p:nvSpPr>
          <p:cNvPr id="35" name=""/>
          <p:cNvSpPr/>
          <p:nvPr/>
        </p:nvSpPr>
        <p:spPr>
          <a:xfrm>
            <a:off x="4194360" y="7392960"/>
            <a:ext cx="426600" cy="207000"/>
          </a:xfrm>
          <a:prstGeom prst="rect">
            <a:avLst/>
          </a:prstGeom>
          <a:noFill/>
          <a:ln w="0">
            <a:noFill/>
          </a:ln>
        </p:spPr>
        <p:style>
          <a:lnRef idx="0"/>
          <a:fillRef idx="0"/>
          <a:effectRef idx="0"/>
          <a:fontRef idx="minor"/>
        </p:style>
        <p:txBody>
          <a:bodyPr wrap="none" lIns="0" rIns="0" tIns="0" bIns="0" anchor="t">
            <a:sp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Schedule</a:t>
            </a:r>
            <a:endParaRPr b="0" lang="en-US" sz="800" strike="noStrike" u="none">
              <a:solidFill>
                <a:srgbClr val="000000"/>
              </a:solidFill>
              <a:effectLst/>
              <a:uFillTx/>
              <a:latin typeface="Times New Roman"/>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Changes</a:t>
            </a:r>
            <a:endParaRPr b="0" lang="en-US" sz="800" strike="noStrike" u="none">
              <a:solidFill>
                <a:srgbClr val="000000"/>
              </a:solidFill>
              <a:effectLst/>
              <a:uFillTx/>
              <a:latin typeface="Times New Roman"/>
            </a:endParaRPr>
          </a:p>
        </p:txBody>
      </p:sp>
      <p:sp>
        <p:nvSpPr>
          <p:cNvPr id="36" name=""/>
          <p:cNvSpPr/>
          <p:nvPr/>
        </p:nvSpPr>
        <p:spPr>
          <a:xfrm>
            <a:off x="3607920" y="8434440"/>
            <a:ext cx="534240" cy="2437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Security</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Coordinator</a:t>
            </a:r>
            <a:endParaRPr b="0" lang="en-US" sz="800" strike="noStrike" u="none">
              <a:solidFill>
                <a:srgbClr val="000000"/>
              </a:solidFill>
              <a:effectLst/>
              <a:uFillTx/>
              <a:latin typeface="Times New Roman"/>
            </a:endParaRPr>
          </a:p>
        </p:txBody>
      </p:sp>
      <p:sp>
        <p:nvSpPr>
          <p:cNvPr id="37" name=""/>
          <p:cNvSpPr/>
          <p:nvPr/>
        </p:nvSpPr>
        <p:spPr>
          <a:xfrm>
            <a:off x="6067080" y="7842240"/>
            <a:ext cx="624960" cy="207000"/>
          </a:xfrm>
          <a:prstGeom prst="rect">
            <a:avLst/>
          </a:prstGeom>
          <a:noFill/>
          <a:ln w="0">
            <a:noFill/>
          </a:ln>
        </p:spPr>
        <p:style>
          <a:lnRef idx="0"/>
          <a:fillRef idx="0"/>
          <a:effectRef idx="0"/>
          <a:fontRef idx="minor"/>
        </p:style>
        <p:txBody>
          <a:bodyPr wrap="none" lIns="0" rIns="0" tIns="0" bIns="0" anchor="t">
            <a:sp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Scheduling</a:t>
            </a:r>
            <a:endParaRPr b="0" lang="en-US" sz="800" strike="noStrike" u="none">
              <a:solidFill>
                <a:srgbClr val="000000"/>
              </a:solidFill>
              <a:effectLst/>
              <a:uFillTx/>
              <a:latin typeface="Times New Roman"/>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Control Areas</a:t>
            </a:r>
            <a:endParaRPr b="0" lang="en-US" sz="800" strike="noStrike" u="none">
              <a:solidFill>
                <a:srgbClr val="000000"/>
              </a:solidFill>
              <a:effectLst/>
              <a:uFillTx/>
              <a:latin typeface="Times New Roman"/>
            </a:endParaRPr>
          </a:p>
        </p:txBody>
      </p:sp>
      <p:sp>
        <p:nvSpPr>
          <p:cNvPr id="38" name=""/>
          <p:cNvSpPr/>
          <p:nvPr/>
        </p:nvSpPr>
        <p:spPr>
          <a:xfrm>
            <a:off x="4179960" y="6515280"/>
            <a:ext cx="714240" cy="0"/>
          </a:xfrm>
          <a:prstGeom prst="line">
            <a:avLst/>
          </a:prstGeom>
          <a:ln w="12600">
            <a:solidFill>
              <a:srgbClr val="990033"/>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 name=""/>
          <p:cNvSpPr/>
          <p:nvPr/>
        </p:nvSpPr>
        <p:spPr>
          <a:xfrm flipH="1">
            <a:off x="4179960" y="6869160"/>
            <a:ext cx="714240" cy="0"/>
          </a:xfrm>
          <a:prstGeom prst="line">
            <a:avLst/>
          </a:prstGeom>
          <a:ln w="12600">
            <a:solidFill>
              <a:srgbClr val="990033"/>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0" name=""/>
          <p:cNvSpPr/>
          <p:nvPr/>
        </p:nvSpPr>
        <p:spPr>
          <a:xfrm>
            <a:off x="4179960" y="7224840"/>
            <a:ext cx="714240" cy="0"/>
          </a:xfrm>
          <a:prstGeom prst="line">
            <a:avLst/>
          </a:prstGeom>
          <a:ln w="12600">
            <a:solidFill>
              <a:srgbClr val="990033"/>
            </a:solidFill>
            <a:miter/>
            <a:headEnd len="med" type="triangle" w="sm"/>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41" name=""/>
          <p:cNvGrpSpPr/>
          <p:nvPr/>
        </p:nvGrpSpPr>
        <p:grpSpPr>
          <a:xfrm>
            <a:off x="5850000" y="5586480"/>
            <a:ext cx="841320" cy="733320"/>
            <a:chOff x="5850000" y="5586480"/>
            <a:chExt cx="841320" cy="733320"/>
          </a:xfrm>
        </p:grpSpPr>
        <p:sp>
          <p:nvSpPr>
            <p:cNvPr id="42" name=""/>
            <p:cNvSpPr/>
            <p:nvPr/>
          </p:nvSpPr>
          <p:spPr>
            <a:xfrm>
              <a:off x="5850000" y="5586480"/>
              <a:ext cx="628560" cy="262080"/>
            </a:xfrm>
            <a:custGeom>
              <a:avLst/>
              <a:gdLst/>
              <a:ahLst/>
              <a:rect l="l" t="t" r="r" b="b"/>
              <a:pathLst>
                <a:path w="820" h="342">
                  <a:moveTo>
                    <a:pt x="669" y="108"/>
                  </a:moveTo>
                  <a:cubicBezTo>
                    <a:pt x="673" y="104"/>
                    <a:pt x="689" y="90"/>
                    <a:pt x="694" y="84"/>
                  </a:cubicBezTo>
                  <a:lnTo>
                    <a:pt x="698" y="70"/>
                  </a:lnTo>
                  <a:lnTo>
                    <a:pt x="718" y="67"/>
                  </a:lnTo>
                  <a:lnTo>
                    <a:pt x="752" y="91"/>
                  </a:lnTo>
                  <a:cubicBezTo>
                    <a:pt x="762" y="90"/>
                    <a:pt x="774" y="66"/>
                    <a:pt x="780" y="60"/>
                  </a:cubicBezTo>
                  <a:cubicBezTo>
                    <a:pt x="791" y="59"/>
                    <a:pt x="812" y="96"/>
                    <a:pt x="816" y="93"/>
                  </a:cubicBezTo>
                  <a:cubicBezTo>
                    <a:pt x="820" y="90"/>
                    <a:pt x="815" y="54"/>
                    <a:pt x="802" y="43"/>
                  </a:cubicBezTo>
                  <a:cubicBezTo>
                    <a:pt x="789" y="35"/>
                    <a:pt x="772" y="19"/>
                    <a:pt x="736" y="29"/>
                  </a:cubicBezTo>
                  <a:cubicBezTo>
                    <a:pt x="700" y="39"/>
                    <a:pt x="735" y="0"/>
                    <a:pt x="705" y="10"/>
                  </a:cubicBezTo>
                  <a:cubicBezTo>
                    <a:pt x="684" y="13"/>
                    <a:pt x="657" y="31"/>
                    <a:pt x="612" y="45"/>
                  </a:cubicBezTo>
                  <a:cubicBezTo>
                    <a:pt x="567" y="59"/>
                    <a:pt x="438" y="76"/>
                    <a:pt x="435" y="94"/>
                  </a:cubicBezTo>
                  <a:cubicBezTo>
                    <a:pt x="432" y="112"/>
                    <a:pt x="600" y="69"/>
                    <a:pt x="594" y="79"/>
                  </a:cubicBezTo>
                  <a:cubicBezTo>
                    <a:pt x="616" y="80"/>
                    <a:pt x="654" y="84"/>
                    <a:pt x="639" y="90"/>
                  </a:cubicBezTo>
                  <a:cubicBezTo>
                    <a:pt x="636" y="92"/>
                    <a:pt x="598" y="87"/>
                    <a:pt x="576" y="91"/>
                  </a:cubicBezTo>
                  <a:cubicBezTo>
                    <a:pt x="554" y="95"/>
                    <a:pt x="539" y="111"/>
                    <a:pt x="504" y="115"/>
                  </a:cubicBezTo>
                  <a:lnTo>
                    <a:pt x="366" y="114"/>
                  </a:lnTo>
                  <a:lnTo>
                    <a:pt x="291" y="107"/>
                  </a:lnTo>
                  <a:lnTo>
                    <a:pt x="247" y="117"/>
                  </a:lnTo>
                  <a:lnTo>
                    <a:pt x="216" y="135"/>
                  </a:lnTo>
                  <a:lnTo>
                    <a:pt x="190" y="149"/>
                  </a:lnTo>
                  <a:lnTo>
                    <a:pt x="168" y="159"/>
                  </a:lnTo>
                  <a:cubicBezTo>
                    <a:pt x="168" y="159"/>
                    <a:pt x="0" y="253"/>
                    <a:pt x="104" y="217"/>
                  </a:cubicBezTo>
                  <a:cubicBezTo>
                    <a:pt x="208" y="181"/>
                    <a:pt x="288" y="132"/>
                    <a:pt x="305" y="148"/>
                  </a:cubicBezTo>
                  <a:cubicBezTo>
                    <a:pt x="326" y="158"/>
                    <a:pt x="75" y="272"/>
                    <a:pt x="57" y="307"/>
                  </a:cubicBezTo>
                  <a:cubicBezTo>
                    <a:pt x="39" y="342"/>
                    <a:pt x="204" y="254"/>
                    <a:pt x="230" y="244"/>
                  </a:cubicBezTo>
                  <a:lnTo>
                    <a:pt x="313" y="218"/>
                  </a:lnTo>
                  <a:lnTo>
                    <a:pt x="348" y="213"/>
                  </a:lnTo>
                  <a:lnTo>
                    <a:pt x="381" y="177"/>
                  </a:lnTo>
                  <a:cubicBezTo>
                    <a:pt x="402" y="171"/>
                    <a:pt x="455" y="177"/>
                    <a:pt x="474" y="177"/>
                  </a:cubicBezTo>
                </a:path>
              </a:pathLst>
            </a:custGeom>
            <a:gradFill rotWithShape="0">
              <a:gsLst>
                <a:gs pos="0">
                  <a:srgbClr val="999999"/>
                </a:gs>
                <a:gs pos="100000">
                  <a:srgbClr val="fefefe"/>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 name=""/>
            <p:cNvSpPr/>
            <p:nvPr/>
          </p:nvSpPr>
          <p:spPr>
            <a:xfrm>
              <a:off x="6450120" y="5649840"/>
              <a:ext cx="42840" cy="189000"/>
            </a:xfrm>
            <a:custGeom>
              <a:avLst/>
              <a:gdLst/>
              <a:ahLst/>
              <a:rect l="l" t="t" r="r" b="b"/>
              <a:pathLst>
                <a:path w="56" h="246">
                  <a:moveTo>
                    <a:pt x="42" y="0"/>
                  </a:moveTo>
                  <a:lnTo>
                    <a:pt x="15" y="0"/>
                  </a:lnTo>
                  <a:lnTo>
                    <a:pt x="0" y="246"/>
                  </a:lnTo>
                  <a:lnTo>
                    <a:pt x="56" y="246"/>
                  </a:lnTo>
                  <a:lnTo>
                    <a:pt x="42" y="0"/>
                  </a:lnTo>
                  <a:close/>
                </a:path>
              </a:pathLst>
            </a:custGeom>
            <a:gradFill rotWithShape="0">
              <a:gsLst>
                <a:gs pos="0">
                  <a:srgbClr val="e8bd92"/>
                </a:gs>
                <a:gs pos="100000">
                  <a:srgbClr val="cc6600"/>
                </a:gs>
              </a:gsLst>
              <a:lin ang="10800000"/>
            </a:gradFill>
            <a:ln w="648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44" name=""/>
            <p:cNvSpPr/>
            <p:nvPr/>
          </p:nvSpPr>
          <p:spPr>
            <a:xfrm>
              <a:off x="6405480" y="5649840"/>
              <a:ext cx="42840" cy="189000"/>
            </a:xfrm>
            <a:custGeom>
              <a:avLst/>
              <a:gdLst/>
              <a:ahLst/>
              <a:rect l="l" t="t" r="r" b="b"/>
              <a:pathLst>
                <a:path w="56" h="246">
                  <a:moveTo>
                    <a:pt x="42" y="0"/>
                  </a:moveTo>
                  <a:lnTo>
                    <a:pt x="15" y="0"/>
                  </a:lnTo>
                  <a:lnTo>
                    <a:pt x="0" y="246"/>
                  </a:lnTo>
                  <a:lnTo>
                    <a:pt x="56" y="246"/>
                  </a:lnTo>
                  <a:lnTo>
                    <a:pt x="42" y="0"/>
                  </a:lnTo>
                  <a:close/>
                </a:path>
              </a:pathLst>
            </a:custGeom>
            <a:gradFill rotWithShape="0">
              <a:gsLst>
                <a:gs pos="0">
                  <a:srgbClr val="e8bd92"/>
                </a:gs>
                <a:gs pos="100000">
                  <a:srgbClr val="cc6600"/>
                </a:gs>
              </a:gsLst>
              <a:lin ang="10800000"/>
            </a:gradFill>
            <a:ln w="648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45" name=""/>
            <p:cNvSpPr/>
            <p:nvPr/>
          </p:nvSpPr>
          <p:spPr>
            <a:xfrm>
              <a:off x="5891040" y="5913360"/>
              <a:ext cx="320760" cy="71640"/>
            </a:xfrm>
            <a:custGeom>
              <a:avLst/>
              <a:gdLst/>
              <a:ahLst/>
              <a:rect l="l" t="t" r="r" b="b"/>
              <a:pathLst>
                <a:path w="418" h="94">
                  <a:moveTo>
                    <a:pt x="374" y="94"/>
                  </a:moveTo>
                  <a:lnTo>
                    <a:pt x="0" y="80"/>
                  </a:lnTo>
                  <a:lnTo>
                    <a:pt x="18" y="66"/>
                  </a:lnTo>
                  <a:lnTo>
                    <a:pt x="361" y="42"/>
                  </a:lnTo>
                  <a:lnTo>
                    <a:pt x="145" y="33"/>
                  </a:lnTo>
                  <a:lnTo>
                    <a:pt x="163" y="24"/>
                  </a:lnTo>
                  <a:lnTo>
                    <a:pt x="418" y="0"/>
                  </a:lnTo>
                  <a:lnTo>
                    <a:pt x="374" y="94"/>
                  </a:lnTo>
                  <a:close/>
                </a:path>
              </a:pathLst>
            </a:custGeom>
            <a:solidFill>
              <a:srgbClr val="b3b3b3"/>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46" name=""/>
            <p:cNvSpPr/>
            <p:nvPr/>
          </p:nvSpPr>
          <p:spPr>
            <a:xfrm>
              <a:off x="5851440" y="6073920"/>
              <a:ext cx="411120" cy="245880"/>
            </a:xfrm>
            <a:custGeom>
              <a:avLst/>
              <a:gdLst/>
              <a:ahLst/>
              <a:rect l="l" t="t" r="r" b="b"/>
              <a:pathLst>
                <a:path w="536" h="321">
                  <a:moveTo>
                    <a:pt x="364" y="321"/>
                  </a:moveTo>
                  <a:lnTo>
                    <a:pt x="0" y="60"/>
                  </a:lnTo>
                  <a:lnTo>
                    <a:pt x="233" y="0"/>
                  </a:lnTo>
                  <a:lnTo>
                    <a:pt x="536" y="302"/>
                  </a:lnTo>
                  <a:lnTo>
                    <a:pt x="364" y="321"/>
                  </a:lnTo>
                  <a:close/>
                </a:path>
              </a:pathLst>
            </a:custGeom>
            <a:solidFill>
              <a:srgbClr val="b3b3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 name=""/>
            <p:cNvSpPr/>
            <p:nvPr/>
          </p:nvSpPr>
          <p:spPr>
            <a:xfrm>
              <a:off x="5992920" y="5977080"/>
              <a:ext cx="268200" cy="325440"/>
            </a:xfrm>
            <a:custGeom>
              <a:avLst/>
              <a:gdLst/>
              <a:ahLst/>
              <a:rect l="l" t="t" r="r" b="b"/>
              <a:pathLst>
                <a:path w="169" h="205">
                  <a:moveTo>
                    <a:pt x="169" y="103"/>
                  </a:moveTo>
                  <a:lnTo>
                    <a:pt x="0" y="0"/>
                  </a:lnTo>
                  <a:lnTo>
                    <a:pt x="0" y="97"/>
                  </a:lnTo>
                  <a:lnTo>
                    <a:pt x="167" y="205"/>
                  </a:lnTo>
                  <a:lnTo>
                    <a:pt x="169" y="103"/>
                  </a:lnTo>
                  <a:close/>
                </a:path>
              </a:pathLst>
            </a:custGeom>
            <a:gradFill rotWithShape="0">
              <a:gsLst>
                <a:gs pos="0">
                  <a:srgbClr val="002f46"/>
                </a:gs>
                <a:gs pos="100000">
                  <a:srgbClr val="006699"/>
                </a:gs>
              </a:gsLst>
              <a:lin ang="10800000"/>
            </a:gra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 name=""/>
            <p:cNvSpPr/>
            <p:nvPr/>
          </p:nvSpPr>
          <p:spPr>
            <a:xfrm>
              <a:off x="6500880" y="5873760"/>
              <a:ext cx="189000" cy="225360"/>
            </a:xfrm>
            <a:custGeom>
              <a:avLst/>
              <a:gdLst/>
              <a:ahLst/>
              <a:rect l="l" t="t" r="r" b="b"/>
              <a:pathLst>
                <a:path w="246" h="293">
                  <a:moveTo>
                    <a:pt x="0" y="79"/>
                  </a:moveTo>
                  <a:lnTo>
                    <a:pt x="246" y="0"/>
                  </a:lnTo>
                  <a:lnTo>
                    <a:pt x="246" y="214"/>
                  </a:lnTo>
                  <a:lnTo>
                    <a:pt x="0" y="293"/>
                  </a:lnTo>
                  <a:lnTo>
                    <a:pt x="0" y="79"/>
                  </a:lnTo>
                  <a:close/>
                </a:path>
              </a:pathLst>
            </a:custGeom>
            <a:gradFill rotWithShape="0">
              <a:gsLst>
                <a:gs pos="0">
                  <a:srgbClr val="5498ba"/>
                </a:gs>
                <a:gs pos="100000">
                  <a:srgbClr val="006699"/>
                </a:gs>
              </a:gsLst>
              <a:lin ang="10800000"/>
            </a:gradFill>
            <a:ln w="648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9" name=""/>
            <p:cNvSpPr/>
            <p:nvPr/>
          </p:nvSpPr>
          <p:spPr>
            <a:xfrm>
              <a:off x="5992920" y="5794560"/>
              <a:ext cx="698400" cy="342720"/>
            </a:xfrm>
            <a:custGeom>
              <a:avLst/>
              <a:gdLst/>
              <a:ahLst/>
              <a:rect l="l" t="t" r="r" b="b"/>
              <a:pathLst>
                <a:path w="440" h="216">
                  <a:moveTo>
                    <a:pt x="168" y="216"/>
                  </a:moveTo>
                  <a:lnTo>
                    <a:pt x="0" y="114"/>
                  </a:lnTo>
                  <a:lnTo>
                    <a:pt x="353" y="0"/>
                  </a:lnTo>
                  <a:lnTo>
                    <a:pt x="440" y="50"/>
                  </a:lnTo>
                  <a:lnTo>
                    <a:pt x="317" y="87"/>
                  </a:lnTo>
                  <a:lnTo>
                    <a:pt x="403" y="142"/>
                  </a:lnTo>
                  <a:lnTo>
                    <a:pt x="168" y="216"/>
                  </a:lnTo>
                  <a:close/>
                </a:path>
              </a:pathLst>
            </a:custGeom>
            <a:solidFill>
              <a:srgbClr val="eaeaea"/>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 name=""/>
            <p:cNvSpPr/>
            <p:nvPr/>
          </p:nvSpPr>
          <p:spPr>
            <a:xfrm>
              <a:off x="6257880" y="6021360"/>
              <a:ext cx="370080" cy="281160"/>
            </a:xfrm>
            <a:custGeom>
              <a:avLst/>
              <a:gdLst/>
              <a:ahLst/>
              <a:rect l="l" t="t" r="r" b="b"/>
              <a:pathLst>
                <a:path w="233" h="177">
                  <a:moveTo>
                    <a:pt x="1" y="75"/>
                  </a:moveTo>
                  <a:lnTo>
                    <a:pt x="233" y="0"/>
                  </a:lnTo>
                  <a:lnTo>
                    <a:pt x="233" y="105"/>
                  </a:lnTo>
                  <a:lnTo>
                    <a:pt x="0" y="177"/>
                  </a:lnTo>
                  <a:lnTo>
                    <a:pt x="1" y="75"/>
                  </a:lnTo>
                  <a:close/>
                </a:path>
              </a:pathLst>
            </a:custGeom>
            <a:gradFill rotWithShape="0">
              <a:gsLst>
                <a:gs pos="0">
                  <a:srgbClr val="5498ba"/>
                </a:gs>
                <a:gs pos="100000">
                  <a:srgbClr val="006699"/>
                </a:gs>
              </a:gsLst>
              <a:lin ang="10800000"/>
            </a:gra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 name=""/>
            <p:cNvSpPr/>
            <p:nvPr/>
          </p:nvSpPr>
          <p:spPr>
            <a:xfrm>
              <a:off x="6581880" y="6108840"/>
              <a:ext cx="29880" cy="90360"/>
            </a:xfrm>
            <a:custGeom>
              <a:avLst/>
              <a:gdLst/>
              <a:ahLst/>
              <a:rect l="l" t="t" r="r" b="b"/>
              <a:pathLst>
                <a:path w="40" h="117">
                  <a:moveTo>
                    <a:pt x="0" y="117"/>
                  </a:moveTo>
                  <a:lnTo>
                    <a:pt x="0" y="10"/>
                  </a:lnTo>
                  <a:lnTo>
                    <a:pt x="40" y="0"/>
                  </a:lnTo>
                  <a:lnTo>
                    <a:pt x="40" y="108"/>
                  </a:lnTo>
                  <a:lnTo>
                    <a:pt x="0" y="117"/>
                  </a:lnTo>
                  <a:close/>
                </a:path>
              </a:pathLst>
            </a:custGeom>
            <a:solidFill>
              <a:srgbClr val="808080"/>
            </a:solidFill>
            <a:ln w="3240">
              <a:solidFill>
                <a:srgbClr val="000000"/>
              </a:solidFill>
              <a:round/>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52" name=""/>
            <p:cNvSpPr/>
            <p:nvPr/>
          </p:nvSpPr>
          <p:spPr>
            <a:xfrm>
              <a:off x="6581880" y="6108840"/>
              <a:ext cx="29880" cy="92160"/>
            </a:xfrm>
            <a:custGeom>
              <a:avLst/>
              <a:gdLst/>
              <a:ahLst/>
              <a:rect l="l" t="t" r="r" b="b"/>
              <a:pathLst>
                <a:path w="40" h="121">
                  <a:moveTo>
                    <a:pt x="0" y="121"/>
                  </a:moveTo>
                  <a:lnTo>
                    <a:pt x="0" y="14"/>
                  </a:lnTo>
                  <a:lnTo>
                    <a:pt x="40" y="0"/>
                  </a:lnTo>
                  <a:lnTo>
                    <a:pt x="40" y="108"/>
                  </a:lnTo>
                  <a:lnTo>
                    <a:pt x="0" y="121"/>
                  </a:lnTo>
                  <a:close/>
                </a:path>
              </a:pathLst>
            </a:custGeom>
            <a:noFill/>
            <a:ln w="324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3" name=""/>
            <p:cNvSpPr/>
            <p:nvPr/>
          </p:nvSpPr>
          <p:spPr>
            <a:xfrm>
              <a:off x="6588000" y="6116760"/>
              <a:ext cx="17640" cy="31680"/>
            </a:xfrm>
            <a:custGeom>
              <a:avLst/>
              <a:gdLst/>
              <a:ahLst/>
              <a:rect l="l" t="t" r="r" b="b"/>
              <a:pathLst>
                <a:path w="22" h="42">
                  <a:moveTo>
                    <a:pt x="0" y="42"/>
                  </a:moveTo>
                  <a:lnTo>
                    <a:pt x="0" y="9"/>
                  </a:lnTo>
                  <a:lnTo>
                    <a:pt x="22" y="0"/>
                  </a:lnTo>
                  <a:lnTo>
                    <a:pt x="22" y="32"/>
                  </a:lnTo>
                  <a:lnTo>
                    <a:pt x="0" y="42"/>
                  </a:lnTo>
                  <a:close/>
                </a:path>
              </a:pathLst>
            </a:custGeom>
            <a:solidFill>
              <a:srgbClr val="ffffff"/>
            </a:solidFill>
            <a:ln w="3240">
              <a:solidFill>
                <a:srgbClr val="000000"/>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54" name=""/>
            <p:cNvSpPr/>
            <p:nvPr/>
          </p:nvSpPr>
          <p:spPr>
            <a:xfrm>
              <a:off x="6588000" y="6116760"/>
              <a:ext cx="17640" cy="31680"/>
            </a:xfrm>
            <a:custGeom>
              <a:avLst/>
              <a:gdLst/>
              <a:ahLst/>
              <a:rect l="l" t="t" r="r" b="b"/>
              <a:pathLst>
                <a:path w="22" h="42">
                  <a:moveTo>
                    <a:pt x="0" y="42"/>
                  </a:moveTo>
                  <a:lnTo>
                    <a:pt x="0" y="9"/>
                  </a:lnTo>
                  <a:lnTo>
                    <a:pt x="22" y="0"/>
                  </a:lnTo>
                  <a:lnTo>
                    <a:pt x="22" y="32"/>
                  </a:lnTo>
                  <a:lnTo>
                    <a:pt x="0" y="42"/>
                  </a:lnTo>
                  <a:close/>
                </a:path>
              </a:pathLst>
            </a:custGeom>
            <a:noFill/>
            <a:ln w="3240">
              <a:solidFill>
                <a:srgbClr val="000000"/>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55" name=""/>
            <p:cNvSpPr/>
            <p:nvPr/>
          </p:nvSpPr>
          <p:spPr>
            <a:xfrm>
              <a:off x="6554880" y="6116760"/>
              <a:ext cx="27000" cy="92160"/>
            </a:xfrm>
            <a:custGeom>
              <a:avLst/>
              <a:gdLst/>
              <a:ahLst/>
              <a:rect l="l" t="t" r="r" b="b"/>
              <a:pathLst>
                <a:path w="35" h="121">
                  <a:moveTo>
                    <a:pt x="0" y="121"/>
                  </a:moveTo>
                  <a:lnTo>
                    <a:pt x="0" y="14"/>
                  </a:lnTo>
                  <a:lnTo>
                    <a:pt x="35" y="0"/>
                  </a:lnTo>
                  <a:lnTo>
                    <a:pt x="35" y="107"/>
                  </a:lnTo>
                  <a:lnTo>
                    <a:pt x="0" y="121"/>
                  </a:lnTo>
                  <a:close/>
                </a:path>
              </a:pathLst>
            </a:custGeom>
            <a:solidFill>
              <a:srgbClr val="808080"/>
            </a:solidFill>
            <a:ln w="324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6" name=""/>
            <p:cNvSpPr/>
            <p:nvPr/>
          </p:nvSpPr>
          <p:spPr>
            <a:xfrm>
              <a:off x="6554880" y="6116760"/>
              <a:ext cx="30240" cy="92160"/>
            </a:xfrm>
            <a:custGeom>
              <a:avLst/>
              <a:gdLst/>
              <a:ahLst/>
              <a:rect l="l" t="t" r="r" b="b"/>
              <a:pathLst>
                <a:path w="39" h="121">
                  <a:moveTo>
                    <a:pt x="0" y="121"/>
                  </a:moveTo>
                  <a:lnTo>
                    <a:pt x="0" y="14"/>
                  </a:lnTo>
                  <a:lnTo>
                    <a:pt x="39" y="0"/>
                  </a:lnTo>
                  <a:lnTo>
                    <a:pt x="39" y="107"/>
                  </a:lnTo>
                  <a:lnTo>
                    <a:pt x="0" y="121"/>
                  </a:lnTo>
                  <a:close/>
                </a:path>
              </a:pathLst>
            </a:custGeom>
            <a:noFill/>
            <a:ln w="324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7" name=""/>
            <p:cNvSpPr/>
            <p:nvPr/>
          </p:nvSpPr>
          <p:spPr>
            <a:xfrm>
              <a:off x="6558120" y="6127920"/>
              <a:ext cx="20520" cy="27000"/>
            </a:xfrm>
            <a:custGeom>
              <a:avLst/>
              <a:gdLst/>
              <a:ahLst/>
              <a:rect l="l" t="t" r="r" b="b"/>
              <a:pathLst>
                <a:path w="27" h="37">
                  <a:moveTo>
                    <a:pt x="0" y="37"/>
                  </a:moveTo>
                  <a:lnTo>
                    <a:pt x="0" y="4"/>
                  </a:lnTo>
                  <a:lnTo>
                    <a:pt x="27" y="0"/>
                  </a:lnTo>
                  <a:lnTo>
                    <a:pt x="27" y="32"/>
                  </a:lnTo>
                  <a:lnTo>
                    <a:pt x="0" y="37"/>
                  </a:lnTo>
                  <a:close/>
                </a:path>
              </a:pathLst>
            </a:custGeom>
            <a:solidFill>
              <a:srgbClr val="ffffff"/>
            </a:solidFill>
            <a:ln w="3240">
              <a:solidFill>
                <a:srgbClr val="00000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58" name=""/>
            <p:cNvSpPr/>
            <p:nvPr/>
          </p:nvSpPr>
          <p:spPr>
            <a:xfrm>
              <a:off x="6558120" y="6127920"/>
              <a:ext cx="15840" cy="31680"/>
            </a:xfrm>
            <a:custGeom>
              <a:avLst/>
              <a:gdLst/>
              <a:ahLst/>
              <a:rect l="l" t="t" r="r" b="b"/>
              <a:pathLst>
                <a:path w="22" h="42">
                  <a:moveTo>
                    <a:pt x="0" y="42"/>
                  </a:moveTo>
                  <a:lnTo>
                    <a:pt x="0" y="9"/>
                  </a:lnTo>
                  <a:lnTo>
                    <a:pt x="22" y="0"/>
                  </a:lnTo>
                  <a:lnTo>
                    <a:pt x="22" y="32"/>
                  </a:lnTo>
                  <a:lnTo>
                    <a:pt x="0" y="42"/>
                  </a:lnTo>
                  <a:close/>
                </a:path>
              </a:pathLst>
            </a:custGeom>
            <a:noFill/>
            <a:ln w="3240">
              <a:solidFill>
                <a:srgbClr val="000000"/>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grpSp>
          <p:nvGrpSpPr>
            <p:cNvPr id="59" name=""/>
            <p:cNvGrpSpPr/>
            <p:nvPr/>
          </p:nvGrpSpPr>
          <p:grpSpPr>
            <a:xfrm>
              <a:off x="6402240" y="6162840"/>
              <a:ext cx="34920" cy="71280"/>
              <a:chOff x="6402240" y="6162840"/>
              <a:chExt cx="34920" cy="71280"/>
            </a:xfrm>
          </p:grpSpPr>
          <p:sp>
            <p:nvSpPr>
              <p:cNvPr id="60" name=""/>
              <p:cNvSpPr/>
              <p:nvPr/>
            </p:nvSpPr>
            <p:spPr>
              <a:xfrm>
                <a:off x="6402240" y="6162840"/>
                <a:ext cx="31680" cy="71280"/>
              </a:xfrm>
              <a:custGeom>
                <a:avLst/>
                <a:gdLst/>
                <a:ahLst/>
                <a:rect l="l" t="t" r="r" b="b"/>
                <a:pathLst>
                  <a:path w="40" h="93">
                    <a:moveTo>
                      <a:pt x="0" y="93"/>
                    </a:moveTo>
                    <a:lnTo>
                      <a:pt x="0" y="14"/>
                    </a:lnTo>
                    <a:lnTo>
                      <a:pt x="40" y="0"/>
                    </a:lnTo>
                    <a:lnTo>
                      <a:pt x="40" y="79"/>
                    </a:lnTo>
                    <a:lnTo>
                      <a:pt x="0" y="93"/>
                    </a:lnTo>
                    <a:close/>
                  </a:path>
                </a:pathLst>
              </a:custGeom>
              <a:solidFill>
                <a:srgbClr val="000000"/>
              </a:solidFill>
              <a:ln w="3240">
                <a:solidFill>
                  <a:srgbClr val="ffff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61" name=""/>
              <p:cNvSpPr/>
              <p:nvPr/>
            </p:nvSpPr>
            <p:spPr>
              <a:xfrm>
                <a:off x="6402240" y="6162840"/>
                <a:ext cx="34920" cy="71280"/>
              </a:xfrm>
              <a:custGeom>
                <a:avLst/>
                <a:gdLst/>
                <a:ahLst/>
                <a:rect l="l" t="t" r="r" b="b"/>
                <a:pathLst>
                  <a:path w="44" h="93">
                    <a:moveTo>
                      <a:pt x="0" y="93"/>
                    </a:moveTo>
                    <a:lnTo>
                      <a:pt x="0" y="14"/>
                    </a:lnTo>
                    <a:lnTo>
                      <a:pt x="44" y="0"/>
                    </a:lnTo>
                    <a:lnTo>
                      <a:pt x="44" y="79"/>
                    </a:lnTo>
                    <a:lnTo>
                      <a:pt x="0" y="93"/>
                    </a:lnTo>
                    <a:close/>
                  </a:path>
                </a:pathLst>
              </a:custGeom>
              <a:noFill/>
              <a:ln w="3240">
                <a:solidFill>
                  <a:srgbClr val="ffff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62" name=""/>
              <p:cNvSpPr/>
              <p:nvPr/>
            </p:nvSpPr>
            <p:spPr>
              <a:xfrm flipV="1">
                <a:off x="6416280" y="6166440"/>
                <a:ext cx="720" cy="60480"/>
              </a:xfrm>
              <a:prstGeom prst="line">
                <a:avLst/>
              </a:prstGeom>
              <a:ln w="3240">
                <a:solidFill>
                  <a:srgbClr val="ffffff"/>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63" name=""/>
              <p:cNvSpPr/>
              <p:nvPr/>
            </p:nvSpPr>
            <p:spPr>
              <a:xfrm flipV="1">
                <a:off x="6402240" y="6201720"/>
                <a:ext cx="31680" cy="14400"/>
              </a:xfrm>
              <a:prstGeom prst="line">
                <a:avLst/>
              </a:prstGeom>
              <a:ln w="3240">
                <a:solidFill>
                  <a:srgbClr val="ffffff"/>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64" name=""/>
              <p:cNvSpPr/>
              <p:nvPr/>
            </p:nvSpPr>
            <p:spPr>
              <a:xfrm flipV="1">
                <a:off x="6402240" y="6181200"/>
                <a:ext cx="31680" cy="13680"/>
              </a:xfrm>
              <a:prstGeom prst="line">
                <a:avLst/>
              </a:prstGeom>
              <a:ln w="3240">
                <a:solidFill>
                  <a:srgbClr val="ffffff"/>
                </a:solidFill>
                <a:miter/>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grpSp>
        <p:grpSp>
          <p:nvGrpSpPr>
            <p:cNvPr id="65" name=""/>
            <p:cNvGrpSpPr/>
            <p:nvPr/>
          </p:nvGrpSpPr>
          <p:grpSpPr>
            <a:xfrm>
              <a:off x="6450120" y="6148440"/>
              <a:ext cx="34920" cy="71640"/>
              <a:chOff x="6450120" y="6148440"/>
              <a:chExt cx="34920" cy="71640"/>
            </a:xfrm>
          </p:grpSpPr>
          <p:sp>
            <p:nvSpPr>
              <p:cNvPr id="66" name=""/>
              <p:cNvSpPr/>
              <p:nvPr/>
            </p:nvSpPr>
            <p:spPr>
              <a:xfrm>
                <a:off x="6450120" y="6148440"/>
                <a:ext cx="34920" cy="67680"/>
              </a:xfrm>
              <a:custGeom>
                <a:avLst/>
                <a:gdLst/>
                <a:ahLst/>
                <a:rect l="l" t="t" r="r" b="b"/>
                <a:pathLst>
                  <a:path w="44" h="88">
                    <a:moveTo>
                      <a:pt x="0" y="88"/>
                    </a:moveTo>
                    <a:lnTo>
                      <a:pt x="0" y="14"/>
                    </a:lnTo>
                    <a:lnTo>
                      <a:pt x="44" y="0"/>
                    </a:lnTo>
                    <a:lnTo>
                      <a:pt x="44" y="74"/>
                    </a:lnTo>
                    <a:lnTo>
                      <a:pt x="0" y="88"/>
                    </a:lnTo>
                    <a:close/>
                  </a:path>
                </a:pathLst>
              </a:custGeom>
              <a:solidFill>
                <a:srgbClr val="000000"/>
              </a:solidFill>
              <a:ln w="3240">
                <a:solidFill>
                  <a:srgbClr val="ffffff"/>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67" name=""/>
              <p:cNvSpPr/>
              <p:nvPr/>
            </p:nvSpPr>
            <p:spPr>
              <a:xfrm>
                <a:off x="6450120" y="6148440"/>
                <a:ext cx="34920" cy="71640"/>
              </a:xfrm>
              <a:custGeom>
                <a:avLst/>
                <a:gdLst/>
                <a:ahLst/>
                <a:rect l="l" t="t" r="r" b="b"/>
                <a:pathLst>
                  <a:path w="44" h="93">
                    <a:moveTo>
                      <a:pt x="0" y="93"/>
                    </a:moveTo>
                    <a:lnTo>
                      <a:pt x="0" y="14"/>
                    </a:lnTo>
                    <a:lnTo>
                      <a:pt x="44" y="0"/>
                    </a:lnTo>
                    <a:lnTo>
                      <a:pt x="44" y="79"/>
                    </a:lnTo>
                    <a:lnTo>
                      <a:pt x="0" y="93"/>
                    </a:lnTo>
                    <a:close/>
                  </a:path>
                </a:pathLst>
              </a:custGeom>
              <a:noFill/>
              <a:ln w="3240">
                <a:solidFill>
                  <a:srgbClr val="ffffff"/>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68" name=""/>
              <p:cNvSpPr/>
              <p:nvPr/>
            </p:nvSpPr>
            <p:spPr>
              <a:xfrm flipV="1">
                <a:off x="6467400" y="6151320"/>
                <a:ext cx="720" cy="60480"/>
              </a:xfrm>
              <a:prstGeom prst="line">
                <a:avLst/>
              </a:prstGeom>
              <a:ln w="3240">
                <a:solidFill>
                  <a:srgbClr val="ffffff"/>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69" name=""/>
              <p:cNvSpPr/>
              <p:nvPr/>
            </p:nvSpPr>
            <p:spPr>
              <a:xfrm flipV="1">
                <a:off x="6450120" y="6187680"/>
                <a:ext cx="34920" cy="10800"/>
              </a:xfrm>
              <a:prstGeom prst="line">
                <a:avLst/>
              </a:prstGeom>
              <a:ln w="3240">
                <a:solidFill>
                  <a:srgbClr val="ffffff"/>
                </a:solidFill>
                <a:miter/>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70" name=""/>
              <p:cNvSpPr/>
              <p:nvPr/>
            </p:nvSpPr>
            <p:spPr>
              <a:xfrm flipV="1">
                <a:off x="6450120" y="6166080"/>
                <a:ext cx="34920" cy="10800"/>
              </a:xfrm>
              <a:prstGeom prst="line">
                <a:avLst/>
              </a:prstGeom>
              <a:ln w="3240">
                <a:solidFill>
                  <a:srgbClr val="ffffff"/>
                </a:solidFill>
                <a:miter/>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grpSp>
        <p:grpSp>
          <p:nvGrpSpPr>
            <p:cNvPr id="71" name=""/>
            <p:cNvGrpSpPr/>
            <p:nvPr/>
          </p:nvGrpSpPr>
          <p:grpSpPr>
            <a:xfrm>
              <a:off x="6500880" y="6134040"/>
              <a:ext cx="33120" cy="71640"/>
              <a:chOff x="6500880" y="6134040"/>
              <a:chExt cx="33120" cy="71640"/>
            </a:xfrm>
          </p:grpSpPr>
          <p:sp>
            <p:nvSpPr>
              <p:cNvPr id="72" name=""/>
              <p:cNvSpPr/>
              <p:nvPr/>
            </p:nvSpPr>
            <p:spPr>
              <a:xfrm>
                <a:off x="6500880" y="6134040"/>
                <a:ext cx="33120" cy="67680"/>
              </a:xfrm>
              <a:custGeom>
                <a:avLst/>
                <a:gdLst/>
                <a:ahLst/>
                <a:rect l="l" t="t" r="r" b="b"/>
                <a:pathLst>
                  <a:path w="43" h="88">
                    <a:moveTo>
                      <a:pt x="0" y="88"/>
                    </a:moveTo>
                    <a:lnTo>
                      <a:pt x="0" y="14"/>
                    </a:lnTo>
                    <a:lnTo>
                      <a:pt x="43" y="0"/>
                    </a:lnTo>
                    <a:lnTo>
                      <a:pt x="43" y="75"/>
                    </a:lnTo>
                    <a:lnTo>
                      <a:pt x="0" y="88"/>
                    </a:lnTo>
                    <a:close/>
                  </a:path>
                </a:pathLst>
              </a:custGeom>
              <a:solidFill>
                <a:srgbClr val="000000"/>
              </a:solidFill>
              <a:ln w="3240">
                <a:solidFill>
                  <a:srgbClr val="ffffff"/>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73" name=""/>
              <p:cNvSpPr/>
              <p:nvPr/>
            </p:nvSpPr>
            <p:spPr>
              <a:xfrm>
                <a:off x="6500880" y="6134040"/>
                <a:ext cx="33120" cy="71640"/>
              </a:xfrm>
              <a:custGeom>
                <a:avLst/>
                <a:gdLst/>
                <a:ahLst/>
                <a:rect l="l" t="t" r="r" b="b"/>
                <a:pathLst>
                  <a:path w="43" h="93">
                    <a:moveTo>
                      <a:pt x="0" y="93"/>
                    </a:moveTo>
                    <a:lnTo>
                      <a:pt x="0" y="14"/>
                    </a:lnTo>
                    <a:lnTo>
                      <a:pt x="43" y="0"/>
                    </a:lnTo>
                    <a:lnTo>
                      <a:pt x="43" y="79"/>
                    </a:lnTo>
                    <a:lnTo>
                      <a:pt x="0" y="93"/>
                    </a:lnTo>
                    <a:close/>
                  </a:path>
                </a:pathLst>
              </a:custGeom>
              <a:noFill/>
              <a:ln w="3240">
                <a:solidFill>
                  <a:srgbClr val="ffffff"/>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74" name=""/>
              <p:cNvSpPr/>
              <p:nvPr/>
            </p:nvSpPr>
            <p:spPr>
              <a:xfrm flipV="1">
                <a:off x="6517800" y="6137280"/>
                <a:ext cx="360" cy="60840"/>
              </a:xfrm>
              <a:prstGeom prst="line">
                <a:avLst/>
              </a:prstGeom>
              <a:ln w="3240">
                <a:solidFill>
                  <a:srgbClr val="ffffff"/>
                </a:solidFill>
                <a:miter/>
              </a:ln>
            </p:spPr>
            <p:style>
              <a:lnRef idx="0"/>
              <a:fillRef idx="0"/>
              <a:effectRef idx="0"/>
              <a:fontRef idx="minor"/>
            </p:style>
            <p:txBody>
              <a:bodyPr lIns="90000" rIns="90000" tIns="14040" bIns="14040" anchor="t">
                <a:noAutofit/>
              </a:bodyPr>
              <a:p>
                <a:endParaRPr b="0" lang="en-US" sz="2400" strike="noStrike" u="none">
                  <a:solidFill>
                    <a:srgbClr val="000000"/>
                  </a:solidFill>
                  <a:effectLst/>
                  <a:uFillTx/>
                  <a:latin typeface="Times New Roman"/>
                </a:endParaRPr>
              </a:p>
            </p:txBody>
          </p:sp>
          <p:sp>
            <p:nvSpPr>
              <p:cNvPr id="75" name=""/>
              <p:cNvSpPr/>
              <p:nvPr/>
            </p:nvSpPr>
            <p:spPr>
              <a:xfrm flipV="1">
                <a:off x="6500880" y="6172920"/>
                <a:ext cx="29880" cy="10440"/>
              </a:xfrm>
              <a:prstGeom prst="line">
                <a:avLst/>
              </a:prstGeom>
              <a:ln w="3240">
                <a:solidFill>
                  <a:srgbClr val="ffffff"/>
                </a:solidFill>
                <a:miter/>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76" name=""/>
              <p:cNvSpPr/>
              <p:nvPr/>
            </p:nvSpPr>
            <p:spPr>
              <a:xfrm flipV="1">
                <a:off x="6500880" y="6151680"/>
                <a:ext cx="29880" cy="10800"/>
              </a:xfrm>
              <a:prstGeom prst="line">
                <a:avLst/>
              </a:prstGeom>
              <a:ln w="3240">
                <a:solidFill>
                  <a:srgbClr val="ffffff"/>
                </a:solidFill>
                <a:miter/>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grpSp>
      </p:grpSp>
      <p:grpSp>
        <p:nvGrpSpPr>
          <p:cNvPr id="77" name=""/>
          <p:cNvGrpSpPr/>
          <p:nvPr/>
        </p:nvGrpSpPr>
        <p:grpSpPr>
          <a:xfrm>
            <a:off x="5888160" y="8142120"/>
            <a:ext cx="850680" cy="479520"/>
            <a:chOff x="5888160" y="8142120"/>
            <a:chExt cx="850680" cy="479520"/>
          </a:xfrm>
        </p:grpSpPr>
        <p:sp>
          <p:nvSpPr>
            <p:cNvPr id="78" name=""/>
            <p:cNvSpPr/>
            <p:nvPr/>
          </p:nvSpPr>
          <p:spPr>
            <a:xfrm>
              <a:off x="5908320" y="8218440"/>
              <a:ext cx="830160" cy="403200"/>
            </a:xfrm>
            <a:custGeom>
              <a:avLst/>
              <a:gdLst/>
              <a:ahLst/>
              <a:rect l="l" t="t" r="r" b="b"/>
              <a:pathLst>
                <a:path w="1081" h="479">
                  <a:moveTo>
                    <a:pt x="0" y="214"/>
                  </a:moveTo>
                  <a:lnTo>
                    <a:pt x="642" y="0"/>
                  </a:lnTo>
                  <a:lnTo>
                    <a:pt x="1081" y="283"/>
                  </a:lnTo>
                  <a:lnTo>
                    <a:pt x="431" y="479"/>
                  </a:lnTo>
                  <a:lnTo>
                    <a:pt x="435" y="479"/>
                  </a:lnTo>
                  <a:lnTo>
                    <a:pt x="0" y="214"/>
                  </a:lnTo>
                  <a:close/>
                </a:path>
              </a:pathLst>
            </a:custGeom>
            <a:gradFill rotWithShape="0">
              <a:gsLst>
                <a:gs pos="0">
                  <a:srgbClr val="808080"/>
                </a:gs>
                <a:gs pos="100000">
                  <a:srgbClr val="131313"/>
                </a:gs>
              </a:gsLst>
              <a:lin ang="13500000"/>
            </a:gra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 name=""/>
            <p:cNvSpPr/>
            <p:nvPr/>
          </p:nvSpPr>
          <p:spPr>
            <a:xfrm>
              <a:off x="5888160" y="8201160"/>
              <a:ext cx="850680" cy="403200"/>
            </a:xfrm>
            <a:custGeom>
              <a:avLst/>
              <a:gdLst/>
              <a:ahLst/>
              <a:rect l="l" t="t" r="r" b="b"/>
              <a:pathLst>
                <a:path w="1107" h="480">
                  <a:moveTo>
                    <a:pt x="0" y="196"/>
                  </a:moveTo>
                  <a:lnTo>
                    <a:pt x="650" y="0"/>
                  </a:lnTo>
                  <a:lnTo>
                    <a:pt x="1107" y="284"/>
                  </a:lnTo>
                  <a:lnTo>
                    <a:pt x="457" y="480"/>
                  </a:lnTo>
                  <a:lnTo>
                    <a:pt x="461" y="480"/>
                  </a:lnTo>
                  <a:lnTo>
                    <a:pt x="0" y="196"/>
                  </a:lnTo>
                  <a:close/>
                </a:path>
              </a:pathLst>
            </a:custGeom>
            <a:gradFill rotWithShape="0">
              <a:gsLst>
                <a:gs pos="0">
                  <a:srgbClr val="757592"/>
                </a:gs>
                <a:gs pos="100000">
                  <a:srgbClr val="ccccff"/>
                </a:gs>
              </a:gsLst>
              <a:lin ang="5400000"/>
            </a:gra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80" name=""/>
            <p:cNvGrpSpPr/>
            <p:nvPr/>
          </p:nvGrpSpPr>
          <p:grpSpPr>
            <a:xfrm>
              <a:off x="6287400" y="8142120"/>
              <a:ext cx="288360" cy="331920"/>
              <a:chOff x="6287400" y="8142120"/>
              <a:chExt cx="288360" cy="331920"/>
            </a:xfrm>
          </p:grpSpPr>
          <p:grpSp>
            <p:nvGrpSpPr>
              <p:cNvPr id="81" name=""/>
              <p:cNvGrpSpPr/>
              <p:nvPr/>
            </p:nvGrpSpPr>
            <p:grpSpPr>
              <a:xfrm>
                <a:off x="6435360" y="8142120"/>
                <a:ext cx="125280" cy="250200"/>
                <a:chOff x="6435360" y="8142120"/>
                <a:chExt cx="125280" cy="250200"/>
              </a:xfrm>
            </p:grpSpPr>
            <p:sp>
              <p:nvSpPr>
                <p:cNvPr id="82" name=""/>
                <p:cNvSpPr/>
                <p:nvPr/>
              </p:nvSpPr>
              <p:spPr>
                <a:xfrm>
                  <a:off x="6435360" y="8153640"/>
                  <a:ext cx="77400" cy="238680"/>
                </a:xfrm>
                <a:custGeom>
                  <a:avLst/>
                  <a:gdLst/>
                  <a:ahLst/>
                  <a:rect l="l" t="t" r="r" b="b"/>
                  <a:pathLst>
                    <a:path w="92" h="284">
                      <a:moveTo>
                        <a:pt x="0" y="233"/>
                      </a:moveTo>
                      <a:lnTo>
                        <a:pt x="92" y="284"/>
                      </a:lnTo>
                      <a:lnTo>
                        <a:pt x="92" y="19"/>
                      </a:lnTo>
                      <a:lnTo>
                        <a:pt x="0" y="0"/>
                      </a:lnTo>
                      <a:lnTo>
                        <a:pt x="0" y="233"/>
                      </a:lnTo>
                      <a:close/>
                    </a:path>
                  </a:pathLst>
                </a:custGeom>
                <a:solidFill>
                  <a:srgbClr val="666666"/>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 name=""/>
                <p:cNvSpPr/>
                <p:nvPr/>
              </p:nvSpPr>
              <p:spPr>
                <a:xfrm>
                  <a:off x="6435360" y="8153640"/>
                  <a:ext cx="77400" cy="238680"/>
                </a:xfrm>
                <a:custGeom>
                  <a:avLst/>
                  <a:gdLst/>
                  <a:ahLst/>
                  <a:rect l="l" t="t" r="r" b="b"/>
                  <a:pathLst>
                    <a:path w="92" h="284">
                      <a:moveTo>
                        <a:pt x="0" y="228"/>
                      </a:moveTo>
                      <a:lnTo>
                        <a:pt x="92" y="284"/>
                      </a:lnTo>
                      <a:lnTo>
                        <a:pt x="92" y="19"/>
                      </a:lnTo>
                      <a:lnTo>
                        <a:pt x="0" y="0"/>
                      </a:lnTo>
                      <a:lnTo>
                        <a:pt x="0" y="228"/>
                      </a:lnTo>
                      <a:close/>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 name=""/>
                <p:cNvSpPr/>
                <p:nvPr/>
              </p:nvSpPr>
              <p:spPr>
                <a:xfrm>
                  <a:off x="6512760" y="8188920"/>
                  <a:ext cx="47880" cy="203040"/>
                </a:xfrm>
                <a:custGeom>
                  <a:avLst/>
                  <a:gdLst/>
                  <a:ahLst/>
                  <a:rect l="l" t="t" r="r" b="b"/>
                  <a:pathLst>
                    <a:path w="57" h="242">
                      <a:moveTo>
                        <a:pt x="57" y="228"/>
                      </a:moveTo>
                      <a:lnTo>
                        <a:pt x="0" y="242"/>
                      </a:lnTo>
                      <a:lnTo>
                        <a:pt x="0" y="0"/>
                      </a:lnTo>
                      <a:lnTo>
                        <a:pt x="57" y="0"/>
                      </a:lnTo>
                      <a:lnTo>
                        <a:pt x="57" y="228"/>
                      </a:lnTo>
                      <a:close/>
                    </a:path>
                  </a:pathLst>
                </a:custGeom>
                <a:solidFill>
                  <a:srgbClr val="999999"/>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 name=""/>
                <p:cNvSpPr/>
                <p:nvPr/>
              </p:nvSpPr>
              <p:spPr>
                <a:xfrm>
                  <a:off x="6512760" y="8188920"/>
                  <a:ext cx="47880" cy="203040"/>
                </a:xfrm>
                <a:custGeom>
                  <a:avLst/>
                  <a:gdLst/>
                  <a:ahLst/>
                  <a:rect l="l" t="t" r="r" b="b"/>
                  <a:pathLst>
                    <a:path w="57" h="242">
                      <a:moveTo>
                        <a:pt x="57" y="228"/>
                      </a:moveTo>
                      <a:lnTo>
                        <a:pt x="0" y="242"/>
                      </a:lnTo>
                      <a:lnTo>
                        <a:pt x="0" y="0"/>
                      </a:lnTo>
                      <a:lnTo>
                        <a:pt x="57" y="0"/>
                      </a:lnTo>
                      <a:lnTo>
                        <a:pt x="57" y="228"/>
                      </a:lnTo>
                      <a:close/>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 name=""/>
                <p:cNvSpPr/>
                <p:nvPr/>
              </p:nvSpPr>
              <p:spPr>
                <a:xfrm>
                  <a:off x="6435360" y="8142120"/>
                  <a:ext cx="121680" cy="58680"/>
                </a:xfrm>
                <a:custGeom>
                  <a:avLst/>
                  <a:gdLst/>
                  <a:ahLst/>
                  <a:rect l="l" t="t" r="r" b="b"/>
                  <a:pathLst>
                    <a:path w="145" h="70">
                      <a:moveTo>
                        <a:pt x="57" y="0"/>
                      </a:moveTo>
                      <a:lnTo>
                        <a:pt x="145" y="56"/>
                      </a:lnTo>
                      <a:lnTo>
                        <a:pt x="92" y="70"/>
                      </a:lnTo>
                      <a:lnTo>
                        <a:pt x="0" y="14"/>
                      </a:lnTo>
                      <a:lnTo>
                        <a:pt x="57" y="0"/>
                      </a:lnTo>
                      <a:close/>
                    </a:path>
                  </a:pathLst>
                </a:custGeom>
                <a:solidFill>
                  <a:srgbClr val="ffffff"/>
                </a:solidFill>
                <a:ln w="6480">
                  <a:solidFill>
                    <a:srgbClr val="00000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87" name=""/>
                <p:cNvSpPr/>
                <p:nvPr/>
              </p:nvSpPr>
              <p:spPr>
                <a:xfrm>
                  <a:off x="6435360" y="8142120"/>
                  <a:ext cx="125280" cy="58680"/>
                </a:xfrm>
                <a:custGeom>
                  <a:avLst/>
                  <a:gdLst/>
                  <a:ahLst/>
                  <a:rect l="l" t="t" r="r" b="b"/>
                  <a:pathLst>
                    <a:path w="149" h="70">
                      <a:moveTo>
                        <a:pt x="61" y="0"/>
                      </a:moveTo>
                      <a:lnTo>
                        <a:pt x="149" y="56"/>
                      </a:lnTo>
                      <a:lnTo>
                        <a:pt x="92" y="70"/>
                      </a:lnTo>
                      <a:lnTo>
                        <a:pt x="0" y="19"/>
                      </a:lnTo>
                      <a:lnTo>
                        <a:pt x="61" y="0"/>
                      </a:lnTo>
                      <a:close/>
                    </a:path>
                  </a:pathLst>
                </a:custGeom>
                <a:noFill/>
                <a:ln w="6480">
                  <a:solidFill>
                    <a:srgbClr val="00000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grpSp>
          <p:sp>
            <p:nvSpPr>
              <p:cNvPr id="88" name=""/>
              <p:cNvSpPr/>
              <p:nvPr/>
            </p:nvSpPr>
            <p:spPr>
              <a:xfrm>
                <a:off x="6287400" y="8322480"/>
                <a:ext cx="217440" cy="147600"/>
              </a:xfrm>
              <a:custGeom>
                <a:avLst/>
                <a:gdLst/>
                <a:ahLst/>
                <a:rect l="l" t="t" r="r" b="b"/>
                <a:pathLst>
                  <a:path w="259" h="176">
                    <a:moveTo>
                      <a:pt x="70" y="139"/>
                    </a:moveTo>
                    <a:lnTo>
                      <a:pt x="83" y="107"/>
                    </a:lnTo>
                    <a:lnTo>
                      <a:pt x="0" y="51"/>
                    </a:lnTo>
                    <a:lnTo>
                      <a:pt x="154" y="0"/>
                    </a:lnTo>
                    <a:lnTo>
                      <a:pt x="259" y="79"/>
                    </a:lnTo>
                    <a:lnTo>
                      <a:pt x="145" y="176"/>
                    </a:lnTo>
                    <a:lnTo>
                      <a:pt x="141" y="176"/>
                    </a:lnTo>
                    <a:lnTo>
                      <a:pt x="70" y="139"/>
                    </a:lnTo>
                    <a:close/>
                  </a:path>
                </a:pathLst>
              </a:custGeom>
              <a:solidFill>
                <a:srgbClr val="b3b3b3"/>
              </a:solidFill>
              <a:ln w="6480">
                <a:solidFill>
                  <a:srgbClr val="b3b3b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 name=""/>
              <p:cNvSpPr/>
              <p:nvPr/>
            </p:nvSpPr>
            <p:spPr>
              <a:xfrm>
                <a:off x="6287400" y="8322480"/>
                <a:ext cx="217440" cy="147600"/>
              </a:xfrm>
              <a:custGeom>
                <a:avLst/>
                <a:gdLst/>
                <a:ahLst/>
                <a:rect l="l" t="t" r="r" b="b"/>
                <a:pathLst>
                  <a:path w="259" h="176">
                    <a:moveTo>
                      <a:pt x="70" y="135"/>
                    </a:moveTo>
                    <a:lnTo>
                      <a:pt x="83" y="102"/>
                    </a:lnTo>
                    <a:lnTo>
                      <a:pt x="0" y="51"/>
                    </a:lnTo>
                    <a:lnTo>
                      <a:pt x="154" y="0"/>
                    </a:lnTo>
                    <a:lnTo>
                      <a:pt x="259" y="79"/>
                    </a:lnTo>
                    <a:lnTo>
                      <a:pt x="145" y="176"/>
                    </a:lnTo>
                    <a:lnTo>
                      <a:pt x="141" y="176"/>
                    </a:lnTo>
                    <a:lnTo>
                      <a:pt x="70" y="135"/>
                    </a:lnTo>
                    <a:close/>
                  </a:path>
                </a:pathLst>
              </a:custGeom>
              <a:noFill/>
              <a:ln w="6480">
                <a:solidFill>
                  <a:srgbClr val="b3b3b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90" name=""/>
              <p:cNvGrpSpPr/>
              <p:nvPr/>
            </p:nvGrpSpPr>
            <p:grpSpPr>
              <a:xfrm>
                <a:off x="6338520" y="8357040"/>
                <a:ext cx="147960" cy="70200"/>
                <a:chOff x="6338520" y="8357040"/>
                <a:chExt cx="147960" cy="70200"/>
              </a:xfrm>
            </p:grpSpPr>
            <p:sp>
              <p:nvSpPr>
                <p:cNvPr id="91" name=""/>
                <p:cNvSpPr/>
                <p:nvPr/>
              </p:nvSpPr>
              <p:spPr>
                <a:xfrm>
                  <a:off x="6338520" y="8376840"/>
                  <a:ext cx="59400" cy="46800"/>
                </a:xfrm>
                <a:custGeom>
                  <a:avLst/>
                  <a:gdLst/>
                  <a:ahLst/>
                  <a:rect l="l" t="t" r="r" b="b"/>
                  <a:pathLst>
                    <a:path w="71" h="56">
                      <a:moveTo>
                        <a:pt x="0" y="14"/>
                      </a:moveTo>
                      <a:lnTo>
                        <a:pt x="0" y="0"/>
                      </a:lnTo>
                      <a:lnTo>
                        <a:pt x="71" y="42"/>
                      </a:lnTo>
                      <a:lnTo>
                        <a:pt x="66" y="56"/>
                      </a:lnTo>
                      <a:lnTo>
                        <a:pt x="0" y="14"/>
                      </a:lnTo>
                      <a:close/>
                    </a:path>
                  </a:pathLst>
                </a:custGeom>
                <a:solidFill>
                  <a:srgbClr val="666666"/>
                </a:solidFill>
                <a:ln w="6480">
                  <a:solidFill>
                    <a:srgbClr val="000000"/>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92" name=""/>
                <p:cNvSpPr/>
                <p:nvPr/>
              </p:nvSpPr>
              <p:spPr>
                <a:xfrm>
                  <a:off x="6338520" y="8376840"/>
                  <a:ext cx="59400" cy="46800"/>
                </a:xfrm>
                <a:custGeom>
                  <a:avLst/>
                  <a:gdLst/>
                  <a:ahLst/>
                  <a:rect l="l" t="t" r="r" b="b"/>
                  <a:pathLst>
                    <a:path w="71" h="56">
                      <a:moveTo>
                        <a:pt x="0" y="14"/>
                      </a:moveTo>
                      <a:lnTo>
                        <a:pt x="0" y="0"/>
                      </a:lnTo>
                      <a:lnTo>
                        <a:pt x="71" y="42"/>
                      </a:lnTo>
                      <a:lnTo>
                        <a:pt x="71" y="56"/>
                      </a:lnTo>
                      <a:lnTo>
                        <a:pt x="0" y="14"/>
                      </a:lnTo>
                      <a:close/>
                    </a:path>
                  </a:pathLst>
                </a:custGeom>
                <a:noFill/>
                <a:ln w="6480">
                  <a:solidFill>
                    <a:srgbClr val="000000"/>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93" name=""/>
                <p:cNvSpPr/>
                <p:nvPr/>
              </p:nvSpPr>
              <p:spPr>
                <a:xfrm>
                  <a:off x="6338520" y="8357040"/>
                  <a:ext cx="147960" cy="55080"/>
                </a:xfrm>
                <a:custGeom>
                  <a:avLst/>
                  <a:gdLst/>
                  <a:ahLst/>
                  <a:rect l="l" t="t" r="r" b="b"/>
                  <a:pathLst>
                    <a:path w="176" h="66">
                      <a:moveTo>
                        <a:pt x="110" y="0"/>
                      </a:moveTo>
                      <a:lnTo>
                        <a:pt x="0" y="24"/>
                      </a:lnTo>
                      <a:lnTo>
                        <a:pt x="71" y="66"/>
                      </a:lnTo>
                      <a:lnTo>
                        <a:pt x="176" y="38"/>
                      </a:lnTo>
                      <a:lnTo>
                        <a:pt x="110" y="0"/>
                      </a:lnTo>
                      <a:close/>
                    </a:path>
                  </a:pathLst>
                </a:custGeom>
                <a:solidFill>
                  <a:srgbClr val="ffffff"/>
                </a:solidFill>
                <a:ln w="6480">
                  <a:solidFill>
                    <a:srgbClr val="000000"/>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sp>
              <p:nvSpPr>
                <p:cNvPr id="94" name=""/>
                <p:cNvSpPr/>
                <p:nvPr/>
              </p:nvSpPr>
              <p:spPr>
                <a:xfrm>
                  <a:off x="6338520" y="8357040"/>
                  <a:ext cx="147960" cy="58320"/>
                </a:xfrm>
                <a:custGeom>
                  <a:avLst/>
                  <a:gdLst/>
                  <a:ahLst/>
                  <a:rect l="l" t="t" r="r" b="b"/>
                  <a:pathLst>
                    <a:path w="176" h="70">
                      <a:moveTo>
                        <a:pt x="110" y="0"/>
                      </a:moveTo>
                      <a:lnTo>
                        <a:pt x="0" y="24"/>
                      </a:lnTo>
                      <a:lnTo>
                        <a:pt x="71" y="70"/>
                      </a:lnTo>
                      <a:lnTo>
                        <a:pt x="176" y="38"/>
                      </a:lnTo>
                      <a:lnTo>
                        <a:pt x="110" y="0"/>
                      </a:lnTo>
                      <a:close/>
                    </a:path>
                  </a:pathLst>
                </a:custGeom>
                <a:noFill/>
                <a:ln w="6480">
                  <a:solidFill>
                    <a:srgbClr val="000000"/>
                  </a:solidFill>
                  <a:round/>
                </a:ln>
              </p:spPr>
              <p:style>
                <a:lnRef idx="0"/>
                <a:fillRef idx="0"/>
                <a:effectRef idx="0"/>
                <a:fontRef idx="minor"/>
              </p:style>
              <p:txBody>
                <a:bodyPr lIns="90000" rIns="90000" tIns="11520" bIns="11520" anchor="t">
                  <a:noAutofit/>
                </a:bodyPr>
                <a:p>
                  <a:endParaRPr b="0" lang="en-US" sz="2400" strike="noStrike" u="none">
                    <a:solidFill>
                      <a:srgbClr val="000000"/>
                    </a:solidFill>
                    <a:effectLst/>
                    <a:uFillTx/>
                    <a:latin typeface="Times New Roman"/>
                  </a:endParaRPr>
                </a:p>
              </p:txBody>
            </p:sp>
            <p:sp>
              <p:nvSpPr>
                <p:cNvPr id="95" name=""/>
                <p:cNvSpPr/>
                <p:nvPr/>
              </p:nvSpPr>
              <p:spPr>
                <a:xfrm>
                  <a:off x="6393960" y="8388720"/>
                  <a:ext cx="92520" cy="34920"/>
                </a:xfrm>
                <a:custGeom>
                  <a:avLst/>
                  <a:gdLst/>
                  <a:ahLst/>
                  <a:rect l="l" t="t" r="r" b="b"/>
                  <a:pathLst>
                    <a:path w="110" h="42">
                      <a:moveTo>
                        <a:pt x="110" y="9"/>
                      </a:moveTo>
                      <a:lnTo>
                        <a:pt x="0" y="42"/>
                      </a:lnTo>
                      <a:lnTo>
                        <a:pt x="5" y="28"/>
                      </a:lnTo>
                      <a:lnTo>
                        <a:pt x="110" y="0"/>
                      </a:lnTo>
                      <a:lnTo>
                        <a:pt x="110" y="9"/>
                      </a:lnTo>
                      <a:close/>
                    </a:path>
                  </a:pathLst>
                </a:custGeom>
                <a:solidFill>
                  <a:srgbClr val="ffffff"/>
                </a:solidFill>
                <a:ln w="6480">
                  <a:solidFill>
                    <a:srgbClr val="00000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96" name=""/>
                <p:cNvSpPr/>
                <p:nvPr/>
              </p:nvSpPr>
              <p:spPr>
                <a:xfrm>
                  <a:off x="6393960" y="8388720"/>
                  <a:ext cx="92520" cy="38520"/>
                </a:xfrm>
                <a:custGeom>
                  <a:avLst/>
                  <a:gdLst/>
                  <a:ahLst/>
                  <a:rect l="l" t="t" r="r" b="b"/>
                  <a:pathLst>
                    <a:path w="110" h="46">
                      <a:moveTo>
                        <a:pt x="110" y="14"/>
                      </a:moveTo>
                      <a:lnTo>
                        <a:pt x="0" y="46"/>
                      </a:lnTo>
                      <a:lnTo>
                        <a:pt x="0" y="32"/>
                      </a:lnTo>
                      <a:lnTo>
                        <a:pt x="110" y="0"/>
                      </a:lnTo>
                      <a:lnTo>
                        <a:pt x="110" y="14"/>
                      </a:lnTo>
                      <a:close/>
                    </a:path>
                  </a:pathLst>
                </a:custGeom>
                <a:noFill/>
                <a:ln w="6480">
                  <a:solidFill>
                    <a:srgbClr val="000000"/>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grpSp>
          <p:grpSp>
            <p:nvGrpSpPr>
              <p:cNvPr id="97" name=""/>
              <p:cNvGrpSpPr/>
              <p:nvPr/>
            </p:nvGrpSpPr>
            <p:grpSpPr>
              <a:xfrm>
                <a:off x="6364800" y="8380440"/>
                <a:ext cx="210960" cy="93600"/>
                <a:chOff x="6364800" y="8380440"/>
                <a:chExt cx="210960" cy="93600"/>
              </a:xfrm>
            </p:grpSpPr>
            <p:sp>
              <p:nvSpPr>
                <p:cNvPr id="98" name=""/>
                <p:cNvSpPr/>
                <p:nvPr/>
              </p:nvSpPr>
              <p:spPr>
                <a:xfrm>
                  <a:off x="6409080" y="8415360"/>
                  <a:ext cx="166320" cy="54360"/>
                </a:xfrm>
                <a:custGeom>
                  <a:avLst/>
                  <a:gdLst/>
                  <a:ahLst/>
                  <a:rect l="l" t="t" r="r" b="b"/>
                  <a:pathLst>
                    <a:path w="198" h="65">
                      <a:moveTo>
                        <a:pt x="0" y="65"/>
                      </a:moveTo>
                      <a:lnTo>
                        <a:pt x="198" y="10"/>
                      </a:lnTo>
                      <a:lnTo>
                        <a:pt x="198" y="0"/>
                      </a:lnTo>
                      <a:lnTo>
                        <a:pt x="0" y="56"/>
                      </a:lnTo>
                      <a:lnTo>
                        <a:pt x="0" y="65"/>
                      </a:lnTo>
                      <a:close/>
                    </a:path>
                  </a:pathLst>
                </a:custGeom>
                <a:solidFill>
                  <a:srgbClr val="999999"/>
                </a:solidFill>
                <a:ln w="6480">
                  <a:solidFill>
                    <a:srgbClr val="000000"/>
                  </a:solidFill>
                  <a:round/>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Times New Roman"/>
                  </a:endParaRPr>
                </a:p>
              </p:txBody>
            </p:sp>
            <p:sp>
              <p:nvSpPr>
                <p:cNvPr id="99" name=""/>
                <p:cNvSpPr/>
                <p:nvPr/>
              </p:nvSpPr>
              <p:spPr>
                <a:xfrm>
                  <a:off x="6409080" y="8415360"/>
                  <a:ext cx="166320" cy="58680"/>
                </a:xfrm>
                <a:custGeom>
                  <a:avLst/>
                  <a:gdLst/>
                  <a:ahLst/>
                  <a:rect l="l" t="t" r="r" b="b"/>
                  <a:pathLst>
                    <a:path w="198" h="70">
                      <a:moveTo>
                        <a:pt x="0" y="70"/>
                      </a:moveTo>
                      <a:lnTo>
                        <a:pt x="198" y="10"/>
                      </a:lnTo>
                      <a:lnTo>
                        <a:pt x="198" y="0"/>
                      </a:lnTo>
                      <a:lnTo>
                        <a:pt x="0" y="61"/>
                      </a:lnTo>
                      <a:lnTo>
                        <a:pt x="0" y="70"/>
                      </a:lnTo>
                      <a:close/>
                    </a:path>
                  </a:pathLst>
                </a:custGeom>
                <a:noFill/>
                <a:ln w="6480">
                  <a:solidFill>
                    <a:srgbClr val="00000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100" name=""/>
                <p:cNvSpPr/>
                <p:nvPr/>
              </p:nvSpPr>
              <p:spPr>
                <a:xfrm>
                  <a:off x="6364800" y="8427240"/>
                  <a:ext cx="44280" cy="42840"/>
                </a:xfrm>
                <a:custGeom>
                  <a:avLst/>
                  <a:gdLst/>
                  <a:ahLst/>
                  <a:rect l="l" t="t" r="r" b="b"/>
                  <a:pathLst>
                    <a:path w="53" h="51">
                      <a:moveTo>
                        <a:pt x="0" y="0"/>
                      </a:moveTo>
                      <a:lnTo>
                        <a:pt x="0" y="19"/>
                      </a:lnTo>
                      <a:lnTo>
                        <a:pt x="53" y="51"/>
                      </a:lnTo>
                      <a:lnTo>
                        <a:pt x="53" y="42"/>
                      </a:lnTo>
                      <a:lnTo>
                        <a:pt x="0" y="0"/>
                      </a:lnTo>
                      <a:close/>
                    </a:path>
                  </a:pathLst>
                </a:custGeom>
                <a:solidFill>
                  <a:srgbClr val="666666"/>
                </a:solidFill>
                <a:ln w="648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01" name=""/>
                <p:cNvSpPr/>
                <p:nvPr/>
              </p:nvSpPr>
              <p:spPr>
                <a:xfrm>
                  <a:off x="6364800" y="8427240"/>
                  <a:ext cx="47880" cy="46800"/>
                </a:xfrm>
                <a:custGeom>
                  <a:avLst/>
                  <a:gdLst/>
                  <a:ahLst/>
                  <a:rect l="l" t="t" r="r" b="b"/>
                  <a:pathLst>
                    <a:path w="57" h="56">
                      <a:moveTo>
                        <a:pt x="0" y="0"/>
                      </a:moveTo>
                      <a:lnTo>
                        <a:pt x="0" y="24"/>
                      </a:lnTo>
                      <a:lnTo>
                        <a:pt x="57" y="56"/>
                      </a:lnTo>
                      <a:lnTo>
                        <a:pt x="57" y="47"/>
                      </a:lnTo>
                      <a:lnTo>
                        <a:pt x="0" y="0"/>
                      </a:lnTo>
                      <a:close/>
                    </a:path>
                  </a:pathLst>
                </a:custGeom>
                <a:noFill/>
                <a:ln w="6480">
                  <a:solidFill>
                    <a:srgbClr val="000000"/>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102" name=""/>
                <p:cNvSpPr/>
                <p:nvPr/>
              </p:nvSpPr>
              <p:spPr>
                <a:xfrm>
                  <a:off x="6364800" y="8380440"/>
                  <a:ext cx="210960" cy="82080"/>
                </a:xfrm>
                <a:custGeom>
                  <a:avLst/>
                  <a:gdLst/>
                  <a:ahLst/>
                  <a:rect l="l" t="t" r="r" b="b"/>
                  <a:pathLst>
                    <a:path w="251" h="98">
                      <a:moveTo>
                        <a:pt x="0" y="56"/>
                      </a:moveTo>
                      <a:lnTo>
                        <a:pt x="198" y="0"/>
                      </a:lnTo>
                      <a:lnTo>
                        <a:pt x="251" y="42"/>
                      </a:lnTo>
                      <a:lnTo>
                        <a:pt x="53" y="98"/>
                      </a:lnTo>
                      <a:lnTo>
                        <a:pt x="0" y="56"/>
                      </a:lnTo>
                      <a:close/>
                    </a:path>
                  </a:pathLst>
                </a:custGeom>
                <a:solidFill>
                  <a:srgbClr val="e6e6e6"/>
                </a:solidFill>
                <a:ln w="6480">
                  <a:solidFill>
                    <a:srgbClr val="000000"/>
                  </a:solidFill>
                  <a:round/>
                </a:ln>
              </p:spPr>
              <p:style>
                <a:lnRef idx="0"/>
                <a:fillRef idx="0"/>
                <a:effectRef idx="0"/>
                <a:fontRef idx="minor"/>
              </p:style>
              <p:txBody>
                <a:bodyPr lIns="90000" rIns="90000" tIns="35280" bIns="35280" anchor="t">
                  <a:noAutofit/>
                </a:bodyPr>
                <a:p>
                  <a:endParaRPr b="0" lang="en-US" sz="2400" strike="noStrike" u="none">
                    <a:solidFill>
                      <a:srgbClr val="000000"/>
                    </a:solidFill>
                    <a:effectLst/>
                    <a:uFillTx/>
                    <a:latin typeface="Times New Roman"/>
                  </a:endParaRPr>
                </a:p>
              </p:txBody>
            </p:sp>
            <p:sp>
              <p:nvSpPr>
                <p:cNvPr id="103" name=""/>
                <p:cNvSpPr/>
                <p:nvPr/>
              </p:nvSpPr>
              <p:spPr>
                <a:xfrm>
                  <a:off x="6364800" y="8380440"/>
                  <a:ext cx="210960" cy="86400"/>
                </a:xfrm>
                <a:custGeom>
                  <a:avLst/>
                  <a:gdLst/>
                  <a:ahLst/>
                  <a:rect l="l" t="t" r="r" b="b"/>
                  <a:pathLst>
                    <a:path w="251" h="103">
                      <a:moveTo>
                        <a:pt x="0" y="56"/>
                      </a:moveTo>
                      <a:lnTo>
                        <a:pt x="198" y="0"/>
                      </a:lnTo>
                      <a:lnTo>
                        <a:pt x="251" y="42"/>
                      </a:lnTo>
                      <a:lnTo>
                        <a:pt x="57" y="103"/>
                      </a:lnTo>
                      <a:lnTo>
                        <a:pt x="0" y="56"/>
                      </a:lnTo>
                      <a:close/>
                    </a:path>
                  </a:pathLst>
                </a:custGeom>
                <a:noFill/>
                <a:ln w="6480">
                  <a:solidFill>
                    <a:srgbClr val="000000"/>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Times New Roman"/>
                  </a:endParaRPr>
                </a:p>
              </p:txBody>
            </p:sp>
          </p:grpSp>
          <p:sp>
            <p:nvSpPr>
              <p:cNvPr id="104" name=""/>
              <p:cNvSpPr/>
              <p:nvPr/>
            </p:nvSpPr>
            <p:spPr>
              <a:xfrm>
                <a:off x="6483240" y="8220960"/>
                <a:ext cx="29160" cy="11520"/>
              </a:xfrm>
              <a:prstGeom prst="line">
                <a:avLst/>
              </a:prstGeom>
              <a:ln w="6480">
                <a:solidFill>
                  <a:srgbClr val="ffffff"/>
                </a:solidFill>
                <a:miter/>
              </a:ln>
            </p:spPr>
            <p:style>
              <a:lnRef idx="0"/>
              <a:fillRef idx="0"/>
              <a:effectRef idx="0"/>
              <a:fontRef idx="minor"/>
            </p:style>
            <p:txBody>
              <a:bodyPr lIns="90000" rIns="90000" tIns="-35280" bIns="-35280" anchor="t">
                <a:noAutofit/>
              </a:bodyPr>
              <a:p>
                <a:endParaRPr b="0" lang="en-US" sz="2400" strike="noStrike" u="none">
                  <a:solidFill>
                    <a:srgbClr val="000000"/>
                  </a:solidFill>
                  <a:effectLst/>
                  <a:uFillTx/>
                  <a:latin typeface="Times New Roman"/>
                </a:endParaRPr>
              </a:p>
            </p:txBody>
          </p:sp>
          <p:sp>
            <p:nvSpPr>
              <p:cNvPr id="105" name=""/>
              <p:cNvSpPr/>
              <p:nvPr/>
            </p:nvSpPr>
            <p:spPr>
              <a:xfrm flipV="1">
                <a:off x="6512760" y="8236080"/>
                <a:ext cx="720" cy="120960"/>
              </a:xfrm>
              <a:prstGeom prst="line">
                <a:avLst/>
              </a:prstGeom>
              <a:ln w="648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 name=""/>
              <p:cNvSpPr/>
              <p:nvPr/>
            </p:nvSpPr>
            <p:spPr>
              <a:xfrm>
                <a:off x="6338520" y="8247960"/>
                <a:ext cx="25920" cy="117360"/>
              </a:xfrm>
              <a:custGeom>
                <a:avLst/>
                <a:gdLst/>
                <a:ahLst/>
                <a:rect l="l" t="t" r="r" b="b"/>
                <a:pathLst>
                  <a:path w="31" h="140">
                    <a:moveTo>
                      <a:pt x="31" y="140"/>
                    </a:moveTo>
                    <a:lnTo>
                      <a:pt x="0" y="93"/>
                    </a:lnTo>
                    <a:lnTo>
                      <a:pt x="0" y="0"/>
                    </a:lnTo>
                    <a:lnTo>
                      <a:pt x="22" y="9"/>
                    </a:lnTo>
                    <a:lnTo>
                      <a:pt x="31" y="9"/>
                    </a:lnTo>
                    <a:lnTo>
                      <a:pt x="31" y="140"/>
                    </a:lnTo>
                    <a:close/>
                  </a:path>
                </a:pathLst>
              </a:custGeom>
              <a:solidFill>
                <a:srgbClr val="999999"/>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 name=""/>
              <p:cNvSpPr/>
              <p:nvPr/>
            </p:nvSpPr>
            <p:spPr>
              <a:xfrm>
                <a:off x="6338520" y="8247960"/>
                <a:ext cx="25920" cy="117360"/>
              </a:xfrm>
              <a:custGeom>
                <a:avLst/>
                <a:gdLst/>
                <a:ahLst/>
                <a:rect l="l" t="t" r="r" b="b"/>
                <a:pathLst>
                  <a:path w="31" h="140">
                    <a:moveTo>
                      <a:pt x="31" y="140"/>
                    </a:moveTo>
                    <a:lnTo>
                      <a:pt x="0" y="93"/>
                    </a:lnTo>
                    <a:lnTo>
                      <a:pt x="0" y="0"/>
                    </a:lnTo>
                    <a:lnTo>
                      <a:pt x="22" y="9"/>
                    </a:lnTo>
                    <a:lnTo>
                      <a:pt x="31" y="9"/>
                    </a:lnTo>
                    <a:lnTo>
                      <a:pt x="31" y="135"/>
                    </a:lnTo>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 name=""/>
              <p:cNvSpPr/>
              <p:nvPr/>
            </p:nvSpPr>
            <p:spPr>
              <a:xfrm>
                <a:off x="6338520" y="8220960"/>
                <a:ext cx="114840" cy="34200"/>
              </a:xfrm>
              <a:custGeom>
                <a:avLst/>
                <a:gdLst/>
                <a:ahLst/>
                <a:rect l="l" t="t" r="r" b="b"/>
                <a:pathLst>
                  <a:path w="137" h="41">
                    <a:moveTo>
                      <a:pt x="137" y="4"/>
                    </a:moveTo>
                    <a:lnTo>
                      <a:pt x="110" y="0"/>
                    </a:lnTo>
                    <a:lnTo>
                      <a:pt x="0" y="32"/>
                    </a:lnTo>
                    <a:lnTo>
                      <a:pt x="22" y="41"/>
                    </a:lnTo>
                    <a:lnTo>
                      <a:pt x="31" y="41"/>
                    </a:lnTo>
                    <a:lnTo>
                      <a:pt x="137" y="4"/>
                    </a:lnTo>
                    <a:close/>
                  </a:path>
                </a:pathLst>
              </a:custGeom>
              <a:solidFill>
                <a:srgbClr val="cccccc"/>
              </a:solidFill>
              <a:ln w="0">
                <a:noFill/>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109" name=""/>
              <p:cNvSpPr/>
              <p:nvPr/>
            </p:nvSpPr>
            <p:spPr>
              <a:xfrm>
                <a:off x="6338520" y="8220960"/>
                <a:ext cx="114840" cy="34200"/>
              </a:xfrm>
              <a:custGeom>
                <a:avLst/>
                <a:gdLst/>
                <a:ahLst/>
                <a:rect l="l" t="t" r="r" b="b"/>
                <a:pathLst>
                  <a:path w="137" h="41">
                    <a:moveTo>
                      <a:pt x="137" y="4"/>
                    </a:moveTo>
                    <a:lnTo>
                      <a:pt x="110" y="0"/>
                    </a:lnTo>
                    <a:lnTo>
                      <a:pt x="0" y="32"/>
                    </a:lnTo>
                    <a:lnTo>
                      <a:pt x="22" y="41"/>
                    </a:lnTo>
                    <a:lnTo>
                      <a:pt x="31" y="41"/>
                    </a:lnTo>
                  </a:path>
                </a:pathLst>
              </a:custGeom>
              <a:noFill/>
              <a:ln w="6480">
                <a:solidFill>
                  <a:srgbClr val="000000"/>
                </a:solidFill>
                <a:round/>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110" name=""/>
              <p:cNvSpPr/>
              <p:nvPr/>
            </p:nvSpPr>
            <p:spPr>
              <a:xfrm>
                <a:off x="6338520" y="8220960"/>
                <a:ext cx="114840" cy="34200"/>
              </a:xfrm>
              <a:custGeom>
                <a:avLst/>
                <a:gdLst/>
                <a:ahLst/>
                <a:rect l="l" t="t" r="r" b="b"/>
                <a:pathLst>
                  <a:path w="137" h="41">
                    <a:moveTo>
                      <a:pt x="137" y="4"/>
                    </a:moveTo>
                    <a:lnTo>
                      <a:pt x="110" y="0"/>
                    </a:lnTo>
                    <a:lnTo>
                      <a:pt x="0" y="32"/>
                    </a:lnTo>
                    <a:lnTo>
                      <a:pt x="22" y="41"/>
                    </a:lnTo>
                    <a:lnTo>
                      <a:pt x="31" y="41"/>
                    </a:lnTo>
                  </a:path>
                </a:pathLst>
              </a:custGeom>
              <a:noFill/>
              <a:ln w="6480">
                <a:solidFill>
                  <a:srgbClr val="000000"/>
                </a:solidFill>
                <a:round/>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111" name=""/>
              <p:cNvSpPr/>
              <p:nvPr/>
            </p:nvSpPr>
            <p:spPr>
              <a:xfrm>
                <a:off x="6364800" y="8220960"/>
                <a:ext cx="147960" cy="50040"/>
              </a:xfrm>
              <a:custGeom>
                <a:avLst/>
                <a:gdLst/>
                <a:ahLst/>
                <a:rect l="l" t="t" r="r" b="b"/>
                <a:pathLst>
                  <a:path w="176" h="60">
                    <a:moveTo>
                      <a:pt x="35" y="60"/>
                    </a:moveTo>
                    <a:lnTo>
                      <a:pt x="0" y="41"/>
                    </a:lnTo>
                    <a:lnTo>
                      <a:pt x="136" y="0"/>
                    </a:lnTo>
                    <a:lnTo>
                      <a:pt x="176" y="18"/>
                    </a:lnTo>
                    <a:lnTo>
                      <a:pt x="176" y="18"/>
                    </a:lnTo>
                    <a:lnTo>
                      <a:pt x="35" y="60"/>
                    </a:lnTo>
                    <a:close/>
                  </a:path>
                </a:pathLst>
              </a:custGeom>
              <a:solidFill>
                <a:srgbClr val="cccccc"/>
              </a:solidFill>
              <a:ln w="6480">
                <a:solidFill>
                  <a:srgbClr val="000000"/>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Times New Roman"/>
                </a:endParaRPr>
              </a:p>
            </p:txBody>
          </p:sp>
          <p:sp>
            <p:nvSpPr>
              <p:cNvPr id="112" name=""/>
              <p:cNvSpPr/>
              <p:nvPr/>
            </p:nvSpPr>
            <p:spPr>
              <a:xfrm>
                <a:off x="6364800" y="8220960"/>
                <a:ext cx="151200" cy="54360"/>
              </a:xfrm>
              <a:custGeom>
                <a:avLst/>
                <a:gdLst/>
                <a:ahLst/>
                <a:rect l="l" t="t" r="r" b="b"/>
                <a:pathLst>
                  <a:path w="180" h="65">
                    <a:moveTo>
                      <a:pt x="35" y="65"/>
                    </a:moveTo>
                    <a:lnTo>
                      <a:pt x="0" y="41"/>
                    </a:lnTo>
                    <a:lnTo>
                      <a:pt x="136" y="0"/>
                    </a:lnTo>
                    <a:lnTo>
                      <a:pt x="180" y="18"/>
                    </a:lnTo>
                    <a:lnTo>
                      <a:pt x="176" y="18"/>
                    </a:lnTo>
                    <a:lnTo>
                      <a:pt x="35" y="65"/>
                    </a:lnTo>
                    <a:close/>
                  </a:path>
                </a:pathLst>
              </a:custGeom>
              <a:noFill/>
              <a:ln w="6480">
                <a:solidFill>
                  <a:srgbClr val="000000"/>
                </a:solidFill>
                <a:round/>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Times New Roman"/>
                </a:endParaRPr>
              </a:p>
            </p:txBody>
          </p:sp>
          <p:sp>
            <p:nvSpPr>
              <p:cNvPr id="113" name=""/>
              <p:cNvSpPr/>
              <p:nvPr/>
            </p:nvSpPr>
            <p:spPr>
              <a:xfrm>
                <a:off x="6364800" y="8255520"/>
                <a:ext cx="29160" cy="141120"/>
              </a:xfrm>
              <a:custGeom>
                <a:avLst/>
                <a:gdLst/>
                <a:ahLst/>
                <a:rect l="l" t="t" r="r" b="b"/>
                <a:pathLst>
                  <a:path w="35" h="168">
                    <a:moveTo>
                      <a:pt x="35" y="19"/>
                    </a:moveTo>
                    <a:lnTo>
                      <a:pt x="0" y="0"/>
                    </a:lnTo>
                    <a:lnTo>
                      <a:pt x="0" y="140"/>
                    </a:lnTo>
                    <a:lnTo>
                      <a:pt x="35" y="168"/>
                    </a:lnTo>
                    <a:lnTo>
                      <a:pt x="35" y="19"/>
                    </a:lnTo>
                    <a:close/>
                  </a:path>
                </a:pathLst>
              </a:custGeom>
              <a:solidFill>
                <a:srgbClr val="999999"/>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 name=""/>
              <p:cNvSpPr/>
              <p:nvPr/>
            </p:nvSpPr>
            <p:spPr>
              <a:xfrm>
                <a:off x="6364800" y="8255520"/>
                <a:ext cx="29160" cy="141120"/>
              </a:xfrm>
              <a:custGeom>
                <a:avLst/>
                <a:gdLst/>
                <a:ahLst/>
                <a:rect l="l" t="t" r="r" b="b"/>
                <a:pathLst>
                  <a:path w="35" h="168">
                    <a:moveTo>
                      <a:pt x="35" y="24"/>
                    </a:moveTo>
                    <a:lnTo>
                      <a:pt x="0" y="0"/>
                    </a:lnTo>
                    <a:lnTo>
                      <a:pt x="0" y="145"/>
                    </a:lnTo>
                    <a:lnTo>
                      <a:pt x="35" y="168"/>
                    </a:lnTo>
                    <a:lnTo>
                      <a:pt x="35" y="24"/>
                    </a:lnTo>
                    <a:close/>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 name=""/>
              <p:cNvSpPr/>
              <p:nvPr/>
            </p:nvSpPr>
            <p:spPr>
              <a:xfrm>
                <a:off x="6393960" y="8236080"/>
                <a:ext cx="118440" cy="160200"/>
              </a:xfrm>
              <a:custGeom>
                <a:avLst/>
                <a:gdLst/>
                <a:ahLst/>
                <a:rect l="l" t="t" r="r" b="b"/>
                <a:pathLst>
                  <a:path w="141" h="191">
                    <a:moveTo>
                      <a:pt x="0" y="47"/>
                    </a:moveTo>
                    <a:lnTo>
                      <a:pt x="141" y="0"/>
                    </a:lnTo>
                    <a:lnTo>
                      <a:pt x="141" y="144"/>
                    </a:lnTo>
                    <a:lnTo>
                      <a:pt x="0" y="191"/>
                    </a:lnTo>
                    <a:lnTo>
                      <a:pt x="0" y="47"/>
                    </a:lnTo>
                    <a:close/>
                  </a:path>
                </a:pathLst>
              </a:custGeom>
              <a:solidFill>
                <a:srgbClr val="808080"/>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 name=""/>
              <p:cNvSpPr/>
              <p:nvPr/>
            </p:nvSpPr>
            <p:spPr>
              <a:xfrm>
                <a:off x="6393960" y="8236080"/>
                <a:ext cx="122040" cy="160200"/>
              </a:xfrm>
              <a:custGeom>
                <a:avLst/>
                <a:gdLst/>
                <a:ahLst/>
                <a:rect l="l" t="t" r="r" b="b"/>
                <a:pathLst>
                  <a:path w="145" h="191">
                    <a:moveTo>
                      <a:pt x="0" y="47"/>
                    </a:moveTo>
                    <a:lnTo>
                      <a:pt x="145" y="0"/>
                    </a:lnTo>
                    <a:lnTo>
                      <a:pt x="145" y="149"/>
                    </a:lnTo>
                    <a:lnTo>
                      <a:pt x="0" y="191"/>
                    </a:lnTo>
                    <a:lnTo>
                      <a:pt x="0" y="47"/>
                    </a:lnTo>
                    <a:close/>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 name=""/>
              <p:cNvSpPr/>
              <p:nvPr/>
            </p:nvSpPr>
            <p:spPr>
              <a:xfrm>
                <a:off x="6409440" y="8255520"/>
                <a:ext cx="92160" cy="121680"/>
              </a:xfrm>
              <a:custGeom>
                <a:avLst/>
                <a:gdLst/>
                <a:ahLst/>
                <a:rect l="l" t="t" r="r" b="b"/>
                <a:pathLst>
                  <a:path w="110" h="145">
                    <a:moveTo>
                      <a:pt x="0" y="38"/>
                    </a:moveTo>
                    <a:lnTo>
                      <a:pt x="110" y="0"/>
                    </a:lnTo>
                    <a:lnTo>
                      <a:pt x="110" y="112"/>
                    </a:lnTo>
                    <a:lnTo>
                      <a:pt x="0" y="145"/>
                    </a:lnTo>
                    <a:lnTo>
                      <a:pt x="0" y="38"/>
                    </a:lnTo>
                    <a:close/>
                  </a:path>
                </a:pathLst>
              </a:custGeom>
              <a:gradFill rotWithShape="0">
                <a:gsLst>
                  <a:gs pos="0">
                    <a:srgbClr val="33cccc"/>
                  </a:gs>
                  <a:gs pos="100000">
                    <a:srgbClr val="175e5e"/>
                  </a:gs>
                </a:gsLst>
                <a:lin ang="13500000"/>
              </a:gra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 name=""/>
              <p:cNvSpPr/>
              <p:nvPr/>
            </p:nvSpPr>
            <p:spPr>
              <a:xfrm>
                <a:off x="6409440" y="8255520"/>
                <a:ext cx="92160" cy="121680"/>
              </a:xfrm>
              <a:custGeom>
                <a:avLst/>
                <a:gdLst/>
                <a:ahLst/>
                <a:rect l="l" t="t" r="r" b="b"/>
                <a:pathLst>
                  <a:path w="110" h="145">
                    <a:moveTo>
                      <a:pt x="0" y="38"/>
                    </a:moveTo>
                    <a:lnTo>
                      <a:pt x="110" y="0"/>
                    </a:lnTo>
                    <a:lnTo>
                      <a:pt x="110" y="112"/>
                    </a:lnTo>
                    <a:lnTo>
                      <a:pt x="0" y="145"/>
                    </a:lnTo>
                    <a:lnTo>
                      <a:pt x="0" y="38"/>
                    </a:lnTo>
                    <a:close/>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 name=""/>
              <p:cNvSpPr/>
              <p:nvPr/>
            </p:nvSpPr>
            <p:spPr>
              <a:xfrm flipV="1">
                <a:off x="6409440" y="8290800"/>
                <a:ext cx="720" cy="82080"/>
              </a:xfrm>
              <a:prstGeom prst="line">
                <a:avLst/>
              </a:prstGeom>
              <a:ln w="6480">
                <a:solidFill>
                  <a:srgbClr val="ffffff"/>
                </a:solidFill>
                <a:miter/>
              </a:ln>
            </p:spPr>
            <p:style>
              <a:lnRef idx="0"/>
              <a:fillRef idx="0"/>
              <a:effectRef idx="0"/>
              <a:fontRef idx="minor"/>
            </p:style>
            <p:txBody>
              <a:bodyPr lIns="90000" rIns="90000" tIns="35280" bIns="35280" anchor="t">
                <a:noAutofit/>
              </a:bodyPr>
              <a:p>
                <a:endParaRPr b="0" lang="en-US" sz="2400" strike="noStrike" u="none">
                  <a:solidFill>
                    <a:srgbClr val="000000"/>
                  </a:solidFill>
                  <a:effectLst/>
                  <a:uFillTx/>
                  <a:latin typeface="Times New Roman"/>
                </a:endParaRPr>
              </a:p>
            </p:txBody>
          </p:sp>
          <p:sp>
            <p:nvSpPr>
              <p:cNvPr id="120" name=""/>
              <p:cNvSpPr/>
              <p:nvPr/>
            </p:nvSpPr>
            <p:spPr>
              <a:xfrm flipV="1">
                <a:off x="6409440" y="8349120"/>
                <a:ext cx="88200" cy="23400"/>
              </a:xfrm>
              <a:prstGeom prst="line">
                <a:avLst/>
              </a:prstGeom>
              <a:ln w="6480">
                <a:solidFill>
                  <a:srgbClr val="ffffff"/>
                </a:solidFill>
                <a:miter/>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grpSp>
        <p:grpSp>
          <p:nvGrpSpPr>
            <p:cNvPr id="121" name=""/>
            <p:cNvGrpSpPr/>
            <p:nvPr/>
          </p:nvGrpSpPr>
          <p:grpSpPr>
            <a:xfrm>
              <a:off x="6078240" y="8212320"/>
              <a:ext cx="288360" cy="333720"/>
              <a:chOff x="6078240" y="8212320"/>
              <a:chExt cx="288360" cy="333720"/>
            </a:xfrm>
          </p:grpSpPr>
          <p:grpSp>
            <p:nvGrpSpPr>
              <p:cNvPr id="122" name=""/>
              <p:cNvGrpSpPr/>
              <p:nvPr/>
            </p:nvGrpSpPr>
            <p:grpSpPr>
              <a:xfrm>
                <a:off x="6226200" y="8212320"/>
                <a:ext cx="125280" cy="250920"/>
                <a:chOff x="6226200" y="8212320"/>
                <a:chExt cx="125280" cy="250920"/>
              </a:xfrm>
            </p:grpSpPr>
            <p:sp>
              <p:nvSpPr>
                <p:cNvPr id="123" name=""/>
                <p:cNvSpPr/>
                <p:nvPr/>
              </p:nvSpPr>
              <p:spPr>
                <a:xfrm>
                  <a:off x="6226200" y="8223840"/>
                  <a:ext cx="77400" cy="239400"/>
                </a:xfrm>
                <a:custGeom>
                  <a:avLst/>
                  <a:gdLst/>
                  <a:ahLst/>
                  <a:rect l="l" t="t" r="r" b="b"/>
                  <a:pathLst>
                    <a:path w="92" h="284">
                      <a:moveTo>
                        <a:pt x="0" y="233"/>
                      </a:moveTo>
                      <a:lnTo>
                        <a:pt x="92" y="284"/>
                      </a:lnTo>
                      <a:lnTo>
                        <a:pt x="92" y="19"/>
                      </a:lnTo>
                      <a:lnTo>
                        <a:pt x="0" y="0"/>
                      </a:lnTo>
                      <a:lnTo>
                        <a:pt x="0" y="233"/>
                      </a:lnTo>
                      <a:close/>
                    </a:path>
                  </a:pathLst>
                </a:custGeom>
                <a:solidFill>
                  <a:srgbClr val="666666"/>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 name=""/>
                <p:cNvSpPr/>
                <p:nvPr/>
              </p:nvSpPr>
              <p:spPr>
                <a:xfrm>
                  <a:off x="6226200" y="8223840"/>
                  <a:ext cx="77400" cy="239400"/>
                </a:xfrm>
                <a:custGeom>
                  <a:avLst/>
                  <a:gdLst/>
                  <a:ahLst/>
                  <a:rect l="l" t="t" r="r" b="b"/>
                  <a:pathLst>
                    <a:path w="92" h="284">
                      <a:moveTo>
                        <a:pt x="0" y="228"/>
                      </a:moveTo>
                      <a:lnTo>
                        <a:pt x="92" y="284"/>
                      </a:lnTo>
                      <a:lnTo>
                        <a:pt x="92" y="19"/>
                      </a:lnTo>
                      <a:lnTo>
                        <a:pt x="0" y="0"/>
                      </a:lnTo>
                      <a:lnTo>
                        <a:pt x="0" y="228"/>
                      </a:lnTo>
                      <a:close/>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 name=""/>
                <p:cNvSpPr/>
                <p:nvPr/>
              </p:nvSpPr>
              <p:spPr>
                <a:xfrm>
                  <a:off x="6303600" y="8259480"/>
                  <a:ext cx="47880" cy="203760"/>
                </a:xfrm>
                <a:custGeom>
                  <a:avLst/>
                  <a:gdLst/>
                  <a:ahLst/>
                  <a:rect l="l" t="t" r="r" b="b"/>
                  <a:pathLst>
                    <a:path w="57" h="242">
                      <a:moveTo>
                        <a:pt x="57" y="228"/>
                      </a:moveTo>
                      <a:lnTo>
                        <a:pt x="0" y="242"/>
                      </a:lnTo>
                      <a:lnTo>
                        <a:pt x="0" y="0"/>
                      </a:lnTo>
                      <a:lnTo>
                        <a:pt x="57" y="0"/>
                      </a:lnTo>
                      <a:lnTo>
                        <a:pt x="57" y="228"/>
                      </a:lnTo>
                      <a:close/>
                    </a:path>
                  </a:pathLst>
                </a:custGeom>
                <a:solidFill>
                  <a:srgbClr val="999999"/>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 name=""/>
                <p:cNvSpPr/>
                <p:nvPr/>
              </p:nvSpPr>
              <p:spPr>
                <a:xfrm>
                  <a:off x="6303600" y="8259480"/>
                  <a:ext cx="47880" cy="203760"/>
                </a:xfrm>
                <a:custGeom>
                  <a:avLst/>
                  <a:gdLst/>
                  <a:ahLst/>
                  <a:rect l="l" t="t" r="r" b="b"/>
                  <a:pathLst>
                    <a:path w="57" h="242">
                      <a:moveTo>
                        <a:pt x="57" y="228"/>
                      </a:moveTo>
                      <a:lnTo>
                        <a:pt x="0" y="242"/>
                      </a:lnTo>
                      <a:lnTo>
                        <a:pt x="0" y="0"/>
                      </a:lnTo>
                      <a:lnTo>
                        <a:pt x="57" y="0"/>
                      </a:lnTo>
                      <a:lnTo>
                        <a:pt x="57" y="228"/>
                      </a:lnTo>
                      <a:close/>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 name=""/>
                <p:cNvSpPr/>
                <p:nvPr/>
              </p:nvSpPr>
              <p:spPr>
                <a:xfrm>
                  <a:off x="6226200" y="8212320"/>
                  <a:ext cx="121680" cy="58680"/>
                </a:xfrm>
                <a:custGeom>
                  <a:avLst/>
                  <a:gdLst/>
                  <a:ahLst/>
                  <a:rect l="l" t="t" r="r" b="b"/>
                  <a:pathLst>
                    <a:path w="145" h="70">
                      <a:moveTo>
                        <a:pt x="57" y="0"/>
                      </a:moveTo>
                      <a:lnTo>
                        <a:pt x="145" y="56"/>
                      </a:lnTo>
                      <a:lnTo>
                        <a:pt x="92" y="70"/>
                      </a:lnTo>
                      <a:lnTo>
                        <a:pt x="0" y="14"/>
                      </a:lnTo>
                      <a:lnTo>
                        <a:pt x="57" y="0"/>
                      </a:lnTo>
                      <a:close/>
                    </a:path>
                  </a:pathLst>
                </a:custGeom>
                <a:solidFill>
                  <a:srgbClr val="ffffff"/>
                </a:solidFill>
                <a:ln w="6480">
                  <a:solidFill>
                    <a:srgbClr val="00000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128" name=""/>
                <p:cNvSpPr/>
                <p:nvPr/>
              </p:nvSpPr>
              <p:spPr>
                <a:xfrm>
                  <a:off x="6226200" y="8212320"/>
                  <a:ext cx="125280" cy="58680"/>
                </a:xfrm>
                <a:custGeom>
                  <a:avLst/>
                  <a:gdLst/>
                  <a:ahLst/>
                  <a:rect l="l" t="t" r="r" b="b"/>
                  <a:pathLst>
                    <a:path w="149" h="70">
                      <a:moveTo>
                        <a:pt x="61" y="0"/>
                      </a:moveTo>
                      <a:lnTo>
                        <a:pt x="149" y="56"/>
                      </a:lnTo>
                      <a:lnTo>
                        <a:pt x="92" y="70"/>
                      </a:lnTo>
                      <a:lnTo>
                        <a:pt x="0" y="19"/>
                      </a:lnTo>
                      <a:lnTo>
                        <a:pt x="61" y="0"/>
                      </a:lnTo>
                      <a:close/>
                    </a:path>
                  </a:pathLst>
                </a:custGeom>
                <a:noFill/>
                <a:ln w="6480">
                  <a:solidFill>
                    <a:srgbClr val="00000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grpSp>
          <p:sp>
            <p:nvSpPr>
              <p:cNvPr id="129" name=""/>
              <p:cNvSpPr/>
              <p:nvPr/>
            </p:nvSpPr>
            <p:spPr>
              <a:xfrm>
                <a:off x="6078240" y="8393400"/>
                <a:ext cx="217440" cy="148320"/>
              </a:xfrm>
              <a:custGeom>
                <a:avLst/>
                <a:gdLst/>
                <a:ahLst/>
                <a:rect l="l" t="t" r="r" b="b"/>
                <a:pathLst>
                  <a:path w="259" h="176">
                    <a:moveTo>
                      <a:pt x="70" y="139"/>
                    </a:moveTo>
                    <a:lnTo>
                      <a:pt x="83" y="107"/>
                    </a:lnTo>
                    <a:lnTo>
                      <a:pt x="0" y="51"/>
                    </a:lnTo>
                    <a:lnTo>
                      <a:pt x="154" y="0"/>
                    </a:lnTo>
                    <a:lnTo>
                      <a:pt x="259" y="79"/>
                    </a:lnTo>
                    <a:lnTo>
                      <a:pt x="145" y="176"/>
                    </a:lnTo>
                    <a:lnTo>
                      <a:pt x="141" y="176"/>
                    </a:lnTo>
                    <a:lnTo>
                      <a:pt x="70" y="139"/>
                    </a:lnTo>
                    <a:close/>
                  </a:path>
                </a:pathLst>
              </a:custGeom>
              <a:solidFill>
                <a:srgbClr val="b3b3b3"/>
              </a:solidFill>
              <a:ln w="6480">
                <a:solidFill>
                  <a:srgbClr val="b3b3b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 name=""/>
              <p:cNvSpPr/>
              <p:nvPr/>
            </p:nvSpPr>
            <p:spPr>
              <a:xfrm>
                <a:off x="6078240" y="8393400"/>
                <a:ext cx="217440" cy="148320"/>
              </a:xfrm>
              <a:custGeom>
                <a:avLst/>
                <a:gdLst/>
                <a:ahLst/>
                <a:rect l="l" t="t" r="r" b="b"/>
                <a:pathLst>
                  <a:path w="259" h="176">
                    <a:moveTo>
                      <a:pt x="70" y="135"/>
                    </a:moveTo>
                    <a:lnTo>
                      <a:pt x="83" y="102"/>
                    </a:lnTo>
                    <a:lnTo>
                      <a:pt x="0" y="51"/>
                    </a:lnTo>
                    <a:lnTo>
                      <a:pt x="154" y="0"/>
                    </a:lnTo>
                    <a:lnTo>
                      <a:pt x="259" y="79"/>
                    </a:lnTo>
                    <a:lnTo>
                      <a:pt x="145" y="176"/>
                    </a:lnTo>
                    <a:lnTo>
                      <a:pt x="141" y="176"/>
                    </a:lnTo>
                    <a:lnTo>
                      <a:pt x="70" y="135"/>
                    </a:lnTo>
                    <a:close/>
                  </a:path>
                </a:pathLst>
              </a:custGeom>
              <a:noFill/>
              <a:ln w="6480">
                <a:solidFill>
                  <a:srgbClr val="b3b3b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31" name=""/>
              <p:cNvGrpSpPr/>
              <p:nvPr/>
            </p:nvGrpSpPr>
            <p:grpSpPr>
              <a:xfrm>
                <a:off x="6129360" y="8427960"/>
                <a:ext cx="147960" cy="70200"/>
                <a:chOff x="6129360" y="8427960"/>
                <a:chExt cx="147960" cy="70200"/>
              </a:xfrm>
            </p:grpSpPr>
            <p:sp>
              <p:nvSpPr>
                <p:cNvPr id="132" name=""/>
                <p:cNvSpPr/>
                <p:nvPr/>
              </p:nvSpPr>
              <p:spPr>
                <a:xfrm>
                  <a:off x="6129360" y="8447760"/>
                  <a:ext cx="59400" cy="47160"/>
                </a:xfrm>
                <a:custGeom>
                  <a:avLst/>
                  <a:gdLst/>
                  <a:ahLst/>
                  <a:rect l="l" t="t" r="r" b="b"/>
                  <a:pathLst>
                    <a:path w="71" h="56">
                      <a:moveTo>
                        <a:pt x="0" y="14"/>
                      </a:moveTo>
                      <a:lnTo>
                        <a:pt x="0" y="0"/>
                      </a:lnTo>
                      <a:lnTo>
                        <a:pt x="71" y="42"/>
                      </a:lnTo>
                      <a:lnTo>
                        <a:pt x="66" y="56"/>
                      </a:lnTo>
                      <a:lnTo>
                        <a:pt x="0" y="14"/>
                      </a:lnTo>
                      <a:close/>
                    </a:path>
                  </a:pathLst>
                </a:custGeom>
                <a:solidFill>
                  <a:srgbClr val="666666"/>
                </a:solidFill>
                <a:ln w="6480">
                  <a:solidFill>
                    <a:srgbClr val="000000"/>
                  </a:solidFill>
                  <a:round/>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33" name=""/>
                <p:cNvSpPr/>
                <p:nvPr/>
              </p:nvSpPr>
              <p:spPr>
                <a:xfrm>
                  <a:off x="6129360" y="8447760"/>
                  <a:ext cx="59400" cy="47160"/>
                </a:xfrm>
                <a:custGeom>
                  <a:avLst/>
                  <a:gdLst/>
                  <a:ahLst/>
                  <a:rect l="l" t="t" r="r" b="b"/>
                  <a:pathLst>
                    <a:path w="71" h="56">
                      <a:moveTo>
                        <a:pt x="0" y="14"/>
                      </a:moveTo>
                      <a:lnTo>
                        <a:pt x="0" y="0"/>
                      </a:lnTo>
                      <a:lnTo>
                        <a:pt x="71" y="42"/>
                      </a:lnTo>
                      <a:lnTo>
                        <a:pt x="71" y="56"/>
                      </a:lnTo>
                      <a:lnTo>
                        <a:pt x="0" y="14"/>
                      </a:lnTo>
                      <a:close/>
                    </a:path>
                  </a:pathLst>
                </a:custGeom>
                <a:noFill/>
                <a:ln w="6480">
                  <a:solidFill>
                    <a:srgbClr val="000000"/>
                  </a:solidFill>
                  <a:round/>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34" name=""/>
                <p:cNvSpPr/>
                <p:nvPr/>
              </p:nvSpPr>
              <p:spPr>
                <a:xfrm>
                  <a:off x="6129360" y="8427960"/>
                  <a:ext cx="147960" cy="55440"/>
                </a:xfrm>
                <a:custGeom>
                  <a:avLst/>
                  <a:gdLst/>
                  <a:ahLst/>
                  <a:rect l="l" t="t" r="r" b="b"/>
                  <a:pathLst>
                    <a:path w="176" h="66">
                      <a:moveTo>
                        <a:pt x="110" y="0"/>
                      </a:moveTo>
                      <a:lnTo>
                        <a:pt x="0" y="24"/>
                      </a:lnTo>
                      <a:lnTo>
                        <a:pt x="71" y="66"/>
                      </a:lnTo>
                      <a:lnTo>
                        <a:pt x="176" y="38"/>
                      </a:lnTo>
                      <a:lnTo>
                        <a:pt x="110" y="0"/>
                      </a:lnTo>
                      <a:close/>
                    </a:path>
                  </a:pathLst>
                </a:custGeom>
                <a:solidFill>
                  <a:srgbClr val="ffffff"/>
                </a:solidFill>
                <a:ln w="648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35" name=""/>
                <p:cNvSpPr/>
                <p:nvPr/>
              </p:nvSpPr>
              <p:spPr>
                <a:xfrm>
                  <a:off x="6129360" y="8427960"/>
                  <a:ext cx="147960" cy="58680"/>
                </a:xfrm>
                <a:custGeom>
                  <a:avLst/>
                  <a:gdLst/>
                  <a:ahLst/>
                  <a:rect l="l" t="t" r="r" b="b"/>
                  <a:pathLst>
                    <a:path w="176" h="70">
                      <a:moveTo>
                        <a:pt x="110" y="0"/>
                      </a:moveTo>
                      <a:lnTo>
                        <a:pt x="0" y="24"/>
                      </a:lnTo>
                      <a:lnTo>
                        <a:pt x="71" y="70"/>
                      </a:lnTo>
                      <a:lnTo>
                        <a:pt x="176" y="38"/>
                      </a:lnTo>
                      <a:lnTo>
                        <a:pt x="110" y="0"/>
                      </a:lnTo>
                      <a:close/>
                    </a:path>
                  </a:pathLst>
                </a:custGeom>
                <a:noFill/>
                <a:ln w="6480">
                  <a:solidFill>
                    <a:srgbClr val="00000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136" name=""/>
                <p:cNvSpPr/>
                <p:nvPr/>
              </p:nvSpPr>
              <p:spPr>
                <a:xfrm>
                  <a:off x="6184800" y="8459640"/>
                  <a:ext cx="92520" cy="35280"/>
                </a:xfrm>
                <a:custGeom>
                  <a:avLst/>
                  <a:gdLst/>
                  <a:ahLst/>
                  <a:rect l="l" t="t" r="r" b="b"/>
                  <a:pathLst>
                    <a:path w="110" h="42">
                      <a:moveTo>
                        <a:pt x="110" y="9"/>
                      </a:moveTo>
                      <a:lnTo>
                        <a:pt x="0" y="42"/>
                      </a:lnTo>
                      <a:lnTo>
                        <a:pt x="5" y="28"/>
                      </a:lnTo>
                      <a:lnTo>
                        <a:pt x="110" y="0"/>
                      </a:lnTo>
                      <a:lnTo>
                        <a:pt x="110" y="9"/>
                      </a:lnTo>
                      <a:close/>
                    </a:path>
                  </a:pathLst>
                </a:custGeom>
                <a:solidFill>
                  <a:srgbClr val="ffffff"/>
                </a:solidFill>
                <a:ln w="6480">
                  <a:solidFill>
                    <a:srgbClr val="000000"/>
                  </a:solidFill>
                  <a:round/>
                </a:ln>
              </p:spPr>
              <p:style>
                <a:lnRef idx="0"/>
                <a:fillRef idx="0"/>
                <a:effectRef idx="0"/>
                <a:fontRef idx="minor"/>
              </p:style>
              <p:txBody>
                <a:bodyPr lIns="90000" rIns="90000" tIns="-11520" bIns="-11520" anchor="t">
                  <a:noAutofit/>
                </a:bodyPr>
                <a:p>
                  <a:endParaRPr b="0" lang="en-US" sz="2400" strike="noStrike" u="none">
                    <a:solidFill>
                      <a:srgbClr val="000000"/>
                    </a:solidFill>
                    <a:effectLst/>
                    <a:uFillTx/>
                    <a:latin typeface="Times New Roman"/>
                  </a:endParaRPr>
                </a:p>
              </p:txBody>
            </p:sp>
            <p:sp>
              <p:nvSpPr>
                <p:cNvPr id="137" name=""/>
                <p:cNvSpPr/>
                <p:nvPr/>
              </p:nvSpPr>
              <p:spPr>
                <a:xfrm>
                  <a:off x="6184800" y="8459640"/>
                  <a:ext cx="92520" cy="38520"/>
                </a:xfrm>
                <a:custGeom>
                  <a:avLst/>
                  <a:gdLst/>
                  <a:ahLst/>
                  <a:rect l="l" t="t" r="r" b="b"/>
                  <a:pathLst>
                    <a:path w="110" h="46">
                      <a:moveTo>
                        <a:pt x="110" y="14"/>
                      </a:moveTo>
                      <a:lnTo>
                        <a:pt x="0" y="46"/>
                      </a:lnTo>
                      <a:lnTo>
                        <a:pt x="0" y="32"/>
                      </a:lnTo>
                      <a:lnTo>
                        <a:pt x="110" y="0"/>
                      </a:lnTo>
                      <a:lnTo>
                        <a:pt x="110" y="14"/>
                      </a:lnTo>
                      <a:close/>
                    </a:path>
                  </a:pathLst>
                </a:custGeom>
                <a:noFill/>
                <a:ln w="6480">
                  <a:solidFill>
                    <a:srgbClr val="000000"/>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grpSp>
          <p:grpSp>
            <p:nvGrpSpPr>
              <p:cNvPr id="138" name=""/>
              <p:cNvGrpSpPr/>
              <p:nvPr/>
            </p:nvGrpSpPr>
            <p:grpSpPr>
              <a:xfrm>
                <a:off x="6155640" y="8451720"/>
                <a:ext cx="210960" cy="94320"/>
                <a:chOff x="6155640" y="8451720"/>
                <a:chExt cx="210960" cy="94320"/>
              </a:xfrm>
            </p:grpSpPr>
            <p:sp>
              <p:nvSpPr>
                <p:cNvPr id="139" name=""/>
                <p:cNvSpPr/>
                <p:nvPr/>
              </p:nvSpPr>
              <p:spPr>
                <a:xfrm>
                  <a:off x="6199920" y="8487000"/>
                  <a:ext cx="166320" cy="54720"/>
                </a:xfrm>
                <a:custGeom>
                  <a:avLst/>
                  <a:gdLst/>
                  <a:ahLst/>
                  <a:rect l="l" t="t" r="r" b="b"/>
                  <a:pathLst>
                    <a:path w="198" h="65">
                      <a:moveTo>
                        <a:pt x="0" y="65"/>
                      </a:moveTo>
                      <a:lnTo>
                        <a:pt x="198" y="10"/>
                      </a:lnTo>
                      <a:lnTo>
                        <a:pt x="198" y="0"/>
                      </a:lnTo>
                      <a:lnTo>
                        <a:pt x="0" y="56"/>
                      </a:lnTo>
                      <a:lnTo>
                        <a:pt x="0" y="65"/>
                      </a:lnTo>
                      <a:close/>
                    </a:path>
                  </a:pathLst>
                </a:custGeom>
                <a:solidFill>
                  <a:srgbClr val="999999"/>
                </a:solidFill>
                <a:ln w="6480">
                  <a:solidFill>
                    <a:srgbClr val="000000"/>
                  </a:solidFill>
                  <a:round/>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Times New Roman"/>
                  </a:endParaRPr>
                </a:p>
              </p:txBody>
            </p:sp>
            <p:sp>
              <p:nvSpPr>
                <p:cNvPr id="140" name=""/>
                <p:cNvSpPr/>
                <p:nvPr/>
              </p:nvSpPr>
              <p:spPr>
                <a:xfrm>
                  <a:off x="6199920" y="8487000"/>
                  <a:ext cx="166320" cy="59040"/>
                </a:xfrm>
                <a:custGeom>
                  <a:avLst/>
                  <a:gdLst/>
                  <a:ahLst/>
                  <a:rect l="l" t="t" r="r" b="b"/>
                  <a:pathLst>
                    <a:path w="198" h="70">
                      <a:moveTo>
                        <a:pt x="0" y="70"/>
                      </a:moveTo>
                      <a:lnTo>
                        <a:pt x="198" y="10"/>
                      </a:lnTo>
                      <a:lnTo>
                        <a:pt x="198" y="0"/>
                      </a:lnTo>
                      <a:lnTo>
                        <a:pt x="0" y="61"/>
                      </a:lnTo>
                      <a:lnTo>
                        <a:pt x="0" y="70"/>
                      </a:lnTo>
                      <a:close/>
                    </a:path>
                  </a:pathLst>
                </a:custGeom>
                <a:noFill/>
                <a:ln w="6480">
                  <a:solidFill>
                    <a:srgbClr val="00000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141" name=""/>
                <p:cNvSpPr/>
                <p:nvPr/>
              </p:nvSpPr>
              <p:spPr>
                <a:xfrm>
                  <a:off x="6155640" y="8498880"/>
                  <a:ext cx="44280" cy="42840"/>
                </a:xfrm>
                <a:custGeom>
                  <a:avLst/>
                  <a:gdLst/>
                  <a:ahLst/>
                  <a:rect l="l" t="t" r="r" b="b"/>
                  <a:pathLst>
                    <a:path w="53" h="51">
                      <a:moveTo>
                        <a:pt x="0" y="0"/>
                      </a:moveTo>
                      <a:lnTo>
                        <a:pt x="0" y="19"/>
                      </a:lnTo>
                      <a:lnTo>
                        <a:pt x="53" y="51"/>
                      </a:lnTo>
                      <a:lnTo>
                        <a:pt x="53" y="42"/>
                      </a:lnTo>
                      <a:lnTo>
                        <a:pt x="0" y="0"/>
                      </a:lnTo>
                      <a:close/>
                    </a:path>
                  </a:pathLst>
                </a:custGeom>
                <a:solidFill>
                  <a:srgbClr val="666666"/>
                </a:solidFill>
                <a:ln w="648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42" name=""/>
                <p:cNvSpPr/>
                <p:nvPr/>
              </p:nvSpPr>
              <p:spPr>
                <a:xfrm>
                  <a:off x="6155640" y="8498880"/>
                  <a:ext cx="47880" cy="47160"/>
                </a:xfrm>
                <a:custGeom>
                  <a:avLst/>
                  <a:gdLst/>
                  <a:ahLst/>
                  <a:rect l="l" t="t" r="r" b="b"/>
                  <a:pathLst>
                    <a:path w="57" h="56">
                      <a:moveTo>
                        <a:pt x="0" y="0"/>
                      </a:moveTo>
                      <a:lnTo>
                        <a:pt x="0" y="24"/>
                      </a:lnTo>
                      <a:lnTo>
                        <a:pt x="57" y="56"/>
                      </a:lnTo>
                      <a:lnTo>
                        <a:pt x="57" y="47"/>
                      </a:lnTo>
                      <a:lnTo>
                        <a:pt x="0" y="0"/>
                      </a:lnTo>
                      <a:close/>
                    </a:path>
                  </a:pathLst>
                </a:custGeom>
                <a:noFill/>
                <a:ln w="6480">
                  <a:solidFill>
                    <a:srgbClr val="000000"/>
                  </a:solidFill>
                  <a:round/>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43" name=""/>
                <p:cNvSpPr/>
                <p:nvPr/>
              </p:nvSpPr>
              <p:spPr>
                <a:xfrm>
                  <a:off x="6155640" y="8451720"/>
                  <a:ext cx="210960" cy="82440"/>
                </a:xfrm>
                <a:custGeom>
                  <a:avLst/>
                  <a:gdLst/>
                  <a:ahLst/>
                  <a:rect l="l" t="t" r="r" b="b"/>
                  <a:pathLst>
                    <a:path w="251" h="98">
                      <a:moveTo>
                        <a:pt x="0" y="56"/>
                      </a:moveTo>
                      <a:lnTo>
                        <a:pt x="198" y="0"/>
                      </a:lnTo>
                      <a:lnTo>
                        <a:pt x="251" y="42"/>
                      </a:lnTo>
                      <a:lnTo>
                        <a:pt x="53" y="98"/>
                      </a:lnTo>
                      <a:lnTo>
                        <a:pt x="0" y="56"/>
                      </a:lnTo>
                      <a:close/>
                    </a:path>
                  </a:pathLst>
                </a:custGeom>
                <a:solidFill>
                  <a:srgbClr val="e6e6e6"/>
                </a:solidFill>
                <a:ln w="6480">
                  <a:solidFill>
                    <a:srgbClr val="000000"/>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44" name=""/>
                <p:cNvSpPr/>
                <p:nvPr/>
              </p:nvSpPr>
              <p:spPr>
                <a:xfrm>
                  <a:off x="6155640" y="8451720"/>
                  <a:ext cx="210960" cy="86760"/>
                </a:xfrm>
                <a:custGeom>
                  <a:avLst/>
                  <a:gdLst/>
                  <a:ahLst/>
                  <a:rect l="l" t="t" r="r" b="b"/>
                  <a:pathLst>
                    <a:path w="251" h="103">
                      <a:moveTo>
                        <a:pt x="0" y="56"/>
                      </a:moveTo>
                      <a:lnTo>
                        <a:pt x="198" y="0"/>
                      </a:lnTo>
                      <a:lnTo>
                        <a:pt x="251" y="42"/>
                      </a:lnTo>
                      <a:lnTo>
                        <a:pt x="57" y="103"/>
                      </a:lnTo>
                      <a:lnTo>
                        <a:pt x="0" y="56"/>
                      </a:lnTo>
                      <a:close/>
                    </a:path>
                  </a:pathLst>
                </a:custGeom>
                <a:noFill/>
                <a:ln w="6480">
                  <a:solidFill>
                    <a:srgbClr val="000000"/>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grpSp>
          <p:sp>
            <p:nvSpPr>
              <p:cNvPr id="145" name=""/>
              <p:cNvSpPr/>
              <p:nvPr/>
            </p:nvSpPr>
            <p:spPr>
              <a:xfrm>
                <a:off x="6274080" y="8291520"/>
                <a:ext cx="29160" cy="11520"/>
              </a:xfrm>
              <a:prstGeom prst="line">
                <a:avLst/>
              </a:prstGeom>
              <a:ln w="6480">
                <a:solidFill>
                  <a:srgbClr val="ffffff"/>
                </a:solidFill>
                <a:miter/>
              </a:ln>
            </p:spPr>
            <p:style>
              <a:lnRef idx="0"/>
              <a:fillRef idx="0"/>
              <a:effectRef idx="0"/>
              <a:fontRef idx="minor"/>
            </p:style>
            <p:txBody>
              <a:bodyPr lIns="90000" rIns="90000" tIns="-35280" bIns="-35280" anchor="t">
                <a:noAutofit/>
              </a:bodyPr>
              <a:p>
                <a:endParaRPr b="0" lang="en-US" sz="2400" strike="noStrike" u="none">
                  <a:solidFill>
                    <a:srgbClr val="000000"/>
                  </a:solidFill>
                  <a:effectLst/>
                  <a:uFillTx/>
                  <a:latin typeface="Times New Roman"/>
                </a:endParaRPr>
              </a:p>
            </p:txBody>
          </p:sp>
          <p:sp>
            <p:nvSpPr>
              <p:cNvPr id="146" name=""/>
              <p:cNvSpPr/>
              <p:nvPr/>
            </p:nvSpPr>
            <p:spPr>
              <a:xfrm flipV="1">
                <a:off x="6303600" y="8306280"/>
                <a:ext cx="720" cy="121320"/>
              </a:xfrm>
              <a:prstGeom prst="line">
                <a:avLst/>
              </a:prstGeom>
              <a:ln w="648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 name=""/>
              <p:cNvSpPr/>
              <p:nvPr/>
            </p:nvSpPr>
            <p:spPr>
              <a:xfrm>
                <a:off x="6129360" y="8318520"/>
                <a:ext cx="25920" cy="117720"/>
              </a:xfrm>
              <a:custGeom>
                <a:avLst/>
                <a:gdLst/>
                <a:ahLst/>
                <a:rect l="l" t="t" r="r" b="b"/>
                <a:pathLst>
                  <a:path w="31" h="140">
                    <a:moveTo>
                      <a:pt x="31" y="140"/>
                    </a:moveTo>
                    <a:lnTo>
                      <a:pt x="0" y="93"/>
                    </a:lnTo>
                    <a:lnTo>
                      <a:pt x="0" y="0"/>
                    </a:lnTo>
                    <a:lnTo>
                      <a:pt x="22" y="9"/>
                    </a:lnTo>
                    <a:lnTo>
                      <a:pt x="31" y="9"/>
                    </a:lnTo>
                    <a:lnTo>
                      <a:pt x="31" y="140"/>
                    </a:lnTo>
                    <a:close/>
                  </a:path>
                </a:pathLst>
              </a:custGeom>
              <a:solidFill>
                <a:srgbClr val="999999"/>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 name=""/>
              <p:cNvSpPr/>
              <p:nvPr/>
            </p:nvSpPr>
            <p:spPr>
              <a:xfrm>
                <a:off x="6129360" y="8318520"/>
                <a:ext cx="25920" cy="117720"/>
              </a:xfrm>
              <a:custGeom>
                <a:avLst/>
                <a:gdLst/>
                <a:ahLst/>
                <a:rect l="l" t="t" r="r" b="b"/>
                <a:pathLst>
                  <a:path w="31" h="140">
                    <a:moveTo>
                      <a:pt x="31" y="140"/>
                    </a:moveTo>
                    <a:lnTo>
                      <a:pt x="0" y="93"/>
                    </a:lnTo>
                    <a:lnTo>
                      <a:pt x="0" y="0"/>
                    </a:lnTo>
                    <a:lnTo>
                      <a:pt x="22" y="9"/>
                    </a:lnTo>
                    <a:lnTo>
                      <a:pt x="31" y="9"/>
                    </a:lnTo>
                    <a:lnTo>
                      <a:pt x="31" y="135"/>
                    </a:lnTo>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 name=""/>
              <p:cNvSpPr/>
              <p:nvPr/>
            </p:nvSpPr>
            <p:spPr>
              <a:xfrm>
                <a:off x="6129360" y="8291520"/>
                <a:ext cx="114840" cy="34200"/>
              </a:xfrm>
              <a:custGeom>
                <a:avLst/>
                <a:gdLst/>
                <a:ahLst/>
                <a:rect l="l" t="t" r="r" b="b"/>
                <a:pathLst>
                  <a:path w="137" h="41">
                    <a:moveTo>
                      <a:pt x="137" y="4"/>
                    </a:moveTo>
                    <a:lnTo>
                      <a:pt x="110" y="0"/>
                    </a:lnTo>
                    <a:lnTo>
                      <a:pt x="0" y="32"/>
                    </a:lnTo>
                    <a:lnTo>
                      <a:pt x="22" y="41"/>
                    </a:lnTo>
                    <a:lnTo>
                      <a:pt x="31" y="41"/>
                    </a:lnTo>
                    <a:lnTo>
                      <a:pt x="137" y="4"/>
                    </a:lnTo>
                    <a:close/>
                  </a:path>
                </a:pathLst>
              </a:custGeom>
              <a:solidFill>
                <a:srgbClr val="cccccc"/>
              </a:solidFill>
              <a:ln w="0">
                <a:noFill/>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150" name=""/>
              <p:cNvSpPr/>
              <p:nvPr/>
            </p:nvSpPr>
            <p:spPr>
              <a:xfrm>
                <a:off x="6129360" y="8291520"/>
                <a:ext cx="114840" cy="34200"/>
              </a:xfrm>
              <a:custGeom>
                <a:avLst/>
                <a:gdLst/>
                <a:ahLst/>
                <a:rect l="l" t="t" r="r" b="b"/>
                <a:pathLst>
                  <a:path w="137" h="41">
                    <a:moveTo>
                      <a:pt x="137" y="4"/>
                    </a:moveTo>
                    <a:lnTo>
                      <a:pt x="110" y="0"/>
                    </a:lnTo>
                    <a:lnTo>
                      <a:pt x="0" y="32"/>
                    </a:lnTo>
                    <a:lnTo>
                      <a:pt x="22" y="41"/>
                    </a:lnTo>
                    <a:lnTo>
                      <a:pt x="31" y="41"/>
                    </a:lnTo>
                  </a:path>
                </a:pathLst>
              </a:custGeom>
              <a:noFill/>
              <a:ln w="6480">
                <a:solidFill>
                  <a:srgbClr val="000000"/>
                </a:solidFill>
                <a:round/>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151" name=""/>
              <p:cNvSpPr/>
              <p:nvPr/>
            </p:nvSpPr>
            <p:spPr>
              <a:xfrm>
                <a:off x="6129360" y="8291520"/>
                <a:ext cx="114840" cy="34200"/>
              </a:xfrm>
              <a:custGeom>
                <a:avLst/>
                <a:gdLst/>
                <a:ahLst/>
                <a:rect l="l" t="t" r="r" b="b"/>
                <a:pathLst>
                  <a:path w="137" h="41">
                    <a:moveTo>
                      <a:pt x="137" y="4"/>
                    </a:moveTo>
                    <a:lnTo>
                      <a:pt x="110" y="0"/>
                    </a:lnTo>
                    <a:lnTo>
                      <a:pt x="0" y="32"/>
                    </a:lnTo>
                    <a:lnTo>
                      <a:pt x="22" y="41"/>
                    </a:lnTo>
                    <a:lnTo>
                      <a:pt x="31" y="41"/>
                    </a:lnTo>
                  </a:path>
                </a:pathLst>
              </a:custGeom>
              <a:noFill/>
              <a:ln w="6480">
                <a:solidFill>
                  <a:srgbClr val="000000"/>
                </a:solidFill>
                <a:round/>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152" name=""/>
              <p:cNvSpPr/>
              <p:nvPr/>
            </p:nvSpPr>
            <p:spPr>
              <a:xfrm>
                <a:off x="6155640" y="8291520"/>
                <a:ext cx="147960" cy="50400"/>
              </a:xfrm>
              <a:custGeom>
                <a:avLst/>
                <a:gdLst/>
                <a:ahLst/>
                <a:rect l="l" t="t" r="r" b="b"/>
                <a:pathLst>
                  <a:path w="176" h="60">
                    <a:moveTo>
                      <a:pt x="35" y="60"/>
                    </a:moveTo>
                    <a:lnTo>
                      <a:pt x="0" y="41"/>
                    </a:lnTo>
                    <a:lnTo>
                      <a:pt x="136" y="0"/>
                    </a:lnTo>
                    <a:lnTo>
                      <a:pt x="176" y="18"/>
                    </a:lnTo>
                    <a:lnTo>
                      <a:pt x="176" y="18"/>
                    </a:lnTo>
                    <a:lnTo>
                      <a:pt x="35" y="60"/>
                    </a:lnTo>
                    <a:close/>
                  </a:path>
                </a:pathLst>
              </a:custGeom>
              <a:solidFill>
                <a:srgbClr val="cccccc"/>
              </a:solidFill>
              <a:ln w="6480">
                <a:solidFill>
                  <a:srgbClr val="000000"/>
                </a:solidFill>
                <a:round/>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Times New Roman"/>
                </a:endParaRPr>
              </a:p>
            </p:txBody>
          </p:sp>
          <p:sp>
            <p:nvSpPr>
              <p:cNvPr id="153" name=""/>
              <p:cNvSpPr/>
              <p:nvPr/>
            </p:nvSpPr>
            <p:spPr>
              <a:xfrm>
                <a:off x="6155640" y="8291520"/>
                <a:ext cx="151200" cy="54360"/>
              </a:xfrm>
              <a:custGeom>
                <a:avLst/>
                <a:gdLst/>
                <a:ahLst/>
                <a:rect l="l" t="t" r="r" b="b"/>
                <a:pathLst>
                  <a:path w="180" h="65">
                    <a:moveTo>
                      <a:pt x="35" y="65"/>
                    </a:moveTo>
                    <a:lnTo>
                      <a:pt x="0" y="41"/>
                    </a:lnTo>
                    <a:lnTo>
                      <a:pt x="136" y="0"/>
                    </a:lnTo>
                    <a:lnTo>
                      <a:pt x="180" y="18"/>
                    </a:lnTo>
                    <a:lnTo>
                      <a:pt x="176" y="18"/>
                    </a:lnTo>
                    <a:lnTo>
                      <a:pt x="35" y="65"/>
                    </a:lnTo>
                    <a:close/>
                  </a:path>
                </a:pathLst>
              </a:custGeom>
              <a:noFill/>
              <a:ln w="6480">
                <a:solidFill>
                  <a:srgbClr val="000000"/>
                </a:solidFill>
                <a:round/>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Times New Roman"/>
                </a:endParaRPr>
              </a:p>
            </p:txBody>
          </p:sp>
          <p:sp>
            <p:nvSpPr>
              <p:cNvPr id="154" name=""/>
              <p:cNvSpPr/>
              <p:nvPr/>
            </p:nvSpPr>
            <p:spPr>
              <a:xfrm>
                <a:off x="6155640" y="8326080"/>
                <a:ext cx="29160" cy="141480"/>
              </a:xfrm>
              <a:custGeom>
                <a:avLst/>
                <a:gdLst/>
                <a:ahLst/>
                <a:rect l="l" t="t" r="r" b="b"/>
                <a:pathLst>
                  <a:path w="35" h="168">
                    <a:moveTo>
                      <a:pt x="35" y="19"/>
                    </a:moveTo>
                    <a:lnTo>
                      <a:pt x="0" y="0"/>
                    </a:lnTo>
                    <a:lnTo>
                      <a:pt x="0" y="140"/>
                    </a:lnTo>
                    <a:lnTo>
                      <a:pt x="35" y="168"/>
                    </a:lnTo>
                    <a:lnTo>
                      <a:pt x="35" y="19"/>
                    </a:lnTo>
                    <a:close/>
                  </a:path>
                </a:pathLst>
              </a:custGeom>
              <a:solidFill>
                <a:srgbClr val="999999"/>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 name=""/>
              <p:cNvSpPr/>
              <p:nvPr/>
            </p:nvSpPr>
            <p:spPr>
              <a:xfrm>
                <a:off x="6155640" y="8326080"/>
                <a:ext cx="29160" cy="141480"/>
              </a:xfrm>
              <a:custGeom>
                <a:avLst/>
                <a:gdLst/>
                <a:ahLst/>
                <a:rect l="l" t="t" r="r" b="b"/>
                <a:pathLst>
                  <a:path w="35" h="168">
                    <a:moveTo>
                      <a:pt x="35" y="24"/>
                    </a:moveTo>
                    <a:lnTo>
                      <a:pt x="0" y="0"/>
                    </a:lnTo>
                    <a:lnTo>
                      <a:pt x="0" y="145"/>
                    </a:lnTo>
                    <a:lnTo>
                      <a:pt x="35" y="168"/>
                    </a:lnTo>
                    <a:lnTo>
                      <a:pt x="35" y="24"/>
                    </a:lnTo>
                    <a:close/>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 name=""/>
              <p:cNvSpPr/>
              <p:nvPr/>
            </p:nvSpPr>
            <p:spPr>
              <a:xfrm>
                <a:off x="6184800" y="8306640"/>
                <a:ext cx="118440" cy="160920"/>
              </a:xfrm>
              <a:custGeom>
                <a:avLst/>
                <a:gdLst/>
                <a:ahLst/>
                <a:rect l="l" t="t" r="r" b="b"/>
                <a:pathLst>
                  <a:path w="141" h="191">
                    <a:moveTo>
                      <a:pt x="0" y="47"/>
                    </a:moveTo>
                    <a:lnTo>
                      <a:pt x="141" y="0"/>
                    </a:lnTo>
                    <a:lnTo>
                      <a:pt x="141" y="144"/>
                    </a:lnTo>
                    <a:lnTo>
                      <a:pt x="0" y="191"/>
                    </a:lnTo>
                    <a:lnTo>
                      <a:pt x="0" y="47"/>
                    </a:lnTo>
                    <a:close/>
                  </a:path>
                </a:pathLst>
              </a:custGeom>
              <a:solidFill>
                <a:srgbClr val="808080"/>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 name=""/>
              <p:cNvSpPr/>
              <p:nvPr/>
            </p:nvSpPr>
            <p:spPr>
              <a:xfrm>
                <a:off x="6184800" y="8306640"/>
                <a:ext cx="122040" cy="160920"/>
              </a:xfrm>
              <a:custGeom>
                <a:avLst/>
                <a:gdLst/>
                <a:ahLst/>
                <a:rect l="l" t="t" r="r" b="b"/>
                <a:pathLst>
                  <a:path w="145" h="191">
                    <a:moveTo>
                      <a:pt x="0" y="47"/>
                    </a:moveTo>
                    <a:lnTo>
                      <a:pt x="145" y="0"/>
                    </a:lnTo>
                    <a:lnTo>
                      <a:pt x="145" y="149"/>
                    </a:lnTo>
                    <a:lnTo>
                      <a:pt x="0" y="191"/>
                    </a:lnTo>
                    <a:lnTo>
                      <a:pt x="0" y="47"/>
                    </a:lnTo>
                    <a:close/>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 name=""/>
              <p:cNvSpPr/>
              <p:nvPr/>
            </p:nvSpPr>
            <p:spPr>
              <a:xfrm>
                <a:off x="6200280" y="8326080"/>
                <a:ext cx="92160" cy="122040"/>
              </a:xfrm>
              <a:custGeom>
                <a:avLst/>
                <a:gdLst/>
                <a:ahLst/>
                <a:rect l="l" t="t" r="r" b="b"/>
                <a:pathLst>
                  <a:path w="110" h="145">
                    <a:moveTo>
                      <a:pt x="0" y="38"/>
                    </a:moveTo>
                    <a:lnTo>
                      <a:pt x="110" y="0"/>
                    </a:lnTo>
                    <a:lnTo>
                      <a:pt x="110" y="112"/>
                    </a:lnTo>
                    <a:lnTo>
                      <a:pt x="0" y="145"/>
                    </a:lnTo>
                    <a:lnTo>
                      <a:pt x="0" y="38"/>
                    </a:lnTo>
                    <a:close/>
                  </a:path>
                </a:pathLst>
              </a:custGeom>
              <a:gradFill rotWithShape="0">
                <a:gsLst>
                  <a:gs pos="0">
                    <a:srgbClr val="33cccc"/>
                  </a:gs>
                  <a:gs pos="100000">
                    <a:srgbClr val="175e5e"/>
                  </a:gs>
                </a:gsLst>
                <a:lin ang="13500000"/>
              </a:gra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 name=""/>
              <p:cNvSpPr/>
              <p:nvPr/>
            </p:nvSpPr>
            <p:spPr>
              <a:xfrm>
                <a:off x="6200280" y="8326080"/>
                <a:ext cx="92160" cy="122040"/>
              </a:xfrm>
              <a:custGeom>
                <a:avLst/>
                <a:gdLst/>
                <a:ahLst/>
                <a:rect l="l" t="t" r="r" b="b"/>
                <a:pathLst>
                  <a:path w="110" h="145">
                    <a:moveTo>
                      <a:pt x="0" y="38"/>
                    </a:moveTo>
                    <a:lnTo>
                      <a:pt x="110" y="0"/>
                    </a:lnTo>
                    <a:lnTo>
                      <a:pt x="110" y="112"/>
                    </a:lnTo>
                    <a:lnTo>
                      <a:pt x="0" y="145"/>
                    </a:lnTo>
                    <a:lnTo>
                      <a:pt x="0" y="38"/>
                    </a:lnTo>
                    <a:close/>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 name=""/>
              <p:cNvSpPr/>
              <p:nvPr/>
            </p:nvSpPr>
            <p:spPr>
              <a:xfrm flipV="1">
                <a:off x="6200280" y="8361000"/>
                <a:ext cx="720" cy="82440"/>
              </a:xfrm>
              <a:prstGeom prst="line">
                <a:avLst/>
              </a:prstGeom>
              <a:ln w="6480">
                <a:solidFill>
                  <a:srgbClr val="ffffff"/>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61" name=""/>
              <p:cNvSpPr/>
              <p:nvPr/>
            </p:nvSpPr>
            <p:spPr>
              <a:xfrm flipV="1">
                <a:off x="6200280" y="8420040"/>
                <a:ext cx="88200" cy="23400"/>
              </a:xfrm>
              <a:prstGeom prst="line">
                <a:avLst/>
              </a:prstGeom>
              <a:ln w="6480">
                <a:solidFill>
                  <a:srgbClr val="ffffff"/>
                </a:solidFill>
                <a:miter/>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grpSp>
      </p:grpSp>
      <p:grpSp>
        <p:nvGrpSpPr>
          <p:cNvPr id="162" name=""/>
          <p:cNvGrpSpPr/>
          <p:nvPr/>
        </p:nvGrpSpPr>
        <p:grpSpPr>
          <a:xfrm>
            <a:off x="5942160" y="7351560"/>
            <a:ext cx="664920" cy="436320"/>
            <a:chOff x="5942160" y="7351560"/>
            <a:chExt cx="664920" cy="436320"/>
          </a:xfrm>
        </p:grpSpPr>
        <p:sp>
          <p:nvSpPr>
            <p:cNvPr id="163" name=""/>
            <p:cNvSpPr/>
            <p:nvPr/>
          </p:nvSpPr>
          <p:spPr>
            <a:xfrm>
              <a:off x="5942160" y="7458120"/>
              <a:ext cx="664920" cy="329760"/>
            </a:xfrm>
            <a:custGeom>
              <a:avLst/>
              <a:gdLst/>
              <a:ahLst/>
              <a:rect l="l" t="t" r="r" b="b"/>
              <a:pathLst>
                <a:path w="821" h="391">
                  <a:moveTo>
                    <a:pt x="0" y="103"/>
                  </a:moveTo>
                  <a:lnTo>
                    <a:pt x="338" y="0"/>
                  </a:lnTo>
                  <a:lnTo>
                    <a:pt x="821" y="298"/>
                  </a:lnTo>
                  <a:lnTo>
                    <a:pt x="470" y="391"/>
                  </a:lnTo>
                  <a:lnTo>
                    <a:pt x="0" y="103"/>
                  </a:lnTo>
                  <a:close/>
                </a:path>
              </a:pathLst>
            </a:custGeom>
            <a:gradFill rotWithShape="0">
              <a:gsLst>
                <a:gs pos="0">
                  <a:srgbClr val="808080"/>
                </a:gs>
                <a:gs pos="100000">
                  <a:srgbClr val="232323"/>
                </a:gs>
              </a:gsLst>
              <a:lin ang="13500000"/>
            </a:gra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 name=""/>
            <p:cNvSpPr/>
            <p:nvPr/>
          </p:nvSpPr>
          <p:spPr>
            <a:xfrm>
              <a:off x="5942160" y="7437960"/>
              <a:ext cx="664920" cy="329760"/>
            </a:xfrm>
            <a:custGeom>
              <a:avLst/>
              <a:gdLst/>
              <a:ahLst/>
              <a:rect l="l" t="t" r="r" b="b"/>
              <a:pathLst>
                <a:path w="821" h="391">
                  <a:moveTo>
                    <a:pt x="0" y="103"/>
                  </a:moveTo>
                  <a:lnTo>
                    <a:pt x="338" y="0"/>
                  </a:lnTo>
                  <a:lnTo>
                    <a:pt x="821" y="298"/>
                  </a:lnTo>
                  <a:lnTo>
                    <a:pt x="470" y="391"/>
                  </a:lnTo>
                  <a:lnTo>
                    <a:pt x="0" y="103"/>
                  </a:lnTo>
                  <a:close/>
                </a:path>
              </a:pathLst>
            </a:custGeom>
            <a:gradFill rotWithShape="0">
              <a:gsLst>
                <a:gs pos="0">
                  <a:srgbClr val="5e6c75"/>
                </a:gs>
                <a:gs pos="100000">
                  <a:srgbClr val="ccecff"/>
                </a:gs>
              </a:gsLst>
              <a:lin ang="5400000"/>
            </a:gra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65" name=""/>
            <p:cNvGrpSpPr/>
            <p:nvPr/>
          </p:nvGrpSpPr>
          <p:grpSpPr>
            <a:xfrm>
              <a:off x="6268320" y="7351560"/>
              <a:ext cx="125640" cy="250920"/>
              <a:chOff x="6268320" y="7351560"/>
              <a:chExt cx="125640" cy="250920"/>
            </a:xfrm>
          </p:grpSpPr>
          <p:sp>
            <p:nvSpPr>
              <p:cNvPr id="166" name=""/>
              <p:cNvSpPr/>
              <p:nvPr/>
            </p:nvSpPr>
            <p:spPr>
              <a:xfrm>
                <a:off x="6268320" y="7363080"/>
                <a:ext cx="77400" cy="239400"/>
              </a:xfrm>
              <a:custGeom>
                <a:avLst/>
                <a:gdLst/>
                <a:ahLst/>
                <a:rect l="l" t="t" r="r" b="b"/>
                <a:pathLst>
                  <a:path w="92" h="284">
                    <a:moveTo>
                      <a:pt x="0" y="233"/>
                    </a:moveTo>
                    <a:lnTo>
                      <a:pt x="92" y="284"/>
                    </a:lnTo>
                    <a:lnTo>
                      <a:pt x="92" y="19"/>
                    </a:lnTo>
                    <a:lnTo>
                      <a:pt x="0" y="0"/>
                    </a:lnTo>
                    <a:lnTo>
                      <a:pt x="0" y="233"/>
                    </a:lnTo>
                    <a:close/>
                  </a:path>
                </a:pathLst>
              </a:custGeom>
              <a:solidFill>
                <a:srgbClr val="666666"/>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 name=""/>
              <p:cNvSpPr/>
              <p:nvPr/>
            </p:nvSpPr>
            <p:spPr>
              <a:xfrm>
                <a:off x="6268320" y="7363080"/>
                <a:ext cx="77400" cy="239400"/>
              </a:xfrm>
              <a:custGeom>
                <a:avLst/>
                <a:gdLst/>
                <a:ahLst/>
                <a:rect l="l" t="t" r="r" b="b"/>
                <a:pathLst>
                  <a:path w="92" h="284">
                    <a:moveTo>
                      <a:pt x="0" y="228"/>
                    </a:moveTo>
                    <a:lnTo>
                      <a:pt x="92" y="284"/>
                    </a:lnTo>
                    <a:lnTo>
                      <a:pt x="92" y="19"/>
                    </a:lnTo>
                    <a:lnTo>
                      <a:pt x="0" y="0"/>
                    </a:lnTo>
                    <a:lnTo>
                      <a:pt x="0" y="228"/>
                    </a:lnTo>
                    <a:close/>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 name=""/>
              <p:cNvSpPr/>
              <p:nvPr/>
            </p:nvSpPr>
            <p:spPr>
              <a:xfrm>
                <a:off x="6345720" y="7398720"/>
                <a:ext cx="47880" cy="203760"/>
              </a:xfrm>
              <a:custGeom>
                <a:avLst/>
                <a:gdLst/>
                <a:ahLst/>
                <a:rect l="l" t="t" r="r" b="b"/>
                <a:pathLst>
                  <a:path w="57" h="242">
                    <a:moveTo>
                      <a:pt x="57" y="228"/>
                    </a:moveTo>
                    <a:lnTo>
                      <a:pt x="0" y="242"/>
                    </a:lnTo>
                    <a:lnTo>
                      <a:pt x="0" y="0"/>
                    </a:lnTo>
                    <a:lnTo>
                      <a:pt x="57" y="0"/>
                    </a:lnTo>
                    <a:lnTo>
                      <a:pt x="57" y="228"/>
                    </a:lnTo>
                    <a:close/>
                  </a:path>
                </a:pathLst>
              </a:custGeom>
              <a:solidFill>
                <a:srgbClr val="999999"/>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 name=""/>
              <p:cNvSpPr/>
              <p:nvPr/>
            </p:nvSpPr>
            <p:spPr>
              <a:xfrm>
                <a:off x="6345720" y="7398720"/>
                <a:ext cx="47880" cy="203760"/>
              </a:xfrm>
              <a:custGeom>
                <a:avLst/>
                <a:gdLst/>
                <a:ahLst/>
                <a:rect l="l" t="t" r="r" b="b"/>
                <a:pathLst>
                  <a:path w="57" h="242">
                    <a:moveTo>
                      <a:pt x="57" y="228"/>
                    </a:moveTo>
                    <a:lnTo>
                      <a:pt x="0" y="242"/>
                    </a:lnTo>
                    <a:lnTo>
                      <a:pt x="0" y="0"/>
                    </a:lnTo>
                    <a:lnTo>
                      <a:pt x="57" y="0"/>
                    </a:lnTo>
                    <a:lnTo>
                      <a:pt x="57" y="228"/>
                    </a:lnTo>
                    <a:close/>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 name=""/>
              <p:cNvSpPr/>
              <p:nvPr/>
            </p:nvSpPr>
            <p:spPr>
              <a:xfrm>
                <a:off x="6268320" y="7351560"/>
                <a:ext cx="122040" cy="58680"/>
              </a:xfrm>
              <a:custGeom>
                <a:avLst/>
                <a:gdLst/>
                <a:ahLst/>
                <a:rect l="l" t="t" r="r" b="b"/>
                <a:pathLst>
                  <a:path w="145" h="70">
                    <a:moveTo>
                      <a:pt x="57" y="0"/>
                    </a:moveTo>
                    <a:lnTo>
                      <a:pt x="145" y="56"/>
                    </a:lnTo>
                    <a:lnTo>
                      <a:pt x="92" y="70"/>
                    </a:lnTo>
                    <a:lnTo>
                      <a:pt x="0" y="14"/>
                    </a:lnTo>
                    <a:lnTo>
                      <a:pt x="57" y="0"/>
                    </a:lnTo>
                    <a:close/>
                  </a:path>
                </a:pathLst>
              </a:custGeom>
              <a:solidFill>
                <a:srgbClr val="ffffff"/>
              </a:solidFill>
              <a:ln w="6480">
                <a:solidFill>
                  <a:srgbClr val="00000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171" name=""/>
              <p:cNvSpPr/>
              <p:nvPr/>
            </p:nvSpPr>
            <p:spPr>
              <a:xfrm>
                <a:off x="6268320" y="7351560"/>
                <a:ext cx="125640" cy="58680"/>
              </a:xfrm>
              <a:custGeom>
                <a:avLst/>
                <a:gdLst/>
                <a:ahLst/>
                <a:rect l="l" t="t" r="r" b="b"/>
                <a:pathLst>
                  <a:path w="149" h="70">
                    <a:moveTo>
                      <a:pt x="61" y="0"/>
                    </a:moveTo>
                    <a:lnTo>
                      <a:pt x="149" y="56"/>
                    </a:lnTo>
                    <a:lnTo>
                      <a:pt x="92" y="70"/>
                    </a:lnTo>
                    <a:lnTo>
                      <a:pt x="0" y="19"/>
                    </a:lnTo>
                    <a:lnTo>
                      <a:pt x="61" y="0"/>
                    </a:lnTo>
                    <a:close/>
                  </a:path>
                </a:pathLst>
              </a:custGeom>
              <a:noFill/>
              <a:ln w="6480">
                <a:solidFill>
                  <a:srgbClr val="00000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grpSp>
        <p:sp>
          <p:nvSpPr>
            <p:cNvPr id="172" name=""/>
            <p:cNvSpPr/>
            <p:nvPr/>
          </p:nvSpPr>
          <p:spPr>
            <a:xfrm>
              <a:off x="6120360" y="7533000"/>
              <a:ext cx="218520" cy="148320"/>
            </a:xfrm>
            <a:custGeom>
              <a:avLst/>
              <a:gdLst/>
              <a:ahLst/>
              <a:rect l="l" t="t" r="r" b="b"/>
              <a:pathLst>
                <a:path w="259" h="176">
                  <a:moveTo>
                    <a:pt x="70" y="139"/>
                  </a:moveTo>
                  <a:lnTo>
                    <a:pt x="83" y="107"/>
                  </a:lnTo>
                  <a:lnTo>
                    <a:pt x="0" y="51"/>
                  </a:lnTo>
                  <a:lnTo>
                    <a:pt x="154" y="0"/>
                  </a:lnTo>
                  <a:lnTo>
                    <a:pt x="259" y="79"/>
                  </a:lnTo>
                  <a:lnTo>
                    <a:pt x="145" y="176"/>
                  </a:lnTo>
                  <a:lnTo>
                    <a:pt x="141" y="176"/>
                  </a:lnTo>
                  <a:lnTo>
                    <a:pt x="70" y="139"/>
                  </a:lnTo>
                  <a:close/>
                </a:path>
              </a:pathLst>
            </a:custGeom>
            <a:solidFill>
              <a:srgbClr val="b3b3b3"/>
            </a:solidFill>
            <a:ln w="6480">
              <a:solidFill>
                <a:srgbClr val="b3b3b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 name=""/>
            <p:cNvSpPr/>
            <p:nvPr/>
          </p:nvSpPr>
          <p:spPr>
            <a:xfrm>
              <a:off x="6120360" y="7533000"/>
              <a:ext cx="218520" cy="148320"/>
            </a:xfrm>
            <a:custGeom>
              <a:avLst/>
              <a:gdLst/>
              <a:ahLst/>
              <a:rect l="l" t="t" r="r" b="b"/>
              <a:pathLst>
                <a:path w="259" h="176">
                  <a:moveTo>
                    <a:pt x="70" y="135"/>
                  </a:moveTo>
                  <a:lnTo>
                    <a:pt x="83" y="102"/>
                  </a:lnTo>
                  <a:lnTo>
                    <a:pt x="0" y="51"/>
                  </a:lnTo>
                  <a:lnTo>
                    <a:pt x="154" y="0"/>
                  </a:lnTo>
                  <a:lnTo>
                    <a:pt x="259" y="79"/>
                  </a:lnTo>
                  <a:lnTo>
                    <a:pt x="145" y="176"/>
                  </a:lnTo>
                  <a:lnTo>
                    <a:pt x="141" y="176"/>
                  </a:lnTo>
                  <a:lnTo>
                    <a:pt x="70" y="135"/>
                  </a:lnTo>
                  <a:close/>
                </a:path>
              </a:pathLst>
            </a:custGeom>
            <a:noFill/>
            <a:ln w="6480">
              <a:solidFill>
                <a:srgbClr val="b3b3b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74" name=""/>
            <p:cNvGrpSpPr/>
            <p:nvPr/>
          </p:nvGrpSpPr>
          <p:grpSpPr>
            <a:xfrm>
              <a:off x="6171840" y="7567200"/>
              <a:ext cx="147960" cy="70200"/>
              <a:chOff x="6171840" y="7567200"/>
              <a:chExt cx="147960" cy="70200"/>
            </a:xfrm>
          </p:grpSpPr>
          <p:sp>
            <p:nvSpPr>
              <p:cNvPr id="175" name=""/>
              <p:cNvSpPr/>
              <p:nvPr/>
            </p:nvSpPr>
            <p:spPr>
              <a:xfrm>
                <a:off x="6171840" y="7587000"/>
                <a:ext cx="59400" cy="47160"/>
              </a:xfrm>
              <a:custGeom>
                <a:avLst/>
                <a:gdLst/>
                <a:ahLst/>
                <a:rect l="l" t="t" r="r" b="b"/>
                <a:pathLst>
                  <a:path w="71" h="56">
                    <a:moveTo>
                      <a:pt x="0" y="14"/>
                    </a:moveTo>
                    <a:lnTo>
                      <a:pt x="0" y="0"/>
                    </a:lnTo>
                    <a:lnTo>
                      <a:pt x="71" y="42"/>
                    </a:lnTo>
                    <a:lnTo>
                      <a:pt x="66" y="56"/>
                    </a:lnTo>
                    <a:lnTo>
                      <a:pt x="0" y="14"/>
                    </a:lnTo>
                    <a:close/>
                  </a:path>
                </a:pathLst>
              </a:custGeom>
              <a:solidFill>
                <a:srgbClr val="666666"/>
              </a:solidFill>
              <a:ln w="6480">
                <a:solidFill>
                  <a:srgbClr val="000000"/>
                </a:solidFill>
                <a:round/>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76" name=""/>
              <p:cNvSpPr/>
              <p:nvPr/>
            </p:nvSpPr>
            <p:spPr>
              <a:xfrm>
                <a:off x="6171840" y="7587000"/>
                <a:ext cx="59400" cy="47160"/>
              </a:xfrm>
              <a:custGeom>
                <a:avLst/>
                <a:gdLst/>
                <a:ahLst/>
                <a:rect l="l" t="t" r="r" b="b"/>
                <a:pathLst>
                  <a:path w="71" h="56">
                    <a:moveTo>
                      <a:pt x="0" y="14"/>
                    </a:moveTo>
                    <a:lnTo>
                      <a:pt x="0" y="0"/>
                    </a:lnTo>
                    <a:lnTo>
                      <a:pt x="71" y="42"/>
                    </a:lnTo>
                    <a:lnTo>
                      <a:pt x="71" y="56"/>
                    </a:lnTo>
                    <a:lnTo>
                      <a:pt x="0" y="14"/>
                    </a:lnTo>
                    <a:close/>
                  </a:path>
                </a:pathLst>
              </a:custGeom>
              <a:noFill/>
              <a:ln w="6480">
                <a:solidFill>
                  <a:srgbClr val="000000"/>
                </a:solidFill>
                <a:round/>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77" name=""/>
              <p:cNvSpPr/>
              <p:nvPr/>
            </p:nvSpPr>
            <p:spPr>
              <a:xfrm>
                <a:off x="6171840" y="7567200"/>
                <a:ext cx="147960" cy="55440"/>
              </a:xfrm>
              <a:custGeom>
                <a:avLst/>
                <a:gdLst/>
                <a:ahLst/>
                <a:rect l="l" t="t" r="r" b="b"/>
                <a:pathLst>
                  <a:path w="176" h="66">
                    <a:moveTo>
                      <a:pt x="110" y="0"/>
                    </a:moveTo>
                    <a:lnTo>
                      <a:pt x="0" y="24"/>
                    </a:lnTo>
                    <a:lnTo>
                      <a:pt x="71" y="66"/>
                    </a:lnTo>
                    <a:lnTo>
                      <a:pt x="176" y="38"/>
                    </a:lnTo>
                    <a:lnTo>
                      <a:pt x="110" y="0"/>
                    </a:lnTo>
                    <a:close/>
                  </a:path>
                </a:pathLst>
              </a:custGeom>
              <a:solidFill>
                <a:srgbClr val="ffffff"/>
              </a:solidFill>
              <a:ln w="648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78" name=""/>
              <p:cNvSpPr/>
              <p:nvPr/>
            </p:nvSpPr>
            <p:spPr>
              <a:xfrm>
                <a:off x="6171840" y="7567200"/>
                <a:ext cx="147960" cy="58680"/>
              </a:xfrm>
              <a:custGeom>
                <a:avLst/>
                <a:gdLst/>
                <a:ahLst/>
                <a:rect l="l" t="t" r="r" b="b"/>
                <a:pathLst>
                  <a:path w="176" h="70">
                    <a:moveTo>
                      <a:pt x="110" y="0"/>
                    </a:moveTo>
                    <a:lnTo>
                      <a:pt x="0" y="24"/>
                    </a:lnTo>
                    <a:lnTo>
                      <a:pt x="71" y="70"/>
                    </a:lnTo>
                    <a:lnTo>
                      <a:pt x="176" y="38"/>
                    </a:lnTo>
                    <a:lnTo>
                      <a:pt x="110" y="0"/>
                    </a:lnTo>
                    <a:close/>
                  </a:path>
                </a:pathLst>
              </a:custGeom>
              <a:noFill/>
              <a:ln w="6480">
                <a:solidFill>
                  <a:srgbClr val="00000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179" name=""/>
              <p:cNvSpPr/>
              <p:nvPr/>
            </p:nvSpPr>
            <p:spPr>
              <a:xfrm>
                <a:off x="6227280" y="7598880"/>
                <a:ext cx="92520" cy="35280"/>
              </a:xfrm>
              <a:custGeom>
                <a:avLst/>
                <a:gdLst/>
                <a:ahLst/>
                <a:rect l="l" t="t" r="r" b="b"/>
                <a:pathLst>
                  <a:path w="110" h="42">
                    <a:moveTo>
                      <a:pt x="110" y="9"/>
                    </a:moveTo>
                    <a:lnTo>
                      <a:pt x="0" y="42"/>
                    </a:lnTo>
                    <a:lnTo>
                      <a:pt x="5" y="28"/>
                    </a:lnTo>
                    <a:lnTo>
                      <a:pt x="110" y="0"/>
                    </a:lnTo>
                    <a:lnTo>
                      <a:pt x="110" y="9"/>
                    </a:lnTo>
                    <a:close/>
                  </a:path>
                </a:pathLst>
              </a:custGeom>
              <a:solidFill>
                <a:srgbClr val="ffffff"/>
              </a:solidFill>
              <a:ln w="6480">
                <a:solidFill>
                  <a:srgbClr val="000000"/>
                </a:solidFill>
                <a:round/>
              </a:ln>
            </p:spPr>
            <p:style>
              <a:lnRef idx="0"/>
              <a:fillRef idx="0"/>
              <a:effectRef idx="0"/>
              <a:fontRef idx="minor"/>
            </p:style>
            <p:txBody>
              <a:bodyPr lIns="90000" rIns="90000" tIns="-11520" bIns="-11520" anchor="t">
                <a:noAutofit/>
              </a:bodyPr>
              <a:p>
                <a:endParaRPr b="0" lang="en-US" sz="2400" strike="noStrike" u="none">
                  <a:solidFill>
                    <a:srgbClr val="000000"/>
                  </a:solidFill>
                  <a:effectLst/>
                  <a:uFillTx/>
                  <a:latin typeface="Times New Roman"/>
                </a:endParaRPr>
              </a:p>
            </p:txBody>
          </p:sp>
          <p:sp>
            <p:nvSpPr>
              <p:cNvPr id="180" name=""/>
              <p:cNvSpPr/>
              <p:nvPr/>
            </p:nvSpPr>
            <p:spPr>
              <a:xfrm>
                <a:off x="6227280" y="7598880"/>
                <a:ext cx="92520" cy="38520"/>
              </a:xfrm>
              <a:custGeom>
                <a:avLst/>
                <a:gdLst/>
                <a:ahLst/>
                <a:rect l="l" t="t" r="r" b="b"/>
                <a:pathLst>
                  <a:path w="110" h="46">
                    <a:moveTo>
                      <a:pt x="110" y="14"/>
                    </a:moveTo>
                    <a:lnTo>
                      <a:pt x="0" y="46"/>
                    </a:lnTo>
                    <a:lnTo>
                      <a:pt x="0" y="32"/>
                    </a:lnTo>
                    <a:lnTo>
                      <a:pt x="110" y="0"/>
                    </a:lnTo>
                    <a:lnTo>
                      <a:pt x="110" y="14"/>
                    </a:lnTo>
                    <a:close/>
                  </a:path>
                </a:pathLst>
              </a:custGeom>
              <a:noFill/>
              <a:ln w="6480">
                <a:solidFill>
                  <a:srgbClr val="000000"/>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grpSp>
        <p:grpSp>
          <p:nvGrpSpPr>
            <p:cNvPr id="181" name=""/>
            <p:cNvGrpSpPr/>
            <p:nvPr/>
          </p:nvGrpSpPr>
          <p:grpSpPr>
            <a:xfrm>
              <a:off x="6197760" y="7590600"/>
              <a:ext cx="211320" cy="94320"/>
              <a:chOff x="6197760" y="7590600"/>
              <a:chExt cx="211320" cy="94320"/>
            </a:xfrm>
          </p:grpSpPr>
          <p:sp>
            <p:nvSpPr>
              <p:cNvPr id="182" name=""/>
              <p:cNvSpPr/>
              <p:nvPr/>
            </p:nvSpPr>
            <p:spPr>
              <a:xfrm>
                <a:off x="6242040" y="7625880"/>
                <a:ext cx="166680" cy="55080"/>
              </a:xfrm>
              <a:custGeom>
                <a:avLst/>
                <a:gdLst/>
                <a:ahLst/>
                <a:rect l="l" t="t" r="r" b="b"/>
                <a:pathLst>
                  <a:path w="198" h="65">
                    <a:moveTo>
                      <a:pt x="0" y="65"/>
                    </a:moveTo>
                    <a:lnTo>
                      <a:pt x="198" y="10"/>
                    </a:lnTo>
                    <a:lnTo>
                      <a:pt x="198" y="0"/>
                    </a:lnTo>
                    <a:lnTo>
                      <a:pt x="0" y="56"/>
                    </a:lnTo>
                    <a:lnTo>
                      <a:pt x="0" y="65"/>
                    </a:lnTo>
                    <a:close/>
                  </a:path>
                </a:pathLst>
              </a:custGeom>
              <a:solidFill>
                <a:srgbClr val="999999"/>
              </a:solidFill>
              <a:ln w="6480">
                <a:solidFill>
                  <a:srgbClr val="000000"/>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sp>
            <p:nvSpPr>
              <p:cNvPr id="183" name=""/>
              <p:cNvSpPr/>
              <p:nvPr/>
            </p:nvSpPr>
            <p:spPr>
              <a:xfrm>
                <a:off x="6242040" y="7625880"/>
                <a:ext cx="166680" cy="59040"/>
              </a:xfrm>
              <a:custGeom>
                <a:avLst/>
                <a:gdLst/>
                <a:ahLst/>
                <a:rect l="l" t="t" r="r" b="b"/>
                <a:pathLst>
                  <a:path w="198" h="70">
                    <a:moveTo>
                      <a:pt x="0" y="70"/>
                    </a:moveTo>
                    <a:lnTo>
                      <a:pt x="198" y="10"/>
                    </a:lnTo>
                    <a:lnTo>
                      <a:pt x="198" y="0"/>
                    </a:lnTo>
                    <a:lnTo>
                      <a:pt x="0" y="61"/>
                    </a:lnTo>
                    <a:lnTo>
                      <a:pt x="0" y="70"/>
                    </a:lnTo>
                    <a:close/>
                  </a:path>
                </a:pathLst>
              </a:custGeom>
              <a:noFill/>
              <a:ln w="6480">
                <a:solidFill>
                  <a:srgbClr val="00000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184" name=""/>
              <p:cNvSpPr/>
              <p:nvPr/>
            </p:nvSpPr>
            <p:spPr>
              <a:xfrm>
                <a:off x="6197760" y="7637760"/>
                <a:ext cx="44280" cy="43200"/>
              </a:xfrm>
              <a:custGeom>
                <a:avLst/>
                <a:gdLst/>
                <a:ahLst/>
                <a:rect l="l" t="t" r="r" b="b"/>
                <a:pathLst>
                  <a:path w="53" h="51">
                    <a:moveTo>
                      <a:pt x="0" y="0"/>
                    </a:moveTo>
                    <a:lnTo>
                      <a:pt x="0" y="19"/>
                    </a:lnTo>
                    <a:lnTo>
                      <a:pt x="53" y="51"/>
                    </a:lnTo>
                    <a:lnTo>
                      <a:pt x="53" y="42"/>
                    </a:lnTo>
                    <a:lnTo>
                      <a:pt x="0" y="0"/>
                    </a:lnTo>
                    <a:close/>
                  </a:path>
                </a:pathLst>
              </a:custGeom>
              <a:solidFill>
                <a:srgbClr val="666666"/>
              </a:solidFill>
              <a:ln w="6480">
                <a:solidFill>
                  <a:srgbClr val="000000"/>
                </a:solidFill>
                <a:round/>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Times New Roman"/>
                </a:endParaRPr>
              </a:p>
            </p:txBody>
          </p:sp>
          <p:sp>
            <p:nvSpPr>
              <p:cNvPr id="185" name=""/>
              <p:cNvSpPr/>
              <p:nvPr/>
            </p:nvSpPr>
            <p:spPr>
              <a:xfrm>
                <a:off x="6197760" y="7637760"/>
                <a:ext cx="47880" cy="47160"/>
              </a:xfrm>
              <a:custGeom>
                <a:avLst/>
                <a:gdLst/>
                <a:ahLst/>
                <a:rect l="l" t="t" r="r" b="b"/>
                <a:pathLst>
                  <a:path w="57" h="56">
                    <a:moveTo>
                      <a:pt x="0" y="0"/>
                    </a:moveTo>
                    <a:lnTo>
                      <a:pt x="0" y="24"/>
                    </a:lnTo>
                    <a:lnTo>
                      <a:pt x="57" y="56"/>
                    </a:lnTo>
                    <a:lnTo>
                      <a:pt x="57" y="47"/>
                    </a:lnTo>
                    <a:lnTo>
                      <a:pt x="0" y="0"/>
                    </a:lnTo>
                    <a:close/>
                  </a:path>
                </a:pathLst>
              </a:custGeom>
              <a:noFill/>
              <a:ln w="6480">
                <a:solidFill>
                  <a:srgbClr val="000000"/>
                </a:solidFill>
                <a:round/>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86" name=""/>
              <p:cNvSpPr/>
              <p:nvPr/>
            </p:nvSpPr>
            <p:spPr>
              <a:xfrm>
                <a:off x="6197760" y="7590600"/>
                <a:ext cx="211320" cy="82800"/>
              </a:xfrm>
              <a:custGeom>
                <a:avLst/>
                <a:gdLst/>
                <a:ahLst/>
                <a:rect l="l" t="t" r="r" b="b"/>
                <a:pathLst>
                  <a:path w="251" h="98">
                    <a:moveTo>
                      <a:pt x="0" y="56"/>
                    </a:moveTo>
                    <a:lnTo>
                      <a:pt x="198" y="0"/>
                    </a:lnTo>
                    <a:lnTo>
                      <a:pt x="251" y="42"/>
                    </a:lnTo>
                    <a:lnTo>
                      <a:pt x="53" y="98"/>
                    </a:lnTo>
                    <a:lnTo>
                      <a:pt x="0" y="56"/>
                    </a:lnTo>
                    <a:close/>
                  </a:path>
                </a:pathLst>
              </a:custGeom>
              <a:solidFill>
                <a:srgbClr val="e6e6e6"/>
              </a:solidFill>
              <a:ln w="6480">
                <a:solidFill>
                  <a:srgbClr val="000000"/>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187" name=""/>
              <p:cNvSpPr/>
              <p:nvPr/>
            </p:nvSpPr>
            <p:spPr>
              <a:xfrm>
                <a:off x="6197760" y="7590600"/>
                <a:ext cx="211320" cy="87120"/>
              </a:xfrm>
              <a:custGeom>
                <a:avLst/>
                <a:gdLst/>
                <a:ahLst/>
                <a:rect l="l" t="t" r="r" b="b"/>
                <a:pathLst>
                  <a:path w="251" h="103">
                    <a:moveTo>
                      <a:pt x="0" y="56"/>
                    </a:moveTo>
                    <a:lnTo>
                      <a:pt x="198" y="0"/>
                    </a:lnTo>
                    <a:lnTo>
                      <a:pt x="251" y="42"/>
                    </a:lnTo>
                    <a:lnTo>
                      <a:pt x="57" y="103"/>
                    </a:lnTo>
                    <a:lnTo>
                      <a:pt x="0" y="56"/>
                    </a:lnTo>
                    <a:close/>
                  </a:path>
                </a:pathLst>
              </a:custGeom>
              <a:noFill/>
              <a:ln w="6480">
                <a:solidFill>
                  <a:srgbClr val="000000"/>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grpSp>
        <p:sp>
          <p:nvSpPr>
            <p:cNvPr id="188" name=""/>
            <p:cNvSpPr/>
            <p:nvPr/>
          </p:nvSpPr>
          <p:spPr>
            <a:xfrm>
              <a:off x="6316920" y="7431120"/>
              <a:ext cx="28800" cy="11160"/>
            </a:xfrm>
            <a:prstGeom prst="line">
              <a:avLst/>
            </a:prstGeom>
            <a:ln w="6480">
              <a:solidFill>
                <a:srgbClr val="ffffff"/>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89" name=""/>
            <p:cNvSpPr/>
            <p:nvPr/>
          </p:nvSpPr>
          <p:spPr>
            <a:xfrm flipV="1">
              <a:off x="6346080" y="7446240"/>
              <a:ext cx="1080" cy="120960"/>
            </a:xfrm>
            <a:prstGeom prst="line">
              <a:avLst/>
            </a:prstGeom>
            <a:ln w="648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 name=""/>
            <p:cNvSpPr/>
            <p:nvPr/>
          </p:nvSpPr>
          <p:spPr>
            <a:xfrm>
              <a:off x="6171840" y="7457400"/>
              <a:ext cx="25920" cy="117720"/>
            </a:xfrm>
            <a:custGeom>
              <a:avLst/>
              <a:gdLst/>
              <a:ahLst/>
              <a:rect l="l" t="t" r="r" b="b"/>
              <a:pathLst>
                <a:path w="31" h="140">
                  <a:moveTo>
                    <a:pt x="31" y="140"/>
                  </a:moveTo>
                  <a:lnTo>
                    <a:pt x="0" y="93"/>
                  </a:lnTo>
                  <a:lnTo>
                    <a:pt x="0" y="0"/>
                  </a:lnTo>
                  <a:lnTo>
                    <a:pt x="22" y="9"/>
                  </a:lnTo>
                  <a:lnTo>
                    <a:pt x="31" y="9"/>
                  </a:lnTo>
                  <a:lnTo>
                    <a:pt x="31" y="140"/>
                  </a:lnTo>
                  <a:close/>
                </a:path>
              </a:pathLst>
            </a:custGeom>
            <a:solidFill>
              <a:srgbClr val="999999"/>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 name=""/>
            <p:cNvSpPr/>
            <p:nvPr/>
          </p:nvSpPr>
          <p:spPr>
            <a:xfrm>
              <a:off x="6171840" y="7457400"/>
              <a:ext cx="25920" cy="117720"/>
            </a:xfrm>
            <a:custGeom>
              <a:avLst/>
              <a:gdLst/>
              <a:ahLst/>
              <a:rect l="l" t="t" r="r" b="b"/>
              <a:pathLst>
                <a:path w="31" h="140">
                  <a:moveTo>
                    <a:pt x="31" y="140"/>
                  </a:moveTo>
                  <a:lnTo>
                    <a:pt x="0" y="93"/>
                  </a:lnTo>
                  <a:lnTo>
                    <a:pt x="0" y="0"/>
                  </a:lnTo>
                  <a:lnTo>
                    <a:pt x="22" y="9"/>
                  </a:lnTo>
                  <a:lnTo>
                    <a:pt x="31" y="9"/>
                  </a:lnTo>
                  <a:lnTo>
                    <a:pt x="31" y="135"/>
                  </a:lnTo>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 name=""/>
            <p:cNvSpPr/>
            <p:nvPr/>
          </p:nvSpPr>
          <p:spPr>
            <a:xfrm>
              <a:off x="6171840" y="7431120"/>
              <a:ext cx="115560" cy="34200"/>
            </a:xfrm>
            <a:custGeom>
              <a:avLst/>
              <a:gdLst/>
              <a:ahLst/>
              <a:rect l="l" t="t" r="r" b="b"/>
              <a:pathLst>
                <a:path w="137" h="41">
                  <a:moveTo>
                    <a:pt x="137" y="4"/>
                  </a:moveTo>
                  <a:lnTo>
                    <a:pt x="110" y="0"/>
                  </a:lnTo>
                  <a:lnTo>
                    <a:pt x="0" y="32"/>
                  </a:lnTo>
                  <a:lnTo>
                    <a:pt x="22" y="41"/>
                  </a:lnTo>
                  <a:lnTo>
                    <a:pt x="31" y="41"/>
                  </a:lnTo>
                  <a:lnTo>
                    <a:pt x="137" y="4"/>
                  </a:lnTo>
                  <a:close/>
                </a:path>
              </a:pathLst>
            </a:custGeom>
            <a:solidFill>
              <a:srgbClr val="cccccc"/>
            </a:solidFill>
            <a:ln w="0">
              <a:noFill/>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193" name=""/>
            <p:cNvSpPr/>
            <p:nvPr/>
          </p:nvSpPr>
          <p:spPr>
            <a:xfrm>
              <a:off x="6171840" y="7431120"/>
              <a:ext cx="115560" cy="34200"/>
            </a:xfrm>
            <a:custGeom>
              <a:avLst/>
              <a:gdLst/>
              <a:ahLst/>
              <a:rect l="l" t="t" r="r" b="b"/>
              <a:pathLst>
                <a:path w="137" h="41">
                  <a:moveTo>
                    <a:pt x="137" y="4"/>
                  </a:moveTo>
                  <a:lnTo>
                    <a:pt x="110" y="0"/>
                  </a:lnTo>
                  <a:lnTo>
                    <a:pt x="0" y="32"/>
                  </a:lnTo>
                  <a:lnTo>
                    <a:pt x="22" y="41"/>
                  </a:lnTo>
                  <a:lnTo>
                    <a:pt x="31" y="41"/>
                  </a:lnTo>
                </a:path>
              </a:pathLst>
            </a:custGeom>
            <a:noFill/>
            <a:ln w="6480">
              <a:solidFill>
                <a:srgbClr val="000000"/>
              </a:solidFill>
              <a:round/>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194" name=""/>
            <p:cNvSpPr/>
            <p:nvPr/>
          </p:nvSpPr>
          <p:spPr>
            <a:xfrm>
              <a:off x="6171840" y="7431120"/>
              <a:ext cx="115560" cy="34200"/>
            </a:xfrm>
            <a:custGeom>
              <a:avLst/>
              <a:gdLst/>
              <a:ahLst/>
              <a:rect l="l" t="t" r="r" b="b"/>
              <a:pathLst>
                <a:path w="137" h="41">
                  <a:moveTo>
                    <a:pt x="137" y="4"/>
                  </a:moveTo>
                  <a:lnTo>
                    <a:pt x="110" y="0"/>
                  </a:lnTo>
                  <a:lnTo>
                    <a:pt x="0" y="32"/>
                  </a:lnTo>
                  <a:lnTo>
                    <a:pt x="22" y="41"/>
                  </a:lnTo>
                  <a:lnTo>
                    <a:pt x="31" y="41"/>
                  </a:lnTo>
                </a:path>
              </a:pathLst>
            </a:custGeom>
            <a:noFill/>
            <a:ln w="6480">
              <a:solidFill>
                <a:srgbClr val="000000"/>
              </a:solidFill>
              <a:round/>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195" name=""/>
            <p:cNvSpPr/>
            <p:nvPr/>
          </p:nvSpPr>
          <p:spPr>
            <a:xfrm>
              <a:off x="6197760" y="7431120"/>
              <a:ext cx="147960" cy="50400"/>
            </a:xfrm>
            <a:custGeom>
              <a:avLst/>
              <a:gdLst/>
              <a:ahLst/>
              <a:rect l="l" t="t" r="r" b="b"/>
              <a:pathLst>
                <a:path w="176" h="60">
                  <a:moveTo>
                    <a:pt x="35" y="60"/>
                  </a:moveTo>
                  <a:lnTo>
                    <a:pt x="0" y="41"/>
                  </a:lnTo>
                  <a:lnTo>
                    <a:pt x="136" y="0"/>
                  </a:lnTo>
                  <a:lnTo>
                    <a:pt x="176" y="18"/>
                  </a:lnTo>
                  <a:lnTo>
                    <a:pt x="176" y="18"/>
                  </a:lnTo>
                  <a:lnTo>
                    <a:pt x="35" y="60"/>
                  </a:lnTo>
                  <a:close/>
                </a:path>
              </a:pathLst>
            </a:custGeom>
            <a:solidFill>
              <a:srgbClr val="cccccc"/>
            </a:solidFill>
            <a:ln w="6480">
              <a:solidFill>
                <a:srgbClr val="000000"/>
              </a:solidFill>
              <a:round/>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Times New Roman"/>
              </a:endParaRPr>
            </a:p>
          </p:txBody>
        </p:sp>
        <p:sp>
          <p:nvSpPr>
            <p:cNvPr id="196" name=""/>
            <p:cNvSpPr/>
            <p:nvPr/>
          </p:nvSpPr>
          <p:spPr>
            <a:xfrm>
              <a:off x="6197760" y="7431120"/>
              <a:ext cx="151920" cy="54360"/>
            </a:xfrm>
            <a:custGeom>
              <a:avLst/>
              <a:gdLst/>
              <a:ahLst/>
              <a:rect l="l" t="t" r="r" b="b"/>
              <a:pathLst>
                <a:path w="180" h="65">
                  <a:moveTo>
                    <a:pt x="35" y="65"/>
                  </a:moveTo>
                  <a:lnTo>
                    <a:pt x="0" y="41"/>
                  </a:lnTo>
                  <a:lnTo>
                    <a:pt x="136" y="0"/>
                  </a:lnTo>
                  <a:lnTo>
                    <a:pt x="180" y="18"/>
                  </a:lnTo>
                  <a:lnTo>
                    <a:pt x="176" y="18"/>
                  </a:lnTo>
                  <a:lnTo>
                    <a:pt x="35" y="65"/>
                  </a:lnTo>
                  <a:close/>
                </a:path>
              </a:pathLst>
            </a:custGeom>
            <a:noFill/>
            <a:ln w="6480">
              <a:solidFill>
                <a:srgbClr val="000000"/>
              </a:solidFill>
              <a:round/>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Times New Roman"/>
              </a:endParaRPr>
            </a:p>
          </p:txBody>
        </p:sp>
        <p:sp>
          <p:nvSpPr>
            <p:cNvPr id="197" name=""/>
            <p:cNvSpPr/>
            <p:nvPr/>
          </p:nvSpPr>
          <p:spPr>
            <a:xfrm>
              <a:off x="6197760" y="7465320"/>
              <a:ext cx="29160" cy="141120"/>
            </a:xfrm>
            <a:custGeom>
              <a:avLst/>
              <a:gdLst/>
              <a:ahLst/>
              <a:rect l="l" t="t" r="r" b="b"/>
              <a:pathLst>
                <a:path w="35" h="168">
                  <a:moveTo>
                    <a:pt x="35" y="19"/>
                  </a:moveTo>
                  <a:lnTo>
                    <a:pt x="0" y="0"/>
                  </a:lnTo>
                  <a:lnTo>
                    <a:pt x="0" y="140"/>
                  </a:lnTo>
                  <a:lnTo>
                    <a:pt x="35" y="168"/>
                  </a:lnTo>
                  <a:lnTo>
                    <a:pt x="35" y="19"/>
                  </a:lnTo>
                  <a:close/>
                </a:path>
              </a:pathLst>
            </a:custGeom>
            <a:solidFill>
              <a:srgbClr val="999999"/>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 name=""/>
            <p:cNvSpPr/>
            <p:nvPr/>
          </p:nvSpPr>
          <p:spPr>
            <a:xfrm>
              <a:off x="6197760" y="7465320"/>
              <a:ext cx="29160" cy="141120"/>
            </a:xfrm>
            <a:custGeom>
              <a:avLst/>
              <a:gdLst/>
              <a:ahLst/>
              <a:rect l="l" t="t" r="r" b="b"/>
              <a:pathLst>
                <a:path w="35" h="168">
                  <a:moveTo>
                    <a:pt x="35" y="24"/>
                  </a:moveTo>
                  <a:lnTo>
                    <a:pt x="0" y="0"/>
                  </a:lnTo>
                  <a:lnTo>
                    <a:pt x="0" y="145"/>
                  </a:lnTo>
                  <a:lnTo>
                    <a:pt x="35" y="168"/>
                  </a:lnTo>
                  <a:lnTo>
                    <a:pt x="35" y="24"/>
                  </a:lnTo>
                  <a:close/>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 name=""/>
            <p:cNvSpPr/>
            <p:nvPr/>
          </p:nvSpPr>
          <p:spPr>
            <a:xfrm>
              <a:off x="6227280" y="7446240"/>
              <a:ext cx="118800" cy="160200"/>
            </a:xfrm>
            <a:custGeom>
              <a:avLst/>
              <a:gdLst/>
              <a:ahLst/>
              <a:rect l="l" t="t" r="r" b="b"/>
              <a:pathLst>
                <a:path w="141" h="191">
                  <a:moveTo>
                    <a:pt x="0" y="47"/>
                  </a:moveTo>
                  <a:lnTo>
                    <a:pt x="141" y="0"/>
                  </a:lnTo>
                  <a:lnTo>
                    <a:pt x="141" y="144"/>
                  </a:lnTo>
                  <a:lnTo>
                    <a:pt x="0" y="191"/>
                  </a:lnTo>
                  <a:lnTo>
                    <a:pt x="0" y="47"/>
                  </a:lnTo>
                  <a:close/>
                </a:path>
              </a:pathLst>
            </a:custGeom>
            <a:solidFill>
              <a:srgbClr val="808080"/>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 name=""/>
            <p:cNvSpPr/>
            <p:nvPr/>
          </p:nvSpPr>
          <p:spPr>
            <a:xfrm>
              <a:off x="6227280" y="7446240"/>
              <a:ext cx="122760" cy="160200"/>
            </a:xfrm>
            <a:custGeom>
              <a:avLst/>
              <a:gdLst/>
              <a:ahLst/>
              <a:rect l="l" t="t" r="r" b="b"/>
              <a:pathLst>
                <a:path w="145" h="191">
                  <a:moveTo>
                    <a:pt x="0" y="47"/>
                  </a:moveTo>
                  <a:lnTo>
                    <a:pt x="145" y="0"/>
                  </a:lnTo>
                  <a:lnTo>
                    <a:pt x="145" y="149"/>
                  </a:lnTo>
                  <a:lnTo>
                    <a:pt x="0" y="191"/>
                  </a:lnTo>
                  <a:lnTo>
                    <a:pt x="0" y="47"/>
                  </a:lnTo>
                  <a:close/>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 name=""/>
            <p:cNvSpPr/>
            <p:nvPr/>
          </p:nvSpPr>
          <p:spPr>
            <a:xfrm>
              <a:off x="6242040" y="7465320"/>
              <a:ext cx="92520" cy="122040"/>
            </a:xfrm>
            <a:custGeom>
              <a:avLst/>
              <a:gdLst/>
              <a:ahLst/>
              <a:rect l="l" t="t" r="r" b="b"/>
              <a:pathLst>
                <a:path w="110" h="145">
                  <a:moveTo>
                    <a:pt x="0" y="38"/>
                  </a:moveTo>
                  <a:lnTo>
                    <a:pt x="110" y="0"/>
                  </a:lnTo>
                  <a:lnTo>
                    <a:pt x="110" y="112"/>
                  </a:lnTo>
                  <a:lnTo>
                    <a:pt x="0" y="145"/>
                  </a:lnTo>
                  <a:lnTo>
                    <a:pt x="0" y="38"/>
                  </a:lnTo>
                  <a:close/>
                </a:path>
              </a:pathLst>
            </a:custGeom>
            <a:gradFill rotWithShape="0">
              <a:gsLst>
                <a:gs pos="0">
                  <a:srgbClr val="33cccc"/>
                </a:gs>
                <a:gs pos="100000">
                  <a:srgbClr val="175e5e"/>
                </a:gs>
              </a:gsLst>
              <a:lin ang="13500000"/>
            </a:gra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 name=""/>
            <p:cNvSpPr/>
            <p:nvPr/>
          </p:nvSpPr>
          <p:spPr>
            <a:xfrm>
              <a:off x="6242040" y="7465320"/>
              <a:ext cx="92520" cy="122040"/>
            </a:xfrm>
            <a:custGeom>
              <a:avLst/>
              <a:gdLst/>
              <a:ahLst/>
              <a:rect l="l" t="t" r="r" b="b"/>
              <a:pathLst>
                <a:path w="110" h="145">
                  <a:moveTo>
                    <a:pt x="0" y="38"/>
                  </a:moveTo>
                  <a:lnTo>
                    <a:pt x="110" y="0"/>
                  </a:lnTo>
                  <a:lnTo>
                    <a:pt x="110" y="112"/>
                  </a:lnTo>
                  <a:lnTo>
                    <a:pt x="0" y="145"/>
                  </a:lnTo>
                  <a:lnTo>
                    <a:pt x="0" y="38"/>
                  </a:lnTo>
                  <a:close/>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 name=""/>
            <p:cNvSpPr/>
            <p:nvPr/>
          </p:nvSpPr>
          <p:spPr>
            <a:xfrm flipV="1">
              <a:off x="6242040" y="7500600"/>
              <a:ext cx="1080" cy="82800"/>
            </a:xfrm>
            <a:prstGeom prst="line">
              <a:avLst/>
            </a:prstGeom>
            <a:ln w="6480">
              <a:solidFill>
                <a:srgbClr val="ffffff"/>
              </a:solidFill>
              <a:miter/>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204" name=""/>
            <p:cNvSpPr/>
            <p:nvPr/>
          </p:nvSpPr>
          <p:spPr>
            <a:xfrm flipV="1">
              <a:off x="6242040" y="7558920"/>
              <a:ext cx="88560" cy="24120"/>
            </a:xfrm>
            <a:prstGeom prst="line">
              <a:avLst/>
            </a:prstGeom>
            <a:ln w="6480">
              <a:solidFill>
                <a:srgbClr val="ffffff"/>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sp>
        <p:nvSpPr>
          <p:cNvPr id="205" name=""/>
          <p:cNvSpPr/>
          <p:nvPr/>
        </p:nvSpPr>
        <p:spPr>
          <a:xfrm>
            <a:off x="4879800" y="6315120"/>
            <a:ext cx="587520" cy="1019160"/>
          </a:xfrm>
          <a:prstGeom prst="rect">
            <a:avLst/>
          </a:prstGeom>
          <a:gradFill rotWithShape="0">
            <a:gsLst>
              <a:gs pos="0">
                <a:srgbClr val="ffff66"/>
              </a:gs>
              <a:gs pos="100000">
                <a:srgbClr val="a1a140"/>
              </a:gs>
            </a:gsLst>
            <a:path path="rect">
              <a:fillToRect l="50000" t="50000" r="50000" b="50000"/>
            </a:path>
          </a:gra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 name=""/>
          <p:cNvSpPr/>
          <p:nvPr/>
        </p:nvSpPr>
        <p:spPr>
          <a:xfrm>
            <a:off x="4914720" y="6489720"/>
            <a:ext cx="496080" cy="412920"/>
          </a:xfrm>
          <a:prstGeom prst="rect">
            <a:avLst/>
          </a:prstGeom>
          <a:noFill/>
          <a:ln w="0">
            <a:noFill/>
          </a:ln>
          <a:effectLst>
            <a:outerShdw dist="17819" dir="2700000" blurRad="0" rotWithShape="0">
              <a:srgbClr val="000000"/>
            </a:outerShdw>
          </a:effectLst>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Tag</a:t>
            </a:r>
            <a:endParaRPr b="0" lang="en-US" sz="9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Approval</a:t>
            </a:r>
            <a:endParaRPr b="0" lang="en-US" sz="9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Services</a:t>
            </a:r>
            <a:endParaRPr b="0" lang="en-US" sz="900" strike="noStrike" u="none">
              <a:solidFill>
                <a:srgbClr val="000000"/>
              </a:solidFill>
              <a:effectLst/>
              <a:uFillTx/>
              <a:latin typeface="Times New Roman"/>
            </a:endParaRPr>
          </a:p>
        </p:txBody>
      </p:sp>
      <p:grpSp>
        <p:nvGrpSpPr>
          <p:cNvPr id="207" name=""/>
          <p:cNvGrpSpPr/>
          <p:nvPr/>
        </p:nvGrpSpPr>
        <p:grpSpPr>
          <a:xfrm>
            <a:off x="5950080" y="6484680"/>
            <a:ext cx="688320" cy="550800"/>
            <a:chOff x="5950080" y="6484680"/>
            <a:chExt cx="688320" cy="550800"/>
          </a:xfrm>
        </p:grpSpPr>
        <p:sp>
          <p:nvSpPr>
            <p:cNvPr id="208" name=""/>
            <p:cNvSpPr/>
            <p:nvPr/>
          </p:nvSpPr>
          <p:spPr>
            <a:xfrm flipH="1" flipV="1">
              <a:off x="6469560" y="6546600"/>
              <a:ext cx="70560" cy="19800"/>
            </a:xfrm>
            <a:prstGeom prst="line">
              <a:avLst/>
            </a:prstGeom>
            <a:ln w="6480">
              <a:solidFill>
                <a:srgbClr val="006699"/>
              </a:solidFill>
              <a:miter/>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209" name=""/>
            <p:cNvSpPr/>
            <p:nvPr/>
          </p:nvSpPr>
          <p:spPr>
            <a:xfrm flipH="1" flipV="1">
              <a:off x="6530400" y="6619680"/>
              <a:ext cx="12600" cy="5400"/>
            </a:xfrm>
            <a:prstGeom prst="line">
              <a:avLst/>
            </a:prstGeom>
            <a:ln w="6480">
              <a:solidFill>
                <a:srgbClr val="006699"/>
              </a:solidFill>
              <a:miter/>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210" name=""/>
            <p:cNvSpPr/>
            <p:nvPr/>
          </p:nvSpPr>
          <p:spPr>
            <a:xfrm flipH="1">
              <a:off x="6530400" y="6566760"/>
              <a:ext cx="6840" cy="53280"/>
            </a:xfrm>
            <a:prstGeom prst="line">
              <a:avLst/>
            </a:prstGeom>
            <a:ln w="6480">
              <a:solidFill>
                <a:srgbClr val="006699"/>
              </a:solidFill>
              <a:miter/>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Times New Roman"/>
              </a:endParaRPr>
            </a:p>
          </p:txBody>
        </p:sp>
        <p:sp>
          <p:nvSpPr>
            <p:cNvPr id="211" name=""/>
            <p:cNvSpPr/>
            <p:nvPr/>
          </p:nvSpPr>
          <p:spPr>
            <a:xfrm flipH="1">
              <a:off x="6543360" y="6617160"/>
              <a:ext cx="9360" cy="8280"/>
            </a:xfrm>
            <a:prstGeom prst="line">
              <a:avLst/>
            </a:prstGeom>
            <a:ln w="6480">
              <a:solidFill>
                <a:srgbClr val="006699"/>
              </a:solidFill>
              <a:miter/>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212" name=""/>
            <p:cNvSpPr/>
            <p:nvPr/>
          </p:nvSpPr>
          <p:spPr>
            <a:xfrm flipH="1" flipV="1">
              <a:off x="6540480" y="6566760"/>
              <a:ext cx="12240" cy="50400"/>
            </a:xfrm>
            <a:prstGeom prst="line">
              <a:avLst/>
            </a:prstGeom>
            <a:ln w="6480">
              <a:solidFill>
                <a:srgbClr val="006699"/>
              </a:solidFill>
              <a:miter/>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Times New Roman"/>
              </a:endParaRPr>
            </a:p>
          </p:txBody>
        </p:sp>
        <p:sp>
          <p:nvSpPr>
            <p:cNvPr id="213" name=""/>
            <p:cNvSpPr/>
            <p:nvPr/>
          </p:nvSpPr>
          <p:spPr>
            <a:xfrm flipH="1" flipV="1">
              <a:off x="6433200" y="6700680"/>
              <a:ext cx="53280" cy="15120"/>
            </a:xfrm>
            <a:prstGeom prst="line">
              <a:avLst/>
            </a:prstGeom>
            <a:ln w="6480">
              <a:solidFill>
                <a:srgbClr val="006699"/>
              </a:solidFill>
              <a:miter/>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Times New Roman"/>
              </a:endParaRPr>
            </a:p>
          </p:txBody>
        </p:sp>
        <p:sp>
          <p:nvSpPr>
            <p:cNvPr id="214" name=""/>
            <p:cNvSpPr/>
            <p:nvPr/>
          </p:nvSpPr>
          <p:spPr>
            <a:xfrm flipH="1">
              <a:off x="6483600" y="6693480"/>
              <a:ext cx="36720" cy="22320"/>
            </a:xfrm>
            <a:prstGeom prst="line">
              <a:avLst/>
            </a:prstGeom>
            <a:ln w="6480">
              <a:solidFill>
                <a:srgbClr val="006699"/>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215" name=""/>
            <p:cNvSpPr/>
            <p:nvPr/>
          </p:nvSpPr>
          <p:spPr>
            <a:xfrm flipH="1" flipV="1">
              <a:off x="6466680" y="6676200"/>
              <a:ext cx="53640" cy="16920"/>
            </a:xfrm>
            <a:prstGeom prst="line">
              <a:avLst/>
            </a:prstGeom>
            <a:ln w="6480">
              <a:solidFill>
                <a:srgbClr val="006699"/>
              </a:solidFill>
              <a:miter/>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Times New Roman"/>
              </a:endParaRPr>
            </a:p>
          </p:txBody>
        </p:sp>
        <p:sp>
          <p:nvSpPr>
            <p:cNvPr id="216" name=""/>
            <p:cNvSpPr/>
            <p:nvPr/>
          </p:nvSpPr>
          <p:spPr>
            <a:xfrm flipH="1">
              <a:off x="6431760" y="6676560"/>
              <a:ext cx="34920" cy="20880"/>
            </a:xfrm>
            <a:prstGeom prst="line">
              <a:avLst/>
            </a:prstGeom>
            <a:ln w="6480">
              <a:solidFill>
                <a:srgbClr val="006699"/>
              </a:solidFill>
              <a:miter/>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17" name=""/>
            <p:cNvSpPr/>
            <p:nvPr/>
          </p:nvSpPr>
          <p:spPr>
            <a:xfrm flipH="1">
              <a:off x="6433200" y="6525720"/>
              <a:ext cx="87120" cy="37800"/>
            </a:xfrm>
            <a:custGeom>
              <a:avLst/>
              <a:gdLst/>
              <a:ahLst/>
              <a:rect l="l" t="t" r="r" b="b"/>
              <a:pathLst>
                <a:path w="158" h="70">
                  <a:moveTo>
                    <a:pt x="158" y="42"/>
                  </a:moveTo>
                  <a:lnTo>
                    <a:pt x="61" y="70"/>
                  </a:lnTo>
                  <a:lnTo>
                    <a:pt x="0" y="28"/>
                  </a:lnTo>
                  <a:lnTo>
                    <a:pt x="96" y="0"/>
                  </a:lnTo>
                  <a:lnTo>
                    <a:pt x="158" y="42"/>
                  </a:lnTo>
                  <a:close/>
                </a:path>
              </a:pathLst>
            </a:custGeom>
            <a:noFill/>
            <a:ln w="6480">
              <a:solidFill>
                <a:srgbClr val="006699"/>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218" name=""/>
            <p:cNvSpPr/>
            <p:nvPr/>
          </p:nvSpPr>
          <p:spPr>
            <a:xfrm flipH="1">
              <a:off x="6433200" y="6525720"/>
              <a:ext cx="87120" cy="37800"/>
            </a:xfrm>
            <a:custGeom>
              <a:avLst/>
              <a:gdLst/>
              <a:ahLst/>
              <a:rect l="l" t="t" r="r" b="b"/>
              <a:pathLst>
                <a:path w="158" h="70">
                  <a:moveTo>
                    <a:pt x="158" y="42"/>
                  </a:moveTo>
                  <a:lnTo>
                    <a:pt x="61" y="70"/>
                  </a:lnTo>
                  <a:lnTo>
                    <a:pt x="0" y="33"/>
                  </a:lnTo>
                  <a:lnTo>
                    <a:pt x="96" y="0"/>
                  </a:lnTo>
                  <a:lnTo>
                    <a:pt x="158" y="42"/>
                  </a:lnTo>
                  <a:close/>
                </a:path>
              </a:pathLst>
            </a:custGeom>
            <a:noFill/>
            <a:ln w="6480">
              <a:solidFill>
                <a:srgbClr val="006699"/>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219" name=""/>
            <p:cNvSpPr/>
            <p:nvPr/>
          </p:nvSpPr>
          <p:spPr>
            <a:xfrm flipH="1" flipV="1">
              <a:off x="6520320" y="6693480"/>
              <a:ext cx="53640" cy="14760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0" name=""/>
            <p:cNvSpPr/>
            <p:nvPr/>
          </p:nvSpPr>
          <p:spPr>
            <a:xfrm flipH="1" flipV="1">
              <a:off x="6483960" y="6715440"/>
              <a:ext cx="12600" cy="17892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1" name=""/>
            <p:cNvSpPr/>
            <p:nvPr/>
          </p:nvSpPr>
          <p:spPr>
            <a:xfrm flipH="1">
              <a:off x="6379920" y="6700680"/>
              <a:ext cx="51840" cy="15624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2" name=""/>
            <p:cNvSpPr/>
            <p:nvPr/>
          </p:nvSpPr>
          <p:spPr>
            <a:xfrm flipH="1" flipV="1">
              <a:off x="6433200" y="6700680"/>
              <a:ext cx="56160" cy="82800"/>
            </a:xfrm>
            <a:prstGeom prst="line">
              <a:avLst/>
            </a:prstGeom>
            <a:ln w="6480">
              <a:solidFill>
                <a:srgbClr val="006699"/>
              </a:solidFill>
              <a:miter/>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223" name=""/>
            <p:cNvSpPr/>
            <p:nvPr/>
          </p:nvSpPr>
          <p:spPr>
            <a:xfrm flipH="1">
              <a:off x="6411960" y="6715800"/>
              <a:ext cx="71640" cy="47880"/>
            </a:xfrm>
            <a:prstGeom prst="line">
              <a:avLst/>
            </a:prstGeom>
            <a:ln w="6480">
              <a:solidFill>
                <a:srgbClr val="006699"/>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24" name=""/>
            <p:cNvSpPr/>
            <p:nvPr/>
          </p:nvSpPr>
          <p:spPr>
            <a:xfrm flipH="1">
              <a:off x="6493680" y="6694920"/>
              <a:ext cx="26640" cy="87120"/>
            </a:xfrm>
            <a:prstGeom prst="line">
              <a:avLst/>
            </a:prstGeom>
            <a:ln w="6480">
              <a:solidFill>
                <a:srgbClr val="006699"/>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225" name=""/>
            <p:cNvSpPr/>
            <p:nvPr/>
          </p:nvSpPr>
          <p:spPr>
            <a:xfrm flipH="1" flipV="1">
              <a:off x="6486480" y="6715440"/>
              <a:ext cx="56520" cy="37800"/>
            </a:xfrm>
            <a:prstGeom prst="line">
              <a:avLst/>
            </a:prstGeom>
            <a:ln w="6480">
              <a:solidFill>
                <a:srgbClr val="006699"/>
              </a:solidFill>
              <a:miter/>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226" name=""/>
            <p:cNvSpPr/>
            <p:nvPr/>
          </p:nvSpPr>
          <p:spPr>
            <a:xfrm flipH="1">
              <a:off x="6413400" y="6731640"/>
              <a:ext cx="130680" cy="56160"/>
            </a:xfrm>
            <a:custGeom>
              <a:avLst/>
              <a:gdLst/>
              <a:ahLst/>
              <a:rect l="l" t="t" r="r" b="b"/>
              <a:pathLst>
                <a:path w="237" h="103">
                  <a:moveTo>
                    <a:pt x="237" y="61"/>
                  </a:moveTo>
                  <a:lnTo>
                    <a:pt x="97" y="103"/>
                  </a:lnTo>
                  <a:lnTo>
                    <a:pt x="0" y="42"/>
                  </a:lnTo>
                  <a:lnTo>
                    <a:pt x="145" y="0"/>
                  </a:lnTo>
                  <a:lnTo>
                    <a:pt x="237" y="61"/>
                  </a:lnTo>
                  <a:close/>
                </a:path>
              </a:pathLst>
            </a:custGeom>
            <a:noFill/>
            <a:ln w="6480">
              <a:solidFill>
                <a:srgbClr val="006699"/>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Times New Roman"/>
              </a:endParaRPr>
            </a:p>
          </p:txBody>
        </p:sp>
        <p:sp>
          <p:nvSpPr>
            <p:cNvPr id="227" name=""/>
            <p:cNvSpPr/>
            <p:nvPr/>
          </p:nvSpPr>
          <p:spPr>
            <a:xfrm flipH="1">
              <a:off x="6413400" y="6731640"/>
              <a:ext cx="130680" cy="56160"/>
            </a:xfrm>
            <a:custGeom>
              <a:avLst/>
              <a:gdLst/>
              <a:ahLst/>
              <a:rect l="l" t="t" r="r" b="b"/>
              <a:pathLst>
                <a:path w="237" h="103">
                  <a:moveTo>
                    <a:pt x="237" y="61"/>
                  </a:moveTo>
                  <a:lnTo>
                    <a:pt x="97" y="103"/>
                  </a:lnTo>
                  <a:lnTo>
                    <a:pt x="0" y="42"/>
                  </a:lnTo>
                  <a:lnTo>
                    <a:pt x="145" y="0"/>
                  </a:lnTo>
                  <a:lnTo>
                    <a:pt x="237" y="61"/>
                  </a:lnTo>
                  <a:close/>
                </a:path>
              </a:pathLst>
            </a:custGeom>
            <a:noFill/>
            <a:ln w="6480">
              <a:solidFill>
                <a:srgbClr val="006699"/>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Times New Roman"/>
              </a:endParaRPr>
            </a:p>
          </p:txBody>
        </p:sp>
        <p:sp>
          <p:nvSpPr>
            <p:cNvPr id="228" name=""/>
            <p:cNvSpPr/>
            <p:nvPr/>
          </p:nvSpPr>
          <p:spPr>
            <a:xfrm flipH="1" flipV="1">
              <a:off x="6411960" y="6763680"/>
              <a:ext cx="78840" cy="23760"/>
            </a:xfrm>
            <a:prstGeom prst="line">
              <a:avLst/>
            </a:prstGeom>
            <a:ln w="6480">
              <a:solidFill>
                <a:srgbClr val="006699"/>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29" name=""/>
            <p:cNvSpPr/>
            <p:nvPr/>
          </p:nvSpPr>
          <p:spPr>
            <a:xfrm flipH="1">
              <a:off x="6490800" y="6756840"/>
              <a:ext cx="52200" cy="30960"/>
            </a:xfrm>
            <a:prstGeom prst="line">
              <a:avLst/>
            </a:prstGeom>
            <a:ln w="6480">
              <a:solidFill>
                <a:srgbClr val="006699"/>
              </a:solidFill>
              <a:miter/>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Times New Roman"/>
              </a:endParaRPr>
            </a:p>
          </p:txBody>
        </p:sp>
        <p:sp>
          <p:nvSpPr>
            <p:cNvPr id="230" name=""/>
            <p:cNvSpPr/>
            <p:nvPr/>
          </p:nvSpPr>
          <p:spPr>
            <a:xfrm flipH="1" flipV="1">
              <a:off x="6372720" y="6532560"/>
              <a:ext cx="59040" cy="16452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 name=""/>
            <p:cNvSpPr/>
            <p:nvPr/>
          </p:nvSpPr>
          <p:spPr>
            <a:xfrm flipH="1">
              <a:off x="6471360" y="6584760"/>
              <a:ext cx="71640" cy="88560"/>
            </a:xfrm>
            <a:prstGeom prst="line">
              <a:avLst/>
            </a:prstGeom>
            <a:ln w="6480">
              <a:solidFill>
                <a:srgbClr val="006699"/>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232" name=""/>
            <p:cNvSpPr/>
            <p:nvPr/>
          </p:nvSpPr>
          <p:spPr>
            <a:xfrm flipH="1">
              <a:off x="6458400" y="6676560"/>
              <a:ext cx="8280" cy="12780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 name=""/>
            <p:cNvSpPr/>
            <p:nvPr/>
          </p:nvSpPr>
          <p:spPr>
            <a:xfrm flipH="1">
              <a:off x="6455880" y="6743880"/>
              <a:ext cx="43560" cy="60480"/>
            </a:xfrm>
            <a:prstGeom prst="line">
              <a:avLst/>
            </a:prstGeom>
            <a:ln w="6480">
              <a:solidFill>
                <a:srgbClr val="006699"/>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34" name=""/>
            <p:cNvSpPr/>
            <p:nvPr/>
          </p:nvSpPr>
          <p:spPr>
            <a:xfrm flipH="1" flipV="1">
              <a:off x="6440040" y="6743880"/>
              <a:ext cx="16920" cy="60480"/>
            </a:xfrm>
            <a:prstGeom prst="line">
              <a:avLst/>
            </a:prstGeom>
            <a:ln w="6480">
              <a:solidFill>
                <a:srgbClr val="006699"/>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35" name=""/>
            <p:cNvSpPr/>
            <p:nvPr/>
          </p:nvSpPr>
          <p:spPr>
            <a:xfrm flipH="1" flipV="1">
              <a:off x="6317640" y="6513120"/>
              <a:ext cx="285840" cy="85680"/>
            </a:xfrm>
            <a:prstGeom prst="line">
              <a:avLst/>
            </a:prstGeom>
            <a:ln w="6480">
              <a:solidFill>
                <a:srgbClr val="006699"/>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6" name=""/>
            <p:cNvSpPr/>
            <p:nvPr/>
          </p:nvSpPr>
          <p:spPr>
            <a:xfrm flipH="1" flipV="1">
              <a:off x="6517440" y="6774840"/>
              <a:ext cx="56520" cy="66240"/>
            </a:xfrm>
            <a:prstGeom prst="line">
              <a:avLst/>
            </a:prstGeom>
            <a:ln w="6480">
              <a:solidFill>
                <a:srgbClr val="006699"/>
              </a:solidFill>
              <a:miter/>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37" name=""/>
            <p:cNvSpPr/>
            <p:nvPr/>
          </p:nvSpPr>
          <p:spPr>
            <a:xfrm flipH="1">
              <a:off x="6496560" y="6774840"/>
              <a:ext cx="18000" cy="11952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 name=""/>
            <p:cNvSpPr/>
            <p:nvPr/>
          </p:nvSpPr>
          <p:spPr>
            <a:xfrm flipH="1">
              <a:off x="6379560" y="6776640"/>
              <a:ext cx="70560" cy="79920"/>
            </a:xfrm>
            <a:prstGeom prst="line">
              <a:avLst/>
            </a:prstGeom>
            <a:ln w="6480">
              <a:solidFill>
                <a:srgbClr val="006699"/>
              </a:solidFill>
              <a:miter/>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239" name=""/>
            <p:cNvSpPr/>
            <p:nvPr/>
          </p:nvSpPr>
          <p:spPr>
            <a:xfrm flipH="1" flipV="1">
              <a:off x="6448680" y="6776640"/>
              <a:ext cx="47880" cy="11808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 name=""/>
            <p:cNvSpPr/>
            <p:nvPr/>
          </p:nvSpPr>
          <p:spPr>
            <a:xfrm flipH="1" flipV="1">
              <a:off x="6466680" y="6525360"/>
              <a:ext cx="16920" cy="37800"/>
            </a:xfrm>
            <a:prstGeom prst="line">
              <a:avLst/>
            </a:prstGeom>
            <a:ln w="6480">
              <a:solidFill>
                <a:srgbClr val="006699"/>
              </a:solidFill>
              <a:miter/>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241" name=""/>
            <p:cNvSpPr/>
            <p:nvPr/>
          </p:nvSpPr>
          <p:spPr>
            <a:xfrm flipH="1">
              <a:off x="6433200" y="6544080"/>
              <a:ext cx="87120" cy="2520"/>
            </a:xfrm>
            <a:prstGeom prst="line">
              <a:avLst/>
            </a:prstGeom>
            <a:ln w="6480">
              <a:solidFill>
                <a:srgbClr val="006699"/>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242" name=""/>
            <p:cNvSpPr/>
            <p:nvPr/>
          </p:nvSpPr>
          <p:spPr>
            <a:xfrm flipH="1" flipV="1">
              <a:off x="6499440" y="6743520"/>
              <a:ext cx="77040" cy="10260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3" name=""/>
            <p:cNvSpPr/>
            <p:nvPr/>
          </p:nvSpPr>
          <p:spPr>
            <a:xfrm flipH="1" flipV="1">
              <a:off x="6433560" y="6697800"/>
              <a:ext cx="29160" cy="30960"/>
            </a:xfrm>
            <a:prstGeom prst="line">
              <a:avLst/>
            </a:prstGeom>
            <a:ln w="6480">
              <a:solidFill>
                <a:srgbClr val="006699"/>
              </a:solidFill>
              <a:miter/>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Times New Roman"/>
              </a:endParaRPr>
            </a:p>
          </p:txBody>
        </p:sp>
        <p:sp>
          <p:nvSpPr>
            <p:cNvPr id="244" name=""/>
            <p:cNvSpPr/>
            <p:nvPr/>
          </p:nvSpPr>
          <p:spPr>
            <a:xfrm flipH="1">
              <a:off x="6385320" y="6743880"/>
              <a:ext cx="54720" cy="10980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 name=""/>
            <p:cNvSpPr/>
            <p:nvPr/>
          </p:nvSpPr>
          <p:spPr>
            <a:xfrm flipH="1" flipV="1">
              <a:off x="6466680" y="6676560"/>
              <a:ext cx="76320" cy="77040"/>
            </a:xfrm>
            <a:prstGeom prst="line">
              <a:avLst/>
            </a:prstGeom>
            <a:ln w="6480">
              <a:solidFill>
                <a:srgbClr val="006699"/>
              </a:solidFill>
              <a:miter/>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246" name=""/>
            <p:cNvSpPr/>
            <p:nvPr/>
          </p:nvSpPr>
          <p:spPr>
            <a:xfrm flipH="1">
              <a:off x="6413400" y="6676560"/>
              <a:ext cx="53280" cy="87120"/>
            </a:xfrm>
            <a:prstGeom prst="line">
              <a:avLst/>
            </a:prstGeom>
            <a:ln w="6480">
              <a:solidFill>
                <a:srgbClr val="006699"/>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247" name=""/>
            <p:cNvSpPr/>
            <p:nvPr/>
          </p:nvSpPr>
          <p:spPr>
            <a:xfrm flipH="1">
              <a:off x="6567120" y="6561000"/>
              <a:ext cx="11160" cy="26640"/>
            </a:xfrm>
            <a:prstGeom prst="line">
              <a:avLst/>
            </a:prstGeom>
            <a:ln w="6480">
              <a:solidFill>
                <a:srgbClr val="006699"/>
              </a:solidFill>
              <a:miter/>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248" name=""/>
            <p:cNvSpPr/>
            <p:nvPr/>
          </p:nvSpPr>
          <p:spPr>
            <a:xfrm flipH="1" flipV="1">
              <a:off x="6352920" y="6491880"/>
              <a:ext cx="284400" cy="85680"/>
            </a:xfrm>
            <a:prstGeom prst="line">
              <a:avLst/>
            </a:prstGeom>
            <a:ln w="6480">
              <a:solidFill>
                <a:srgbClr val="006699"/>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9" name=""/>
            <p:cNvSpPr/>
            <p:nvPr/>
          </p:nvSpPr>
          <p:spPr>
            <a:xfrm flipH="1" flipV="1">
              <a:off x="6409440" y="6509880"/>
              <a:ext cx="57240" cy="16452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 name=""/>
            <p:cNvSpPr/>
            <p:nvPr/>
          </p:nvSpPr>
          <p:spPr>
            <a:xfrm flipH="1">
              <a:off x="6375240" y="6507360"/>
              <a:ext cx="202680" cy="74520"/>
            </a:xfrm>
            <a:custGeom>
              <a:avLst/>
              <a:gdLst/>
              <a:ahLst/>
              <a:rect l="l" t="t" r="r" b="b"/>
              <a:pathLst>
                <a:path w="369" h="135">
                  <a:moveTo>
                    <a:pt x="369" y="42"/>
                  </a:moveTo>
                  <a:lnTo>
                    <a:pt x="62" y="135"/>
                  </a:lnTo>
                  <a:lnTo>
                    <a:pt x="0" y="94"/>
                  </a:lnTo>
                  <a:lnTo>
                    <a:pt x="308" y="0"/>
                  </a:lnTo>
                  <a:lnTo>
                    <a:pt x="369" y="42"/>
                  </a:lnTo>
                  <a:close/>
                </a:path>
              </a:pathLst>
            </a:custGeom>
            <a:noFill/>
            <a:ln w="6480">
              <a:solidFill>
                <a:srgbClr val="006699"/>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51" name=""/>
            <p:cNvSpPr/>
            <p:nvPr/>
          </p:nvSpPr>
          <p:spPr>
            <a:xfrm flipH="1">
              <a:off x="6372360" y="6507360"/>
              <a:ext cx="205560" cy="74520"/>
            </a:xfrm>
            <a:custGeom>
              <a:avLst/>
              <a:gdLst/>
              <a:ahLst/>
              <a:rect l="l" t="t" r="r" b="b"/>
              <a:pathLst>
                <a:path w="374" h="135">
                  <a:moveTo>
                    <a:pt x="374" y="42"/>
                  </a:moveTo>
                  <a:lnTo>
                    <a:pt x="62" y="135"/>
                  </a:lnTo>
                  <a:lnTo>
                    <a:pt x="0" y="94"/>
                  </a:lnTo>
                  <a:lnTo>
                    <a:pt x="308" y="0"/>
                  </a:lnTo>
                  <a:lnTo>
                    <a:pt x="374" y="42"/>
                  </a:lnTo>
                  <a:close/>
                </a:path>
              </a:pathLst>
            </a:custGeom>
            <a:noFill/>
            <a:ln w="6480">
              <a:solidFill>
                <a:srgbClr val="006699"/>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52" name=""/>
            <p:cNvSpPr/>
            <p:nvPr/>
          </p:nvSpPr>
          <p:spPr>
            <a:xfrm flipH="1" flipV="1">
              <a:off x="6544440" y="6801480"/>
              <a:ext cx="18000" cy="5400"/>
            </a:xfrm>
            <a:prstGeom prst="line">
              <a:avLst/>
            </a:prstGeom>
            <a:ln w="6480">
              <a:solidFill>
                <a:srgbClr val="006699"/>
              </a:solidFill>
              <a:miter/>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253" name=""/>
            <p:cNvSpPr/>
            <p:nvPr/>
          </p:nvSpPr>
          <p:spPr>
            <a:xfrm flipH="1" flipV="1">
              <a:off x="6478560" y="6848280"/>
              <a:ext cx="12240" cy="2520"/>
            </a:xfrm>
            <a:prstGeom prst="line">
              <a:avLst/>
            </a:prstGeom>
            <a:ln w="6480">
              <a:solidFill>
                <a:srgbClr val="006699"/>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254" name=""/>
            <p:cNvSpPr/>
            <p:nvPr/>
          </p:nvSpPr>
          <p:spPr>
            <a:xfrm flipH="1" flipV="1">
              <a:off x="6392520" y="6822720"/>
              <a:ext cx="15120" cy="5400"/>
            </a:xfrm>
            <a:prstGeom prst="line">
              <a:avLst/>
            </a:prstGeom>
            <a:ln w="6480">
              <a:solidFill>
                <a:srgbClr val="006699"/>
              </a:solidFill>
              <a:miter/>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255" name=""/>
            <p:cNvSpPr/>
            <p:nvPr/>
          </p:nvSpPr>
          <p:spPr>
            <a:xfrm flipH="1">
              <a:off x="6550200" y="6807600"/>
              <a:ext cx="12240" cy="8280"/>
            </a:xfrm>
            <a:prstGeom prst="line">
              <a:avLst/>
            </a:prstGeom>
            <a:ln w="6480">
              <a:solidFill>
                <a:srgbClr val="006699"/>
              </a:solidFill>
              <a:miter/>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256" name=""/>
            <p:cNvSpPr/>
            <p:nvPr/>
          </p:nvSpPr>
          <p:spPr>
            <a:xfrm flipH="1">
              <a:off x="6478200" y="6787800"/>
              <a:ext cx="11160" cy="60480"/>
            </a:xfrm>
            <a:prstGeom prst="line">
              <a:avLst/>
            </a:prstGeom>
            <a:ln w="6480">
              <a:solidFill>
                <a:srgbClr val="006699"/>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57" name=""/>
            <p:cNvSpPr/>
            <p:nvPr/>
          </p:nvSpPr>
          <p:spPr>
            <a:xfrm flipH="1">
              <a:off x="6490800" y="6842880"/>
              <a:ext cx="12600" cy="8280"/>
            </a:xfrm>
            <a:prstGeom prst="line">
              <a:avLst/>
            </a:prstGeom>
            <a:ln w="6480">
              <a:solidFill>
                <a:srgbClr val="006699"/>
              </a:solidFill>
              <a:miter/>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258" name=""/>
            <p:cNvSpPr/>
            <p:nvPr/>
          </p:nvSpPr>
          <p:spPr>
            <a:xfrm flipH="1" flipV="1">
              <a:off x="6490800" y="6787800"/>
              <a:ext cx="12600" cy="54720"/>
            </a:xfrm>
            <a:prstGeom prst="line">
              <a:avLst/>
            </a:prstGeom>
            <a:ln w="6480">
              <a:solidFill>
                <a:srgbClr val="006699"/>
              </a:solidFill>
              <a:miter/>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Times New Roman"/>
              </a:endParaRPr>
            </a:p>
          </p:txBody>
        </p:sp>
        <p:sp>
          <p:nvSpPr>
            <p:cNvPr id="259" name=""/>
            <p:cNvSpPr/>
            <p:nvPr/>
          </p:nvSpPr>
          <p:spPr>
            <a:xfrm flipV="1">
              <a:off x="6544440" y="6756480"/>
              <a:ext cx="0" cy="45000"/>
            </a:xfrm>
            <a:prstGeom prst="line">
              <a:avLst/>
            </a:prstGeom>
            <a:ln w="6480">
              <a:solidFill>
                <a:srgbClr val="006699"/>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260" name=""/>
            <p:cNvSpPr/>
            <p:nvPr/>
          </p:nvSpPr>
          <p:spPr>
            <a:xfrm flipH="1" flipV="1">
              <a:off x="6541560" y="6757560"/>
              <a:ext cx="6840" cy="59400"/>
            </a:xfrm>
            <a:prstGeom prst="line">
              <a:avLst/>
            </a:prstGeom>
            <a:ln w="6480">
              <a:solidFill>
                <a:srgbClr val="006699"/>
              </a:solidFill>
              <a:miter/>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261" name=""/>
            <p:cNvSpPr/>
            <p:nvPr/>
          </p:nvSpPr>
          <p:spPr>
            <a:xfrm flipH="1">
              <a:off x="6407640" y="6766560"/>
              <a:ext cx="3960" cy="61920"/>
            </a:xfrm>
            <a:prstGeom prst="line">
              <a:avLst/>
            </a:prstGeom>
            <a:ln w="6480">
              <a:solidFill>
                <a:srgbClr val="006699"/>
              </a:solidFill>
              <a:miter/>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262" name=""/>
            <p:cNvSpPr/>
            <p:nvPr/>
          </p:nvSpPr>
          <p:spPr>
            <a:xfrm flipH="1">
              <a:off x="6603480" y="6579000"/>
              <a:ext cx="33840" cy="19800"/>
            </a:xfrm>
            <a:prstGeom prst="line">
              <a:avLst/>
            </a:prstGeom>
            <a:ln w="6480">
              <a:solidFill>
                <a:srgbClr val="006699"/>
              </a:solidFill>
              <a:miter/>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263" name=""/>
            <p:cNvSpPr/>
            <p:nvPr/>
          </p:nvSpPr>
          <p:spPr>
            <a:xfrm flipH="1" flipV="1">
              <a:off x="6578280" y="6560640"/>
              <a:ext cx="26640" cy="37800"/>
            </a:xfrm>
            <a:prstGeom prst="line">
              <a:avLst/>
            </a:prstGeom>
            <a:ln w="6480">
              <a:solidFill>
                <a:srgbClr val="006699"/>
              </a:solidFill>
              <a:miter/>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264" name=""/>
            <p:cNvSpPr/>
            <p:nvPr/>
          </p:nvSpPr>
          <p:spPr>
            <a:xfrm flipH="1">
              <a:off x="6547320" y="6577920"/>
              <a:ext cx="91080" cy="3960"/>
            </a:xfrm>
            <a:prstGeom prst="line">
              <a:avLst/>
            </a:prstGeom>
            <a:ln w="6480">
              <a:solidFill>
                <a:srgbClr val="006699"/>
              </a:solidFill>
              <a:miter/>
            </a:ln>
          </p:spPr>
          <p:style>
            <a:lnRef idx="0"/>
            <a:fillRef idx="0"/>
            <a:effectRef idx="0"/>
            <a:fontRef idx="minor"/>
          </p:style>
          <p:txBody>
            <a:bodyPr lIns="90000" rIns="90000" tIns="-42840" bIns="-42840" anchor="t">
              <a:noAutofit/>
            </a:bodyPr>
            <a:p>
              <a:endParaRPr b="0" lang="en-US" sz="2400" strike="noStrike" u="none">
                <a:solidFill>
                  <a:srgbClr val="000000"/>
                </a:solidFill>
                <a:effectLst/>
                <a:uFillTx/>
                <a:latin typeface="Times New Roman"/>
              </a:endParaRPr>
            </a:p>
          </p:txBody>
        </p:sp>
        <p:sp>
          <p:nvSpPr>
            <p:cNvPr id="265" name=""/>
            <p:cNvSpPr/>
            <p:nvPr/>
          </p:nvSpPr>
          <p:spPr>
            <a:xfrm flipH="1">
              <a:off x="6592320" y="6598800"/>
              <a:ext cx="11160" cy="3960"/>
            </a:xfrm>
            <a:prstGeom prst="line">
              <a:avLst/>
            </a:prstGeom>
            <a:ln w="6480">
              <a:solidFill>
                <a:srgbClr val="006699"/>
              </a:solidFill>
              <a:miter/>
            </a:ln>
          </p:spPr>
          <p:style>
            <a:lnRef idx="0"/>
            <a:fillRef idx="0"/>
            <a:effectRef idx="0"/>
            <a:fontRef idx="minor"/>
          </p:style>
          <p:txBody>
            <a:bodyPr lIns="90000" rIns="90000" tIns="-42840" bIns="-42840" anchor="t">
              <a:noAutofit/>
            </a:bodyPr>
            <a:p>
              <a:endParaRPr b="0" lang="en-US" sz="2400" strike="noStrike" u="none">
                <a:solidFill>
                  <a:srgbClr val="000000"/>
                </a:solidFill>
                <a:effectLst/>
                <a:uFillTx/>
                <a:latin typeface="Times New Roman"/>
              </a:endParaRPr>
            </a:p>
          </p:txBody>
        </p:sp>
        <p:sp>
          <p:nvSpPr>
            <p:cNvPr id="266" name=""/>
            <p:cNvSpPr/>
            <p:nvPr/>
          </p:nvSpPr>
          <p:spPr>
            <a:xfrm flipH="1" flipV="1">
              <a:off x="6578280" y="6560640"/>
              <a:ext cx="14040" cy="42120"/>
            </a:xfrm>
            <a:prstGeom prst="line">
              <a:avLst/>
            </a:prstGeom>
            <a:ln w="6480">
              <a:solidFill>
                <a:srgbClr val="006699"/>
              </a:solidFill>
              <a:miter/>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Times New Roman"/>
              </a:endParaRPr>
            </a:p>
          </p:txBody>
        </p:sp>
        <p:sp>
          <p:nvSpPr>
            <p:cNvPr id="267" name=""/>
            <p:cNvSpPr/>
            <p:nvPr/>
          </p:nvSpPr>
          <p:spPr>
            <a:xfrm flipH="1">
              <a:off x="6481080" y="6541200"/>
              <a:ext cx="42120" cy="23760"/>
            </a:xfrm>
            <a:prstGeom prst="line">
              <a:avLst/>
            </a:prstGeom>
            <a:ln w="6480">
              <a:solidFill>
                <a:srgbClr val="006699"/>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68" name=""/>
            <p:cNvSpPr/>
            <p:nvPr/>
          </p:nvSpPr>
          <p:spPr>
            <a:xfrm flipH="1">
              <a:off x="6476760" y="6563880"/>
              <a:ext cx="12600" cy="1080"/>
            </a:xfrm>
            <a:prstGeom prst="line">
              <a:avLst/>
            </a:prstGeom>
            <a:ln w="6480">
              <a:solidFill>
                <a:srgbClr val="006699"/>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Times New Roman"/>
              </a:endParaRPr>
            </a:p>
          </p:txBody>
        </p:sp>
        <p:sp>
          <p:nvSpPr>
            <p:cNvPr id="269" name=""/>
            <p:cNvSpPr/>
            <p:nvPr/>
          </p:nvSpPr>
          <p:spPr>
            <a:xfrm flipH="1">
              <a:off x="6365520" y="6507360"/>
              <a:ext cx="43560" cy="22680"/>
            </a:xfrm>
            <a:prstGeom prst="line">
              <a:avLst/>
            </a:prstGeom>
            <a:ln w="6480">
              <a:solidFill>
                <a:srgbClr val="006699"/>
              </a:solidFill>
              <a:miter/>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Times New Roman"/>
              </a:endParaRPr>
            </a:p>
          </p:txBody>
        </p:sp>
        <p:sp>
          <p:nvSpPr>
            <p:cNvPr id="270" name=""/>
            <p:cNvSpPr/>
            <p:nvPr/>
          </p:nvSpPr>
          <p:spPr>
            <a:xfrm flipH="1" flipV="1">
              <a:off x="6352920" y="6490080"/>
              <a:ext cx="12600" cy="39240"/>
            </a:xfrm>
            <a:prstGeom prst="line">
              <a:avLst/>
            </a:prstGeom>
            <a:ln w="6480">
              <a:solidFill>
                <a:srgbClr val="006699"/>
              </a:solidFill>
              <a:miter/>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Times New Roman"/>
              </a:endParaRPr>
            </a:p>
          </p:txBody>
        </p:sp>
        <p:sp>
          <p:nvSpPr>
            <p:cNvPr id="271" name=""/>
            <p:cNvSpPr/>
            <p:nvPr/>
          </p:nvSpPr>
          <p:spPr>
            <a:xfrm flipH="1">
              <a:off x="6433200" y="6580800"/>
              <a:ext cx="106920" cy="11952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 name=""/>
            <p:cNvSpPr/>
            <p:nvPr/>
          </p:nvSpPr>
          <p:spPr>
            <a:xfrm flipH="1" flipV="1">
              <a:off x="6376680" y="6536520"/>
              <a:ext cx="106920" cy="17604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 name=""/>
            <p:cNvSpPr/>
            <p:nvPr/>
          </p:nvSpPr>
          <p:spPr>
            <a:xfrm flipH="1">
              <a:off x="6466680" y="6591960"/>
              <a:ext cx="95760" cy="82800"/>
            </a:xfrm>
            <a:prstGeom prst="line">
              <a:avLst/>
            </a:prstGeom>
            <a:ln w="6480">
              <a:solidFill>
                <a:srgbClr val="006699"/>
              </a:solidFill>
              <a:miter/>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274" name=""/>
            <p:cNvSpPr/>
            <p:nvPr/>
          </p:nvSpPr>
          <p:spPr>
            <a:xfrm flipH="1" flipV="1">
              <a:off x="6426360" y="6553440"/>
              <a:ext cx="93960" cy="13500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 name=""/>
            <p:cNvSpPr/>
            <p:nvPr/>
          </p:nvSpPr>
          <p:spPr>
            <a:xfrm flipH="1">
              <a:off x="6520680" y="6617160"/>
              <a:ext cx="6840" cy="71640"/>
            </a:xfrm>
            <a:prstGeom prst="line">
              <a:avLst/>
            </a:prstGeom>
            <a:ln w="6480">
              <a:solidFill>
                <a:srgbClr val="006699"/>
              </a:solidFill>
              <a:miter/>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276" name=""/>
            <p:cNvSpPr/>
            <p:nvPr/>
          </p:nvSpPr>
          <p:spPr>
            <a:xfrm flipH="1">
              <a:off x="6489360" y="6595920"/>
              <a:ext cx="73080" cy="11664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 name=""/>
            <p:cNvSpPr/>
            <p:nvPr/>
          </p:nvSpPr>
          <p:spPr>
            <a:xfrm flipH="1" flipV="1">
              <a:off x="6426360" y="6559200"/>
              <a:ext cx="6840" cy="13788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 name=""/>
            <p:cNvSpPr/>
            <p:nvPr/>
          </p:nvSpPr>
          <p:spPr>
            <a:xfrm flipH="1" flipV="1">
              <a:off x="6377040" y="6537960"/>
              <a:ext cx="136440" cy="15228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 name=""/>
            <p:cNvSpPr/>
            <p:nvPr/>
          </p:nvSpPr>
          <p:spPr>
            <a:xfrm flipH="1">
              <a:off x="6314760" y="6491880"/>
              <a:ext cx="36720" cy="20880"/>
            </a:xfrm>
            <a:prstGeom prst="line">
              <a:avLst/>
            </a:prstGeom>
            <a:ln w="6480">
              <a:solidFill>
                <a:srgbClr val="006699"/>
              </a:solidFill>
              <a:miter/>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80" name=""/>
            <p:cNvSpPr/>
            <p:nvPr/>
          </p:nvSpPr>
          <p:spPr>
            <a:xfrm flipH="1" flipV="1">
              <a:off x="6344640" y="6501600"/>
              <a:ext cx="233640" cy="75960"/>
            </a:xfrm>
            <a:prstGeom prst="line">
              <a:avLst/>
            </a:prstGeom>
            <a:ln w="6480">
              <a:solidFill>
                <a:srgbClr val="006699"/>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81" name=""/>
            <p:cNvSpPr/>
            <p:nvPr/>
          </p:nvSpPr>
          <p:spPr>
            <a:xfrm flipH="1" flipV="1">
              <a:off x="6376680" y="6484680"/>
              <a:ext cx="233640" cy="68760"/>
            </a:xfrm>
            <a:prstGeom prst="line">
              <a:avLst/>
            </a:prstGeom>
            <a:ln w="6480">
              <a:solidFill>
                <a:srgbClr val="006699"/>
              </a:solidFill>
              <a:miter/>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sp>
          <p:nvSpPr>
            <p:cNvPr id="282" name=""/>
            <p:cNvSpPr/>
            <p:nvPr/>
          </p:nvSpPr>
          <p:spPr>
            <a:xfrm flipH="1">
              <a:off x="6576480" y="6553800"/>
              <a:ext cx="33840" cy="23760"/>
            </a:xfrm>
            <a:prstGeom prst="line">
              <a:avLst/>
            </a:prstGeom>
            <a:ln w="6480">
              <a:solidFill>
                <a:srgbClr val="006699"/>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83" name=""/>
            <p:cNvSpPr/>
            <p:nvPr/>
          </p:nvSpPr>
          <p:spPr>
            <a:xfrm flipH="1">
              <a:off x="6341760" y="6485040"/>
              <a:ext cx="34920" cy="20880"/>
            </a:xfrm>
            <a:prstGeom prst="line">
              <a:avLst/>
            </a:prstGeom>
            <a:ln w="6480">
              <a:solidFill>
                <a:srgbClr val="006699"/>
              </a:solidFill>
              <a:miter/>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84" name=""/>
            <p:cNvSpPr/>
            <p:nvPr/>
          </p:nvSpPr>
          <p:spPr>
            <a:xfrm flipH="1">
              <a:off x="6578280" y="6553800"/>
              <a:ext cx="34920" cy="19800"/>
            </a:xfrm>
            <a:prstGeom prst="line">
              <a:avLst/>
            </a:prstGeom>
            <a:ln w="6480">
              <a:solidFill>
                <a:srgbClr val="006699"/>
              </a:solidFill>
              <a:miter/>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285" name=""/>
            <p:cNvSpPr/>
            <p:nvPr/>
          </p:nvSpPr>
          <p:spPr>
            <a:xfrm flipH="1" flipV="1">
              <a:off x="6610320" y="6553800"/>
              <a:ext cx="28080" cy="25200"/>
            </a:xfrm>
            <a:prstGeom prst="line">
              <a:avLst/>
            </a:prstGeom>
            <a:ln w="6480">
              <a:solidFill>
                <a:srgbClr val="006699"/>
              </a:solidFill>
              <a:miter/>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86" name=""/>
            <p:cNvSpPr/>
            <p:nvPr/>
          </p:nvSpPr>
          <p:spPr>
            <a:xfrm flipH="1" flipV="1">
              <a:off x="6578280" y="6577920"/>
              <a:ext cx="26640" cy="20880"/>
            </a:xfrm>
            <a:prstGeom prst="line">
              <a:avLst/>
            </a:prstGeom>
            <a:ln w="6480">
              <a:solidFill>
                <a:srgbClr val="006699"/>
              </a:solidFill>
              <a:miter/>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87" name=""/>
            <p:cNvSpPr/>
            <p:nvPr/>
          </p:nvSpPr>
          <p:spPr>
            <a:xfrm flipH="1">
              <a:off x="6517800" y="6589080"/>
              <a:ext cx="46440" cy="10440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8" name=""/>
            <p:cNvSpPr/>
            <p:nvPr/>
          </p:nvSpPr>
          <p:spPr>
            <a:xfrm flipH="1" flipV="1">
              <a:off x="6520680" y="6540840"/>
              <a:ext cx="23760" cy="37800"/>
            </a:xfrm>
            <a:prstGeom prst="line">
              <a:avLst/>
            </a:prstGeom>
            <a:ln w="6480">
              <a:solidFill>
                <a:srgbClr val="006699"/>
              </a:solidFill>
              <a:miter/>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289" name=""/>
            <p:cNvSpPr/>
            <p:nvPr/>
          </p:nvSpPr>
          <p:spPr>
            <a:xfrm flipH="1">
              <a:off x="6483600" y="6559560"/>
              <a:ext cx="92880" cy="3960"/>
            </a:xfrm>
            <a:prstGeom prst="line">
              <a:avLst/>
            </a:prstGeom>
            <a:ln w="6480">
              <a:solidFill>
                <a:srgbClr val="006699"/>
              </a:solidFill>
              <a:miter/>
            </a:ln>
          </p:spPr>
          <p:style>
            <a:lnRef idx="0"/>
            <a:fillRef idx="0"/>
            <a:effectRef idx="0"/>
            <a:fontRef idx="minor"/>
          </p:style>
          <p:txBody>
            <a:bodyPr lIns="90000" rIns="90000" tIns="-42840" bIns="-42840" anchor="t">
              <a:noAutofit/>
            </a:bodyPr>
            <a:p>
              <a:endParaRPr b="0" lang="en-US" sz="2400" strike="noStrike" u="none">
                <a:solidFill>
                  <a:srgbClr val="000000"/>
                </a:solidFill>
                <a:effectLst/>
                <a:uFillTx/>
                <a:latin typeface="Times New Roman"/>
              </a:endParaRPr>
            </a:p>
          </p:txBody>
        </p:sp>
        <p:sp>
          <p:nvSpPr>
            <p:cNvPr id="290" name=""/>
            <p:cNvSpPr/>
            <p:nvPr/>
          </p:nvSpPr>
          <p:spPr>
            <a:xfrm flipH="1" flipV="1">
              <a:off x="6411960" y="6510240"/>
              <a:ext cx="21240" cy="36720"/>
            </a:xfrm>
            <a:prstGeom prst="line">
              <a:avLst/>
            </a:prstGeom>
            <a:ln w="6480">
              <a:solidFill>
                <a:srgbClr val="006699"/>
              </a:solidFill>
              <a:miter/>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291" name=""/>
            <p:cNvSpPr/>
            <p:nvPr/>
          </p:nvSpPr>
          <p:spPr>
            <a:xfrm flipH="1">
              <a:off x="6375600" y="6525720"/>
              <a:ext cx="91080" cy="3960"/>
            </a:xfrm>
            <a:prstGeom prst="line">
              <a:avLst/>
            </a:prstGeom>
            <a:ln w="6480">
              <a:solidFill>
                <a:srgbClr val="006699"/>
              </a:solidFill>
              <a:miter/>
            </a:ln>
          </p:spPr>
          <p:style>
            <a:lnRef idx="0"/>
            <a:fillRef idx="0"/>
            <a:effectRef idx="0"/>
            <a:fontRef idx="minor"/>
          </p:style>
          <p:txBody>
            <a:bodyPr lIns="90000" rIns="90000" tIns="-42840" bIns="-42840" anchor="t">
              <a:noAutofit/>
            </a:bodyPr>
            <a:p>
              <a:endParaRPr b="0" lang="en-US" sz="2400" strike="noStrike" u="none">
                <a:solidFill>
                  <a:srgbClr val="000000"/>
                </a:solidFill>
                <a:effectLst/>
                <a:uFillTx/>
                <a:latin typeface="Times New Roman"/>
              </a:endParaRPr>
            </a:p>
          </p:txBody>
        </p:sp>
        <p:sp>
          <p:nvSpPr>
            <p:cNvPr id="292" name=""/>
            <p:cNvSpPr/>
            <p:nvPr/>
          </p:nvSpPr>
          <p:spPr>
            <a:xfrm flipH="1" flipV="1">
              <a:off x="6351480" y="6491520"/>
              <a:ext cx="23760" cy="37800"/>
            </a:xfrm>
            <a:prstGeom prst="line">
              <a:avLst/>
            </a:prstGeom>
            <a:ln w="6480">
              <a:solidFill>
                <a:srgbClr val="006699"/>
              </a:solidFill>
              <a:miter/>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293" name=""/>
            <p:cNvSpPr/>
            <p:nvPr/>
          </p:nvSpPr>
          <p:spPr>
            <a:xfrm flipH="1">
              <a:off x="6317640" y="6510240"/>
              <a:ext cx="93960" cy="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 name=""/>
            <p:cNvSpPr/>
            <p:nvPr/>
          </p:nvSpPr>
          <p:spPr>
            <a:xfrm flipH="1">
              <a:off x="6352920" y="6485040"/>
              <a:ext cx="23760" cy="6840"/>
            </a:xfrm>
            <a:prstGeom prst="line">
              <a:avLst/>
            </a:prstGeom>
            <a:ln w="6480">
              <a:solidFill>
                <a:srgbClr val="006699"/>
              </a:solidFill>
              <a:miter/>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295" name=""/>
            <p:cNvSpPr/>
            <p:nvPr/>
          </p:nvSpPr>
          <p:spPr>
            <a:xfrm flipH="1">
              <a:off x="6317640" y="6501960"/>
              <a:ext cx="26640" cy="8280"/>
            </a:xfrm>
            <a:prstGeom prst="line">
              <a:avLst/>
            </a:prstGeom>
            <a:ln w="6480">
              <a:solidFill>
                <a:srgbClr val="006699"/>
              </a:solidFill>
              <a:miter/>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296" name=""/>
            <p:cNvSpPr/>
            <p:nvPr/>
          </p:nvSpPr>
          <p:spPr>
            <a:xfrm flipV="1">
              <a:off x="6375240" y="6513840"/>
              <a:ext cx="0" cy="15480"/>
            </a:xfrm>
            <a:prstGeom prst="line">
              <a:avLst/>
            </a:prstGeom>
            <a:ln w="6480">
              <a:solidFill>
                <a:srgbClr val="006699"/>
              </a:solidFill>
              <a:miter/>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Times New Roman"/>
              </a:endParaRPr>
            </a:p>
          </p:txBody>
        </p:sp>
        <p:sp>
          <p:nvSpPr>
            <p:cNvPr id="297" name=""/>
            <p:cNvSpPr/>
            <p:nvPr/>
          </p:nvSpPr>
          <p:spPr>
            <a:xfrm flipV="1">
              <a:off x="6544440" y="6566760"/>
              <a:ext cx="0" cy="15120"/>
            </a:xfrm>
            <a:prstGeom prst="line">
              <a:avLst/>
            </a:prstGeom>
            <a:ln w="6480">
              <a:solidFill>
                <a:srgbClr val="006699"/>
              </a:solidFill>
              <a:miter/>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Times New Roman"/>
              </a:endParaRPr>
            </a:p>
          </p:txBody>
        </p:sp>
        <p:sp>
          <p:nvSpPr>
            <p:cNvPr id="298" name=""/>
            <p:cNvSpPr/>
            <p:nvPr/>
          </p:nvSpPr>
          <p:spPr>
            <a:xfrm flipH="1" flipV="1">
              <a:off x="6341400" y="6505920"/>
              <a:ext cx="30960" cy="23760"/>
            </a:xfrm>
            <a:prstGeom prst="line">
              <a:avLst/>
            </a:prstGeom>
            <a:ln w="6480">
              <a:solidFill>
                <a:srgbClr val="006699"/>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99" name=""/>
            <p:cNvSpPr/>
            <p:nvPr/>
          </p:nvSpPr>
          <p:spPr>
            <a:xfrm flipH="1">
              <a:off x="6544440" y="6577920"/>
              <a:ext cx="33840" cy="3960"/>
            </a:xfrm>
            <a:prstGeom prst="line">
              <a:avLst/>
            </a:prstGeom>
            <a:ln w="6480">
              <a:solidFill>
                <a:srgbClr val="006699"/>
              </a:solidFill>
              <a:miter/>
            </a:ln>
          </p:spPr>
          <p:style>
            <a:lnRef idx="0"/>
            <a:fillRef idx="0"/>
            <a:effectRef idx="0"/>
            <a:fontRef idx="minor"/>
          </p:style>
          <p:txBody>
            <a:bodyPr lIns="90000" rIns="90000" tIns="-42840" bIns="-42840" anchor="t">
              <a:noAutofit/>
            </a:bodyPr>
            <a:p>
              <a:endParaRPr b="0" lang="en-US" sz="2400" strike="noStrike" u="none">
                <a:solidFill>
                  <a:srgbClr val="000000"/>
                </a:solidFill>
                <a:effectLst/>
                <a:uFillTx/>
                <a:latin typeface="Times New Roman"/>
              </a:endParaRPr>
            </a:p>
          </p:txBody>
        </p:sp>
        <p:sp>
          <p:nvSpPr>
            <p:cNvPr id="300" name=""/>
            <p:cNvSpPr/>
            <p:nvPr/>
          </p:nvSpPr>
          <p:spPr>
            <a:xfrm flipV="1">
              <a:off x="6483600" y="6547680"/>
              <a:ext cx="0" cy="15480"/>
            </a:xfrm>
            <a:prstGeom prst="line">
              <a:avLst/>
            </a:prstGeom>
            <a:ln w="6480">
              <a:solidFill>
                <a:srgbClr val="006699"/>
              </a:solidFill>
              <a:miter/>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Times New Roman"/>
              </a:endParaRPr>
            </a:p>
          </p:txBody>
        </p:sp>
        <p:sp>
          <p:nvSpPr>
            <p:cNvPr id="301" name=""/>
            <p:cNvSpPr/>
            <p:nvPr/>
          </p:nvSpPr>
          <p:spPr>
            <a:xfrm flipV="1">
              <a:off x="6433200" y="6532920"/>
              <a:ext cx="0" cy="15120"/>
            </a:xfrm>
            <a:prstGeom prst="line">
              <a:avLst/>
            </a:prstGeom>
            <a:ln w="6480">
              <a:solidFill>
                <a:srgbClr val="006699"/>
              </a:solidFill>
              <a:miter/>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Times New Roman"/>
              </a:endParaRPr>
            </a:p>
          </p:txBody>
        </p:sp>
        <p:sp>
          <p:nvSpPr>
            <p:cNvPr id="302" name=""/>
            <p:cNvSpPr/>
            <p:nvPr/>
          </p:nvSpPr>
          <p:spPr>
            <a:xfrm flipH="1" flipV="1">
              <a:off x="6375600" y="6514200"/>
              <a:ext cx="57600" cy="33840"/>
            </a:xfrm>
            <a:prstGeom prst="line">
              <a:avLst/>
            </a:prstGeom>
            <a:ln w="6480">
              <a:solidFill>
                <a:srgbClr val="006699"/>
              </a:solidFill>
              <a:miter/>
            </a:ln>
          </p:spPr>
          <p:style>
            <a:lnRef idx="0"/>
            <a:fillRef idx="0"/>
            <a:effectRef idx="0"/>
            <a:fontRef idx="minor"/>
          </p:style>
          <p:txBody>
            <a:bodyPr lIns="90000" rIns="90000" tIns="-12960" bIns="-12960" anchor="t">
              <a:noAutofit/>
            </a:bodyPr>
            <a:p>
              <a:endParaRPr b="0" lang="en-US" sz="2400" strike="noStrike" u="none">
                <a:solidFill>
                  <a:srgbClr val="000000"/>
                </a:solidFill>
                <a:effectLst/>
                <a:uFillTx/>
                <a:latin typeface="Times New Roman"/>
              </a:endParaRPr>
            </a:p>
          </p:txBody>
        </p:sp>
        <p:sp>
          <p:nvSpPr>
            <p:cNvPr id="303" name=""/>
            <p:cNvSpPr/>
            <p:nvPr/>
          </p:nvSpPr>
          <p:spPr>
            <a:xfrm flipV="1">
              <a:off x="6409080" y="6491880"/>
              <a:ext cx="0" cy="15120"/>
            </a:xfrm>
            <a:prstGeom prst="line">
              <a:avLst/>
            </a:prstGeom>
            <a:ln w="6480">
              <a:solidFill>
                <a:srgbClr val="006699"/>
              </a:solidFill>
              <a:miter/>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Times New Roman"/>
              </a:endParaRPr>
            </a:p>
          </p:txBody>
        </p:sp>
        <p:sp>
          <p:nvSpPr>
            <p:cNvPr id="304" name=""/>
            <p:cNvSpPr/>
            <p:nvPr/>
          </p:nvSpPr>
          <p:spPr>
            <a:xfrm flipV="1">
              <a:off x="6578280" y="6543720"/>
              <a:ext cx="0" cy="15480"/>
            </a:xfrm>
            <a:prstGeom prst="line">
              <a:avLst/>
            </a:prstGeom>
            <a:ln w="6480">
              <a:solidFill>
                <a:srgbClr val="006699"/>
              </a:solidFill>
              <a:miter/>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Times New Roman"/>
              </a:endParaRPr>
            </a:p>
          </p:txBody>
        </p:sp>
        <p:sp>
          <p:nvSpPr>
            <p:cNvPr id="305" name=""/>
            <p:cNvSpPr/>
            <p:nvPr/>
          </p:nvSpPr>
          <p:spPr>
            <a:xfrm flipH="1" flipV="1">
              <a:off x="6376680" y="6485040"/>
              <a:ext cx="32400" cy="22320"/>
            </a:xfrm>
            <a:prstGeom prst="line">
              <a:avLst/>
            </a:prstGeom>
            <a:ln w="6480">
              <a:solidFill>
                <a:srgbClr val="006699"/>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306" name=""/>
            <p:cNvSpPr/>
            <p:nvPr/>
          </p:nvSpPr>
          <p:spPr>
            <a:xfrm flipH="1">
              <a:off x="6578280" y="6556680"/>
              <a:ext cx="34920" cy="2520"/>
            </a:xfrm>
            <a:prstGeom prst="line">
              <a:avLst/>
            </a:prstGeom>
            <a:ln w="6480">
              <a:solidFill>
                <a:srgbClr val="006699"/>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307" name=""/>
            <p:cNvSpPr/>
            <p:nvPr/>
          </p:nvSpPr>
          <p:spPr>
            <a:xfrm flipV="1">
              <a:off x="6517440" y="6525720"/>
              <a:ext cx="0" cy="15120"/>
            </a:xfrm>
            <a:prstGeom prst="line">
              <a:avLst/>
            </a:prstGeom>
            <a:ln w="6480">
              <a:solidFill>
                <a:srgbClr val="006699"/>
              </a:solidFill>
              <a:miter/>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Times New Roman"/>
              </a:endParaRPr>
            </a:p>
          </p:txBody>
        </p:sp>
        <p:sp>
          <p:nvSpPr>
            <p:cNvPr id="308" name=""/>
            <p:cNvSpPr/>
            <p:nvPr/>
          </p:nvSpPr>
          <p:spPr>
            <a:xfrm flipV="1">
              <a:off x="6466680" y="6512760"/>
              <a:ext cx="0" cy="15480"/>
            </a:xfrm>
            <a:prstGeom prst="line">
              <a:avLst/>
            </a:prstGeom>
            <a:ln w="6480">
              <a:solidFill>
                <a:srgbClr val="006699"/>
              </a:solidFill>
              <a:miter/>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Times New Roman"/>
              </a:endParaRPr>
            </a:p>
          </p:txBody>
        </p:sp>
        <p:sp>
          <p:nvSpPr>
            <p:cNvPr id="309" name=""/>
            <p:cNvSpPr/>
            <p:nvPr/>
          </p:nvSpPr>
          <p:spPr>
            <a:xfrm flipH="1" flipV="1">
              <a:off x="6409440" y="6494760"/>
              <a:ext cx="57240" cy="33840"/>
            </a:xfrm>
            <a:prstGeom prst="line">
              <a:avLst/>
            </a:prstGeom>
            <a:ln w="6480">
              <a:solidFill>
                <a:srgbClr val="006699"/>
              </a:solidFill>
              <a:miter/>
            </a:ln>
          </p:spPr>
          <p:style>
            <a:lnRef idx="0"/>
            <a:fillRef idx="0"/>
            <a:effectRef idx="0"/>
            <a:fontRef idx="minor"/>
          </p:style>
          <p:txBody>
            <a:bodyPr lIns="90000" rIns="90000" tIns="-12960" bIns="-12960" anchor="t">
              <a:noAutofit/>
            </a:bodyPr>
            <a:p>
              <a:endParaRPr b="0" lang="en-US" sz="2400" strike="noStrike" u="none">
                <a:solidFill>
                  <a:srgbClr val="000000"/>
                </a:solidFill>
                <a:effectLst/>
                <a:uFillTx/>
                <a:latin typeface="Times New Roman"/>
              </a:endParaRPr>
            </a:p>
          </p:txBody>
        </p:sp>
        <p:sp>
          <p:nvSpPr>
            <p:cNvPr id="310" name=""/>
            <p:cNvSpPr/>
            <p:nvPr/>
          </p:nvSpPr>
          <p:spPr>
            <a:xfrm flipH="1" flipV="1">
              <a:off x="6517440" y="6540840"/>
              <a:ext cx="59040" cy="5400"/>
            </a:xfrm>
            <a:prstGeom prst="line">
              <a:avLst/>
            </a:prstGeom>
            <a:ln w="6480">
              <a:solidFill>
                <a:srgbClr val="006699"/>
              </a:solidFill>
              <a:miter/>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311" name=""/>
            <p:cNvSpPr/>
            <p:nvPr/>
          </p:nvSpPr>
          <p:spPr>
            <a:xfrm flipH="1" flipV="1">
              <a:off x="6466680" y="6509880"/>
              <a:ext cx="16920" cy="37800"/>
            </a:xfrm>
            <a:prstGeom prst="line">
              <a:avLst/>
            </a:prstGeom>
            <a:ln w="6480">
              <a:solidFill>
                <a:srgbClr val="006699"/>
              </a:solidFill>
              <a:miter/>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312" name=""/>
            <p:cNvSpPr/>
            <p:nvPr/>
          </p:nvSpPr>
          <p:spPr>
            <a:xfrm flipH="1">
              <a:off x="6433200" y="6528600"/>
              <a:ext cx="87120" cy="1080"/>
            </a:xfrm>
            <a:prstGeom prst="line">
              <a:avLst/>
            </a:prstGeom>
            <a:ln w="6480">
              <a:solidFill>
                <a:srgbClr val="006699"/>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Times New Roman"/>
              </a:endParaRPr>
            </a:p>
          </p:txBody>
        </p:sp>
        <p:sp>
          <p:nvSpPr>
            <p:cNvPr id="313" name=""/>
            <p:cNvSpPr/>
            <p:nvPr/>
          </p:nvSpPr>
          <p:spPr>
            <a:xfrm flipH="1" flipV="1">
              <a:off x="6520680" y="6525360"/>
              <a:ext cx="23760" cy="37800"/>
            </a:xfrm>
            <a:prstGeom prst="line">
              <a:avLst/>
            </a:prstGeom>
            <a:ln w="6480">
              <a:solidFill>
                <a:srgbClr val="006699"/>
              </a:solidFill>
              <a:miter/>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314" name=""/>
            <p:cNvSpPr/>
            <p:nvPr/>
          </p:nvSpPr>
          <p:spPr>
            <a:xfrm flipH="1" flipV="1">
              <a:off x="6411960" y="6494400"/>
              <a:ext cx="21240" cy="34920"/>
            </a:xfrm>
            <a:prstGeom prst="line">
              <a:avLst/>
            </a:prstGeom>
            <a:ln w="6480">
              <a:solidFill>
                <a:srgbClr val="006699"/>
              </a:solidFill>
              <a:miter/>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15" name=""/>
            <p:cNvSpPr/>
            <p:nvPr/>
          </p:nvSpPr>
          <p:spPr>
            <a:xfrm flipH="1">
              <a:off x="6375600" y="6510240"/>
              <a:ext cx="91080" cy="3960"/>
            </a:xfrm>
            <a:prstGeom prst="line">
              <a:avLst/>
            </a:prstGeom>
            <a:ln w="6480">
              <a:solidFill>
                <a:srgbClr val="006699"/>
              </a:solidFill>
              <a:miter/>
            </a:ln>
          </p:spPr>
          <p:style>
            <a:lnRef idx="0"/>
            <a:fillRef idx="0"/>
            <a:effectRef idx="0"/>
            <a:fontRef idx="minor"/>
          </p:style>
          <p:txBody>
            <a:bodyPr lIns="90000" rIns="90000" tIns="-42840" bIns="-42840" anchor="t">
              <a:noAutofit/>
            </a:bodyPr>
            <a:p>
              <a:endParaRPr b="0" lang="en-US" sz="2400" strike="noStrike" u="none">
                <a:solidFill>
                  <a:srgbClr val="000000"/>
                </a:solidFill>
                <a:effectLst/>
                <a:uFillTx/>
                <a:latin typeface="Times New Roman"/>
              </a:endParaRPr>
            </a:p>
          </p:txBody>
        </p:sp>
        <p:sp>
          <p:nvSpPr>
            <p:cNvPr id="316" name=""/>
            <p:cNvSpPr/>
            <p:nvPr/>
          </p:nvSpPr>
          <p:spPr>
            <a:xfrm flipH="1">
              <a:off x="6482520" y="6583680"/>
              <a:ext cx="60480" cy="12924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7" name=""/>
            <p:cNvSpPr/>
            <p:nvPr/>
          </p:nvSpPr>
          <p:spPr>
            <a:xfrm flipH="1" flipV="1">
              <a:off x="6147360" y="6591960"/>
              <a:ext cx="88560" cy="26640"/>
            </a:xfrm>
            <a:prstGeom prst="line">
              <a:avLst/>
            </a:prstGeom>
            <a:ln w="6480">
              <a:solidFill>
                <a:srgbClr val="006699"/>
              </a:solidFill>
              <a:miter/>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318" name=""/>
            <p:cNvSpPr/>
            <p:nvPr/>
          </p:nvSpPr>
          <p:spPr>
            <a:xfrm flipH="1" flipV="1">
              <a:off x="6224760" y="6686280"/>
              <a:ext cx="15480" cy="7200"/>
            </a:xfrm>
            <a:prstGeom prst="line">
              <a:avLst/>
            </a:prstGeom>
            <a:ln w="6480">
              <a:solidFill>
                <a:srgbClr val="006699"/>
              </a:solidFill>
              <a:miter/>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Times New Roman"/>
              </a:endParaRPr>
            </a:p>
          </p:txBody>
        </p:sp>
        <p:sp>
          <p:nvSpPr>
            <p:cNvPr id="319" name=""/>
            <p:cNvSpPr/>
            <p:nvPr/>
          </p:nvSpPr>
          <p:spPr>
            <a:xfrm flipH="1">
              <a:off x="6224760" y="6618600"/>
              <a:ext cx="9720" cy="67320"/>
            </a:xfrm>
            <a:prstGeom prst="line">
              <a:avLst/>
            </a:prstGeom>
            <a:ln w="6480">
              <a:solidFill>
                <a:srgbClr val="006699"/>
              </a:solidFill>
              <a:miter/>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320" name=""/>
            <p:cNvSpPr/>
            <p:nvPr/>
          </p:nvSpPr>
          <p:spPr>
            <a:xfrm flipH="1">
              <a:off x="6240600" y="6681960"/>
              <a:ext cx="12240" cy="11160"/>
            </a:xfrm>
            <a:prstGeom prst="line">
              <a:avLst/>
            </a:prstGeom>
            <a:ln w="6480">
              <a:solidFill>
                <a:srgbClr val="006699"/>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321" name=""/>
            <p:cNvSpPr/>
            <p:nvPr/>
          </p:nvSpPr>
          <p:spPr>
            <a:xfrm flipH="1" flipV="1">
              <a:off x="6235920" y="6618240"/>
              <a:ext cx="16920" cy="63000"/>
            </a:xfrm>
            <a:prstGeom prst="line">
              <a:avLst/>
            </a:prstGeom>
            <a:ln w="6480">
              <a:solidFill>
                <a:srgbClr val="006699"/>
              </a:solidFill>
              <a:miter/>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322" name=""/>
            <p:cNvSpPr/>
            <p:nvPr/>
          </p:nvSpPr>
          <p:spPr>
            <a:xfrm flipH="1" flipV="1">
              <a:off x="6100920" y="6787800"/>
              <a:ext cx="68760" cy="18000"/>
            </a:xfrm>
            <a:prstGeom prst="line">
              <a:avLst/>
            </a:prstGeom>
            <a:ln w="6480">
              <a:solidFill>
                <a:srgbClr val="006699"/>
              </a:solidFill>
              <a:miter/>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323" name=""/>
            <p:cNvSpPr/>
            <p:nvPr/>
          </p:nvSpPr>
          <p:spPr>
            <a:xfrm flipH="1">
              <a:off x="6165720" y="6777720"/>
              <a:ext cx="46080" cy="28080"/>
            </a:xfrm>
            <a:prstGeom prst="line">
              <a:avLst/>
            </a:prstGeom>
            <a:ln w="6480">
              <a:solidFill>
                <a:srgbClr val="006699"/>
              </a:solidFill>
              <a:miter/>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Times New Roman"/>
              </a:endParaRPr>
            </a:p>
          </p:txBody>
        </p:sp>
        <p:sp>
          <p:nvSpPr>
            <p:cNvPr id="324" name=""/>
            <p:cNvSpPr/>
            <p:nvPr/>
          </p:nvSpPr>
          <p:spPr>
            <a:xfrm flipH="1" flipV="1">
              <a:off x="6144480" y="6757560"/>
              <a:ext cx="67320" cy="19800"/>
            </a:xfrm>
            <a:prstGeom prst="line">
              <a:avLst/>
            </a:prstGeom>
            <a:ln w="6480">
              <a:solidFill>
                <a:srgbClr val="006699"/>
              </a:solidFill>
              <a:miter/>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325" name=""/>
            <p:cNvSpPr/>
            <p:nvPr/>
          </p:nvSpPr>
          <p:spPr>
            <a:xfrm flipH="1">
              <a:off x="6098040" y="6757920"/>
              <a:ext cx="46440" cy="26640"/>
            </a:xfrm>
            <a:prstGeom prst="line">
              <a:avLst/>
            </a:prstGeom>
            <a:ln w="6480">
              <a:solidFill>
                <a:srgbClr val="006699"/>
              </a:solidFill>
              <a:miter/>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326" name=""/>
            <p:cNvSpPr/>
            <p:nvPr/>
          </p:nvSpPr>
          <p:spPr>
            <a:xfrm flipH="1">
              <a:off x="6100920" y="6564960"/>
              <a:ext cx="110880" cy="47880"/>
            </a:xfrm>
            <a:custGeom>
              <a:avLst/>
              <a:gdLst/>
              <a:ahLst/>
              <a:rect l="l" t="t" r="r" b="b"/>
              <a:pathLst>
                <a:path w="158" h="70">
                  <a:moveTo>
                    <a:pt x="158" y="42"/>
                  </a:moveTo>
                  <a:lnTo>
                    <a:pt x="61" y="70"/>
                  </a:lnTo>
                  <a:lnTo>
                    <a:pt x="0" y="28"/>
                  </a:lnTo>
                  <a:lnTo>
                    <a:pt x="96" y="0"/>
                  </a:lnTo>
                  <a:lnTo>
                    <a:pt x="158" y="42"/>
                  </a:lnTo>
                  <a:close/>
                </a:path>
              </a:pathLst>
            </a:custGeom>
            <a:noFill/>
            <a:ln w="6480">
              <a:solidFill>
                <a:srgbClr val="006699"/>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27" name=""/>
            <p:cNvSpPr/>
            <p:nvPr/>
          </p:nvSpPr>
          <p:spPr>
            <a:xfrm flipH="1">
              <a:off x="6100920" y="6564960"/>
              <a:ext cx="110880" cy="47880"/>
            </a:xfrm>
            <a:custGeom>
              <a:avLst/>
              <a:gdLst/>
              <a:ahLst/>
              <a:rect l="l" t="t" r="r" b="b"/>
              <a:pathLst>
                <a:path w="158" h="70">
                  <a:moveTo>
                    <a:pt x="158" y="42"/>
                  </a:moveTo>
                  <a:lnTo>
                    <a:pt x="61" y="70"/>
                  </a:lnTo>
                  <a:lnTo>
                    <a:pt x="0" y="33"/>
                  </a:lnTo>
                  <a:lnTo>
                    <a:pt x="96" y="0"/>
                  </a:lnTo>
                  <a:lnTo>
                    <a:pt x="158" y="42"/>
                  </a:lnTo>
                  <a:close/>
                </a:path>
              </a:pathLst>
            </a:custGeom>
            <a:noFill/>
            <a:ln w="6480">
              <a:solidFill>
                <a:srgbClr val="006699"/>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28" name=""/>
            <p:cNvSpPr/>
            <p:nvPr/>
          </p:nvSpPr>
          <p:spPr>
            <a:xfrm flipH="1" flipV="1">
              <a:off x="6211800" y="6777720"/>
              <a:ext cx="67680" cy="19008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 name=""/>
            <p:cNvSpPr/>
            <p:nvPr/>
          </p:nvSpPr>
          <p:spPr>
            <a:xfrm flipH="1" flipV="1">
              <a:off x="6165720" y="6805800"/>
              <a:ext cx="15120" cy="22968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0" name=""/>
            <p:cNvSpPr/>
            <p:nvPr/>
          </p:nvSpPr>
          <p:spPr>
            <a:xfrm flipH="1">
              <a:off x="6032880" y="6787800"/>
              <a:ext cx="64800" cy="19872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1" name=""/>
            <p:cNvSpPr/>
            <p:nvPr/>
          </p:nvSpPr>
          <p:spPr>
            <a:xfrm flipH="1" flipV="1">
              <a:off x="6100560" y="6787440"/>
              <a:ext cx="70200" cy="10692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2" name=""/>
            <p:cNvSpPr/>
            <p:nvPr/>
          </p:nvSpPr>
          <p:spPr>
            <a:xfrm flipH="1">
              <a:off x="6072480" y="6805800"/>
              <a:ext cx="92880" cy="63360"/>
            </a:xfrm>
            <a:prstGeom prst="line">
              <a:avLst/>
            </a:prstGeom>
            <a:ln w="6480">
              <a:solidFill>
                <a:srgbClr val="006699"/>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333" name=""/>
            <p:cNvSpPr/>
            <p:nvPr/>
          </p:nvSpPr>
          <p:spPr>
            <a:xfrm flipH="1">
              <a:off x="6177960" y="6780600"/>
              <a:ext cx="33840" cy="11088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4" name=""/>
            <p:cNvSpPr/>
            <p:nvPr/>
          </p:nvSpPr>
          <p:spPr>
            <a:xfrm flipH="1" flipV="1">
              <a:off x="6169680" y="6805440"/>
              <a:ext cx="70560" cy="49320"/>
            </a:xfrm>
            <a:prstGeom prst="line">
              <a:avLst/>
            </a:prstGeom>
            <a:ln w="6480">
              <a:solidFill>
                <a:srgbClr val="006699"/>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335" name=""/>
            <p:cNvSpPr/>
            <p:nvPr/>
          </p:nvSpPr>
          <p:spPr>
            <a:xfrm flipH="1">
              <a:off x="6076440" y="6827040"/>
              <a:ext cx="165960" cy="71640"/>
            </a:xfrm>
            <a:custGeom>
              <a:avLst/>
              <a:gdLst/>
              <a:ahLst/>
              <a:rect l="l" t="t" r="r" b="b"/>
              <a:pathLst>
                <a:path w="237" h="103">
                  <a:moveTo>
                    <a:pt x="237" y="61"/>
                  </a:moveTo>
                  <a:lnTo>
                    <a:pt x="97" y="103"/>
                  </a:lnTo>
                  <a:lnTo>
                    <a:pt x="0" y="42"/>
                  </a:lnTo>
                  <a:lnTo>
                    <a:pt x="145" y="0"/>
                  </a:lnTo>
                  <a:lnTo>
                    <a:pt x="237" y="61"/>
                  </a:lnTo>
                  <a:close/>
                </a:path>
              </a:pathLst>
            </a:custGeom>
            <a:noFill/>
            <a:ln w="6480">
              <a:solidFill>
                <a:srgbClr val="006699"/>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336" name=""/>
            <p:cNvSpPr/>
            <p:nvPr/>
          </p:nvSpPr>
          <p:spPr>
            <a:xfrm flipH="1">
              <a:off x="6076440" y="6827040"/>
              <a:ext cx="165960" cy="71640"/>
            </a:xfrm>
            <a:custGeom>
              <a:avLst/>
              <a:gdLst/>
              <a:ahLst/>
              <a:rect l="l" t="t" r="r" b="b"/>
              <a:pathLst>
                <a:path w="237" h="103">
                  <a:moveTo>
                    <a:pt x="237" y="61"/>
                  </a:moveTo>
                  <a:lnTo>
                    <a:pt x="97" y="103"/>
                  </a:lnTo>
                  <a:lnTo>
                    <a:pt x="0" y="42"/>
                  </a:lnTo>
                  <a:lnTo>
                    <a:pt x="145" y="0"/>
                  </a:lnTo>
                  <a:lnTo>
                    <a:pt x="237" y="61"/>
                  </a:lnTo>
                  <a:close/>
                </a:path>
              </a:pathLst>
            </a:custGeom>
            <a:noFill/>
            <a:ln w="6480">
              <a:solidFill>
                <a:srgbClr val="006699"/>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337" name=""/>
            <p:cNvSpPr/>
            <p:nvPr/>
          </p:nvSpPr>
          <p:spPr>
            <a:xfrm flipH="1" flipV="1">
              <a:off x="6072840" y="6869160"/>
              <a:ext cx="102600" cy="29160"/>
            </a:xfrm>
            <a:prstGeom prst="line">
              <a:avLst/>
            </a:prstGeom>
            <a:ln w="6480">
              <a:solidFill>
                <a:srgbClr val="006699"/>
              </a:solidFill>
              <a:miter/>
            </a:ln>
          </p:spPr>
          <p:style>
            <a:lnRef idx="0"/>
            <a:fillRef idx="0"/>
            <a:effectRef idx="0"/>
            <a:fontRef idx="minor"/>
          </p:style>
          <p:txBody>
            <a:bodyPr lIns="90000" rIns="90000" tIns="-17640" bIns="-17640" anchor="t">
              <a:noAutofit/>
            </a:bodyPr>
            <a:p>
              <a:endParaRPr b="0" lang="en-US" sz="2400" strike="noStrike" u="none">
                <a:solidFill>
                  <a:srgbClr val="000000"/>
                </a:solidFill>
                <a:effectLst/>
                <a:uFillTx/>
                <a:latin typeface="Times New Roman"/>
              </a:endParaRPr>
            </a:p>
          </p:txBody>
        </p:sp>
        <p:sp>
          <p:nvSpPr>
            <p:cNvPr id="338" name=""/>
            <p:cNvSpPr/>
            <p:nvPr/>
          </p:nvSpPr>
          <p:spPr>
            <a:xfrm flipH="1">
              <a:off x="6175440" y="6859800"/>
              <a:ext cx="64800" cy="39240"/>
            </a:xfrm>
            <a:prstGeom prst="line">
              <a:avLst/>
            </a:prstGeom>
            <a:ln w="6480">
              <a:solidFill>
                <a:srgbClr val="006699"/>
              </a:solidFill>
              <a:miter/>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Times New Roman"/>
              </a:endParaRPr>
            </a:p>
          </p:txBody>
        </p:sp>
        <p:sp>
          <p:nvSpPr>
            <p:cNvPr id="339" name=""/>
            <p:cNvSpPr/>
            <p:nvPr/>
          </p:nvSpPr>
          <p:spPr>
            <a:xfrm flipH="1" flipV="1">
              <a:off x="6024600" y="6574680"/>
              <a:ext cx="73080" cy="20988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0" name=""/>
            <p:cNvSpPr/>
            <p:nvPr/>
          </p:nvSpPr>
          <p:spPr>
            <a:xfrm flipH="1">
              <a:off x="6149880" y="6639840"/>
              <a:ext cx="90360" cy="11376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1" name=""/>
            <p:cNvSpPr/>
            <p:nvPr/>
          </p:nvSpPr>
          <p:spPr>
            <a:xfrm flipH="1">
              <a:off x="6133320" y="6757920"/>
              <a:ext cx="11160" cy="16344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2" name=""/>
            <p:cNvSpPr/>
            <p:nvPr/>
          </p:nvSpPr>
          <p:spPr>
            <a:xfrm flipH="1">
              <a:off x="6129000" y="6842880"/>
              <a:ext cx="54720" cy="78840"/>
            </a:xfrm>
            <a:prstGeom prst="line">
              <a:avLst/>
            </a:prstGeom>
            <a:ln w="6480">
              <a:solidFill>
                <a:srgbClr val="006699"/>
              </a:solidFill>
              <a:miter/>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Times New Roman"/>
              </a:endParaRPr>
            </a:p>
          </p:txBody>
        </p:sp>
        <p:sp>
          <p:nvSpPr>
            <p:cNvPr id="343" name=""/>
            <p:cNvSpPr/>
            <p:nvPr/>
          </p:nvSpPr>
          <p:spPr>
            <a:xfrm flipH="1" flipV="1">
              <a:off x="6110640" y="6842520"/>
              <a:ext cx="20880" cy="78840"/>
            </a:xfrm>
            <a:prstGeom prst="line">
              <a:avLst/>
            </a:prstGeom>
            <a:ln w="6480">
              <a:solidFill>
                <a:srgbClr val="006699"/>
              </a:solidFill>
              <a:miter/>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Times New Roman"/>
              </a:endParaRPr>
            </a:p>
          </p:txBody>
        </p:sp>
        <p:sp>
          <p:nvSpPr>
            <p:cNvPr id="344" name=""/>
            <p:cNvSpPr/>
            <p:nvPr/>
          </p:nvSpPr>
          <p:spPr>
            <a:xfrm flipH="1" flipV="1">
              <a:off x="5952960" y="6549480"/>
              <a:ext cx="364680" cy="10980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5" name=""/>
            <p:cNvSpPr/>
            <p:nvPr/>
          </p:nvSpPr>
          <p:spPr>
            <a:xfrm flipH="1" flipV="1">
              <a:off x="6208920" y="6883560"/>
              <a:ext cx="70560" cy="84240"/>
            </a:xfrm>
            <a:prstGeom prst="line">
              <a:avLst/>
            </a:prstGeom>
            <a:ln w="6480">
              <a:solidFill>
                <a:srgbClr val="006699"/>
              </a:solidFill>
              <a:miter/>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346" name=""/>
            <p:cNvSpPr/>
            <p:nvPr/>
          </p:nvSpPr>
          <p:spPr>
            <a:xfrm flipH="1">
              <a:off x="6181200" y="6883560"/>
              <a:ext cx="25200" cy="15192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7" name=""/>
            <p:cNvSpPr/>
            <p:nvPr/>
          </p:nvSpPr>
          <p:spPr>
            <a:xfrm flipH="1">
              <a:off x="6032880" y="6885000"/>
              <a:ext cx="90360" cy="10152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8" name=""/>
            <p:cNvSpPr/>
            <p:nvPr/>
          </p:nvSpPr>
          <p:spPr>
            <a:xfrm flipH="1" flipV="1">
              <a:off x="6120720" y="6885000"/>
              <a:ext cx="60120" cy="15048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9" name=""/>
            <p:cNvSpPr/>
            <p:nvPr/>
          </p:nvSpPr>
          <p:spPr>
            <a:xfrm flipH="1" flipV="1">
              <a:off x="6144480" y="6564600"/>
              <a:ext cx="20880" cy="47880"/>
            </a:xfrm>
            <a:prstGeom prst="line">
              <a:avLst/>
            </a:prstGeom>
            <a:ln w="6480">
              <a:solidFill>
                <a:srgbClr val="006699"/>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50" name=""/>
            <p:cNvSpPr/>
            <p:nvPr/>
          </p:nvSpPr>
          <p:spPr>
            <a:xfrm flipH="1">
              <a:off x="6100920" y="6587640"/>
              <a:ext cx="110880" cy="3960"/>
            </a:xfrm>
            <a:prstGeom prst="line">
              <a:avLst/>
            </a:prstGeom>
            <a:ln w="6480">
              <a:solidFill>
                <a:srgbClr val="006699"/>
              </a:solidFill>
              <a:miter/>
            </a:ln>
          </p:spPr>
          <p:style>
            <a:lnRef idx="0"/>
            <a:fillRef idx="0"/>
            <a:effectRef idx="0"/>
            <a:fontRef idx="minor"/>
          </p:style>
          <p:txBody>
            <a:bodyPr lIns="90000" rIns="90000" tIns="-42840" bIns="-42840" anchor="t">
              <a:noAutofit/>
            </a:bodyPr>
            <a:p>
              <a:endParaRPr b="0" lang="en-US" sz="2400" strike="noStrike" u="none">
                <a:solidFill>
                  <a:srgbClr val="000000"/>
                </a:solidFill>
                <a:effectLst/>
                <a:uFillTx/>
                <a:latin typeface="Times New Roman"/>
              </a:endParaRPr>
            </a:p>
          </p:txBody>
        </p:sp>
        <p:sp>
          <p:nvSpPr>
            <p:cNvPr id="351" name=""/>
            <p:cNvSpPr/>
            <p:nvPr/>
          </p:nvSpPr>
          <p:spPr>
            <a:xfrm flipH="1" flipV="1">
              <a:off x="6184080" y="6842520"/>
              <a:ext cx="99720" cy="13068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2" name=""/>
            <p:cNvSpPr/>
            <p:nvPr/>
          </p:nvSpPr>
          <p:spPr>
            <a:xfrm flipH="1" flipV="1">
              <a:off x="6100560" y="6784560"/>
              <a:ext cx="36720" cy="37800"/>
            </a:xfrm>
            <a:prstGeom prst="line">
              <a:avLst/>
            </a:prstGeom>
            <a:ln w="6480">
              <a:solidFill>
                <a:srgbClr val="006699"/>
              </a:solidFill>
              <a:miter/>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353" name=""/>
            <p:cNvSpPr/>
            <p:nvPr/>
          </p:nvSpPr>
          <p:spPr>
            <a:xfrm flipH="1">
              <a:off x="6039000" y="6842880"/>
              <a:ext cx="71640" cy="14076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4" name=""/>
            <p:cNvSpPr/>
            <p:nvPr/>
          </p:nvSpPr>
          <p:spPr>
            <a:xfrm flipH="1" flipV="1">
              <a:off x="6144480" y="6757920"/>
              <a:ext cx="95760" cy="9720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5" name=""/>
            <p:cNvSpPr/>
            <p:nvPr/>
          </p:nvSpPr>
          <p:spPr>
            <a:xfrm flipH="1">
              <a:off x="6076800" y="6757920"/>
              <a:ext cx="67680" cy="11124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6" name=""/>
            <p:cNvSpPr/>
            <p:nvPr/>
          </p:nvSpPr>
          <p:spPr>
            <a:xfrm flipH="1">
              <a:off x="6271560" y="6609960"/>
              <a:ext cx="15120" cy="33840"/>
            </a:xfrm>
            <a:prstGeom prst="line">
              <a:avLst/>
            </a:prstGeom>
            <a:ln w="6480">
              <a:solidFill>
                <a:srgbClr val="006699"/>
              </a:solidFill>
              <a:miter/>
            </a:ln>
          </p:spPr>
          <p:style>
            <a:lnRef idx="0"/>
            <a:fillRef idx="0"/>
            <a:effectRef idx="0"/>
            <a:fontRef idx="minor"/>
          </p:style>
          <p:txBody>
            <a:bodyPr lIns="90000" rIns="90000" tIns="-12960" bIns="-12960" anchor="t">
              <a:noAutofit/>
            </a:bodyPr>
            <a:p>
              <a:endParaRPr b="0" lang="en-US" sz="2400" strike="noStrike" u="none">
                <a:solidFill>
                  <a:srgbClr val="000000"/>
                </a:solidFill>
                <a:effectLst/>
                <a:uFillTx/>
                <a:latin typeface="Times New Roman"/>
              </a:endParaRPr>
            </a:p>
          </p:txBody>
        </p:sp>
        <p:sp>
          <p:nvSpPr>
            <p:cNvPr id="357" name=""/>
            <p:cNvSpPr/>
            <p:nvPr/>
          </p:nvSpPr>
          <p:spPr>
            <a:xfrm flipH="1" flipV="1">
              <a:off x="5999400" y="6522840"/>
              <a:ext cx="360360" cy="10800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8" name=""/>
            <p:cNvSpPr/>
            <p:nvPr/>
          </p:nvSpPr>
          <p:spPr>
            <a:xfrm flipH="1" flipV="1">
              <a:off x="6069960" y="6544800"/>
              <a:ext cx="74520" cy="20988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9" name=""/>
            <p:cNvSpPr/>
            <p:nvPr/>
          </p:nvSpPr>
          <p:spPr>
            <a:xfrm flipH="1">
              <a:off x="6027480" y="6541200"/>
              <a:ext cx="258840" cy="95760"/>
            </a:xfrm>
            <a:custGeom>
              <a:avLst/>
              <a:gdLst/>
              <a:ahLst/>
              <a:rect l="l" t="t" r="r" b="b"/>
              <a:pathLst>
                <a:path w="369" h="135">
                  <a:moveTo>
                    <a:pt x="369" y="42"/>
                  </a:moveTo>
                  <a:lnTo>
                    <a:pt x="62" y="135"/>
                  </a:lnTo>
                  <a:lnTo>
                    <a:pt x="0" y="94"/>
                  </a:lnTo>
                  <a:lnTo>
                    <a:pt x="308" y="0"/>
                  </a:lnTo>
                  <a:lnTo>
                    <a:pt x="369" y="42"/>
                  </a:lnTo>
                  <a:close/>
                </a:path>
              </a:pathLst>
            </a:custGeom>
            <a:noFill/>
            <a:ln w="6480">
              <a:solidFill>
                <a:srgbClr val="0066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0" name=""/>
            <p:cNvSpPr/>
            <p:nvPr/>
          </p:nvSpPr>
          <p:spPr>
            <a:xfrm flipH="1">
              <a:off x="6024600" y="6541200"/>
              <a:ext cx="261720" cy="95760"/>
            </a:xfrm>
            <a:custGeom>
              <a:avLst/>
              <a:gdLst/>
              <a:ahLst/>
              <a:rect l="l" t="t" r="r" b="b"/>
              <a:pathLst>
                <a:path w="374" h="135">
                  <a:moveTo>
                    <a:pt x="374" y="42"/>
                  </a:moveTo>
                  <a:lnTo>
                    <a:pt x="62" y="135"/>
                  </a:lnTo>
                  <a:lnTo>
                    <a:pt x="0" y="94"/>
                  </a:lnTo>
                  <a:lnTo>
                    <a:pt x="308" y="0"/>
                  </a:lnTo>
                  <a:lnTo>
                    <a:pt x="374" y="42"/>
                  </a:lnTo>
                  <a:close/>
                </a:path>
              </a:pathLst>
            </a:custGeom>
            <a:noFill/>
            <a:ln w="6480">
              <a:solidFill>
                <a:srgbClr val="0066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1" name=""/>
            <p:cNvSpPr/>
            <p:nvPr/>
          </p:nvSpPr>
          <p:spPr>
            <a:xfrm flipH="1" flipV="1">
              <a:off x="6242760" y="6917040"/>
              <a:ext cx="22680" cy="6840"/>
            </a:xfrm>
            <a:prstGeom prst="line">
              <a:avLst/>
            </a:prstGeom>
            <a:ln w="6480">
              <a:solidFill>
                <a:srgbClr val="006699"/>
              </a:solidFill>
              <a:miter/>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362" name=""/>
            <p:cNvSpPr/>
            <p:nvPr/>
          </p:nvSpPr>
          <p:spPr>
            <a:xfrm flipH="1" flipV="1">
              <a:off x="6158520" y="6976080"/>
              <a:ext cx="16920" cy="3960"/>
            </a:xfrm>
            <a:prstGeom prst="line">
              <a:avLst/>
            </a:prstGeom>
            <a:ln w="6480">
              <a:solidFill>
                <a:srgbClr val="006699"/>
              </a:solidFill>
              <a:miter/>
            </a:ln>
          </p:spPr>
          <p:style>
            <a:lnRef idx="0"/>
            <a:fillRef idx="0"/>
            <a:effectRef idx="0"/>
            <a:fontRef idx="minor"/>
          </p:style>
          <p:txBody>
            <a:bodyPr lIns="90000" rIns="90000" tIns="-42840" bIns="-42840" anchor="t">
              <a:noAutofit/>
            </a:bodyPr>
            <a:p>
              <a:endParaRPr b="0" lang="en-US" sz="2400" strike="noStrike" u="none">
                <a:solidFill>
                  <a:srgbClr val="000000"/>
                </a:solidFill>
                <a:effectLst/>
                <a:uFillTx/>
                <a:latin typeface="Times New Roman"/>
              </a:endParaRPr>
            </a:p>
          </p:txBody>
        </p:sp>
        <p:sp>
          <p:nvSpPr>
            <p:cNvPr id="363" name=""/>
            <p:cNvSpPr/>
            <p:nvPr/>
          </p:nvSpPr>
          <p:spPr>
            <a:xfrm flipH="1" flipV="1">
              <a:off x="6048720" y="6943680"/>
              <a:ext cx="19800" cy="6840"/>
            </a:xfrm>
            <a:prstGeom prst="line">
              <a:avLst/>
            </a:prstGeom>
            <a:ln w="6480">
              <a:solidFill>
                <a:srgbClr val="006699"/>
              </a:solidFill>
              <a:miter/>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364" name=""/>
            <p:cNvSpPr/>
            <p:nvPr/>
          </p:nvSpPr>
          <p:spPr>
            <a:xfrm flipH="1">
              <a:off x="6248520" y="6924600"/>
              <a:ext cx="16920" cy="11160"/>
            </a:xfrm>
            <a:prstGeom prst="line">
              <a:avLst/>
            </a:prstGeom>
            <a:ln w="6480">
              <a:solidFill>
                <a:srgbClr val="006699"/>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365" name=""/>
            <p:cNvSpPr/>
            <p:nvPr/>
          </p:nvSpPr>
          <p:spPr>
            <a:xfrm flipH="1">
              <a:off x="6158520" y="6899040"/>
              <a:ext cx="12240" cy="77400"/>
            </a:xfrm>
            <a:prstGeom prst="line">
              <a:avLst/>
            </a:prstGeom>
            <a:ln w="6480">
              <a:solidFill>
                <a:srgbClr val="006699"/>
              </a:solidFill>
              <a:miter/>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Times New Roman"/>
              </a:endParaRPr>
            </a:p>
          </p:txBody>
        </p:sp>
        <p:sp>
          <p:nvSpPr>
            <p:cNvPr id="366" name=""/>
            <p:cNvSpPr/>
            <p:nvPr/>
          </p:nvSpPr>
          <p:spPr>
            <a:xfrm flipH="1">
              <a:off x="6175440" y="6969600"/>
              <a:ext cx="14040" cy="11160"/>
            </a:xfrm>
            <a:prstGeom prst="line">
              <a:avLst/>
            </a:prstGeom>
            <a:ln w="6480">
              <a:solidFill>
                <a:srgbClr val="006699"/>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367" name=""/>
            <p:cNvSpPr/>
            <p:nvPr/>
          </p:nvSpPr>
          <p:spPr>
            <a:xfrm flipH="1" flipV="1">
              <a:off x="6175440" y="6899040"/>
              <a:ext cx="14040" cy="70560"/>
            </a:xfrm>
            <a:prstGeom prst="line">
              <a:avLst/>
            </a:prstGeom>
            <a:ln w="6480">
              <a:solidFill>
                <a:srgbClr val="006699"/>
              </a:solidFill>
              <a:miter/>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Times New Roman"/>
              </a:endParaRPr>
            </a:p>
          </p:txBody>
        </p:sp>
        <p:sp>
          <p:nvSpPr>
            <p:cNvPr id="368" name=""/>
            <p:cNvSpPr/>
            <p:nvPr/>
          </p:nvSpPr>
          <p:spPr>
            <a:xfrm flipH="1" flipV="1">
              <a:off x="6241680" y="6859800"/>
              <a:ext cx="1080" cy="57600"/>
            </a:xfrm>
            <a:prstGeom prst="line">
              <a:avLst/>
            </a:prstGeom>
            <a:ln w="6480">
              <a:solidFill>
                <a:srgbClr val="006699"/>
              </a:solidFill>
              <a:miter/>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369" name=""/>
            <p:cNvSpPr/>
            <p:nvPr/>
          </p:nvSpPr>
          <p:spPr>
            <a:xfrm flipH="1" flipV="1">
              <a:off x="6240240" y="6860520"/>
              <a:ext cx="8280" cy="74520"/>
            </a:xfrm>
            <a:prstGeom prst="line">
              <a:avLst/>
            </a:prstGeom>
            <a:ln w="6480">
              <a:solidFill>
                <a:srgbClr val="006699"/>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370" name=""/>
            <p:cNvSpPr/>
            <p:nvPr/>
          </p:nvSpPr>
          <p:spPr>
            <a:xfrm flipH="1">
              <a:off x="6068520" y="6872400"/>
              <a:ext cx="3960" cy="78480"/>
            </a:xfrm>
            <a:prstGeom prst="line">
              <a:avLst/>
            </a:prstGeom>
            <a:ln w="6480">
              <a:solidFill>
                <a:srgbClr val="006699"/>
              </a:solidFill>
              <a:miter/>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Times New Roman"/>
              </a:endParaRPr>
            </a:p>
          </p:txBody>
        </p:sp>
        <p:sp>
          <p:nvSpPr>
            <p:cNvPr id="371" name=""/>
            <p:cNvSpPr/>
            <p:nvPr/>
          </p:nvSpPr>
          <p:spPr>
            <a:xfrm flipH="1">
              <a:off x="6317640" y="6634080"/>
              <a:ext cx="42120" cy="25560"/>
            </a:xfrm>
            <a:prstGeom prst="line">
              <a:avLst/>
            </a:prstGeom>
            <a:ln w="6480">
              <a:solidFill>
                <a:srgbClr val="006699"/>
              </a:solidFill>
              <a:miter/>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72" name=""/>
            <p:cNvSpPr/>
            <p:nvPr/>
          </p:nvSpPr>
          <p:spPr>
            <a:xfrm flipH="1" flipV="1">
              <a:off x="6286680" y="6609600"/>
              <a:ext cx="33840" cy="49320"/>
            </a:xfrm>
            <a:prstGeom prst="line">
              <a:avLst/>
            </a:prstGeom>
            <a:ln w="6480">
              <a:solidFill>
                <a:srgbClr val="006699"/>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373" name=""/>
            <p:cNvSpPr/>
            <p:nvPr/>
          </p:nvSpPr>
          <p:spPr>
            <a:xfrm flipH="1">
              <a:off x="6246000" y="6631200"/>
              <a:ext cx="116640" cy="5400"/>
            </a:xfrm>
            <a:prstGeom prst="line">
              <a:avLst/>
            </a:prstGeom>
            <a:ln w="6480">
              <a:solidFill>
                <a:srgbClr val="006699"/>
              </a:solidFill>
              <a:miter/>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374" name=""/>
            <p:cNvSpPr/>
            <p:nvPr/>
          </p:nvSpPr>
          <p:spPr>
            <a:xfrm flipH="1">
              <a:off x="6305040" y="6659640"/>
              <a:ext cx="12600" cy="3960"/>
            </a:xfrm>
            <a:prstGeom prst="line">
              <a:avLst/>
            </a:prstGeom>
            <a:ln w="6480">
              <a:solidFill>
                <a:srgbClr val="006699"/>
              </a:solidFill>
              <a:miter/>
            </a:ln>
          </p:spPr>
          <p:style>
            <a:lnRef idx="0"/>
            <a:fillRef idx="0"/>
            <a:effectRef idx="0"/>
            <a:fontRef idx="minor"/>
          </p:style>
          <p:txBody>
            <a:bodyPr lIns="90000" rIns="90000" tIns="-42840" bIns="-42840" anchor="t">
              <a:noAutofit/>
            </a:bodyPr>
            <a:p>
              <a:endParaRPr b="0" lang="en-US" sz="2400" strike="noStrike" u="none">
                <a:solidFill>
                  <a:srgbClr val="000000"/>
                </a:solidFill>
                <a:effectLst/>
                <a:uFillTx/>
                <a:latin typeface="Times New Roman"/>
              </a:endParaRPr>
            </a:p>
          </p:txBody>
        </p:sp>
        <p:sp>
          <p:nvSpPr>
            <p:cNvPr id="375" name=""/>
            <p:cNvSpPr/>
            <p:nvPr/>
          </p:nvSpPr>
          <p:spPr>
            <a:xfrm flipH="1" flipV="1">
              <a:off x="6286680" y="6609600"/>
              <a:ext cx="18000" cy="53640"/>
            </a:xfrm>
            <a:prstGeom prst="line">
              <a:avLst/>
            </a:prstGeom>
            <a:ln w="6480">
              <a:solidFill>
                <a:srgbClr val="006699"/>
              </a:solidFill>
              <a:miter/>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376" name=""/>
            <p:cNvSpPr/>
            <p:nvPr/>
          </p:nvSpPr>
          <p:spPr>
            <a:xfrm flipH="1">
              <a:off x="6162840" y="6584760"/>
              <a:ext cx="51840" cy="29520"/>
            </a:xfrm>
            <a:prstGeom prst="line">
              <a:avLst/>
            </a:prstGeom>
            <a:ln w="6480">
              <a:solidFill>
                <a:srgbClr val="006699"/>
              </a:solidFill>
              <a:miter/>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377" name=""/>
            <p:cNvSpPr/>
            <p:nvPr/>
          </p:nvSpPr>
          <p:spPr>
            <a:xfrm flipH="1">
              <a:off x="6156720" y="6612840"/>
              <a:ext cx="14040" cy="1440"/>
            </a:xfrm>
            <a:prstGeom prst="line">
              <a:avLst/>
            </a:prstGeom>
            <a:ln w="6480">
              <a:solidFill>
                <a:srgbClr val="006699"/>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78" name=""/>
            <p:cNvSpPr/>
            <p:nvPr/>
          </p:nvSpPr>
          <p:spPr>
            <a:xfrm flipH="1">
              <a:off x="6014880" y="6541200"/>
              <a:ext cx="54720" cy="29520"/>
            </a:xfrm>
            <a:prstGeom prst="line">
              <a:avLst/>
            </a:prstGeom>
            <a:ln w="6480">
              <a:solidFill>
                <a:srgbClr val="006699"/>
              </a:solidFill>
              <a:miter/>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379" name=""/>
            <p:cNvSpPr/>
            <p:nvPr/>
          </p:nvSpPr>
          <p:spPr>
            <a:xfrm flipH="1" flipV="1">
              <a:off x="5999400" y="6519600"/>
              <a:ext cx="15480" cy="50760"/>
            </a:xfrm>
            <a:prstGeom prst="line">
              <a:avLst/>
            </a:prstGeom>
            <a:ln w="6480">
              <a:solidFill>
                <a:srgbClr val="006699"/>
              </a:solidFill>
              <a:miter/>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80" name=""/>
            <p:cNvSpPr/>
            <p:nvPr/>
          </p:nvSpPr>
          <p:spPr>
            <a:xfrm flipH="1">
              <a:off x="6100920" y="6635520"/>
              <a:ext cx="136440" cy="15192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1" name=""/>
            <p:cNvSpPr/>
            <p:nvPr/>
          </p:nvSpPr>
          <p:spPr>
            <a:xfrm flipH="1" flipV="1">
              <a:off x="6028920" y="6579000"/>
              <a:ext cx="136440" cy="22392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2" name=""/>
            <p:cNvSpPr/>
            <p:nvPr/>
          </p:nvSpPr>
          <p:spPr>
            <a:xfrm flipH="1">
              <a:off x="6144480" y="6649560"/>
              <a:ext cx="120960" cy="10548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3" name=""/>
            <p:cNvSpPr/>
            <p:nvPr/>
          </p:nvSpPr>
          <p:spPr>
            <a:xfrm flipH="1" flipV="1">
              <a:off x="6092280" y="6599880"/>
              <a:ext cx="119520" cy="17316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4" name=""/>
            <p:cNvSpPr/>
            <p:nvPr/>
          </p:nvSpPr>
          <p:spPr>
            <a:xfrm flipH="1">
              <a:off x="6212160" y="6681960"/>
              <a:ext cx="9720" cy="91440"/>
            </a:xfrm>
            <a:prstGeom prst="line">
              <a:avLst/>
            </a:prstGeom>
            <a:ln w="6480">
              <a:solidFill>
                <a:srgbClr val="006699"/>
              </a:solidFill>
              <a:miter/>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Times New Roman"/>
              </a:endParaRPr>
            </a:p>
          </p:txBody>
        </p:sp>
        <p:sp>
          <p:nvSpPr>
            <p:cNvPr id="385" name=""/>
            <p:cNvSpPr/>
            <p:nvPr/>
          </p:nvSpPr>
          <p:spPr>
            <a:xfrm flipH="1">
              <a:off x="6171120" y="6653880"/>
              <a:ext cx="94320" cy="14904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6" name=""/>
            <p:cNvSpPr/>
            <p:nvPr/>
          </p:nvSpPr>
          <p:spPr>
            <a:xfrm flipH="1" flipV="1">
              <a:off x="6092280" y="6607440"/>
              <a:ext cx="8280" cy="17712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7" name=""/>
            <p:cNvSpPr/>
            <p:nvPr/>
          </p:nvSpPr>
          <p:spPr>
            <a:xfrm flipH="1" flipV="1">
              <a:off x="6029280" y="6581880"/>
              <a:ext cx="172800" cy="19296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8" name=""/>
            <p:cNvSpPr/>
            <p:nvPr/>
          </p:nvSpPr>
          <p:spPr>
            <a:xfrm flipH="1">
              <a:off x="5950080" y="6522840"/>
              <a:ext cx="46440" cy="26640"/>
            </a:xfrm>
            <a:prstGeom prst="line">
              <a:avLst/>
            </a:prstGeom>
            <a:ln w="6480">
              <a:solidFill>
                <a:srgbClr val="006699"/>
              </a:solidFill>
              <a:miter/>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389" name=""/>
            <p:cNvSpPr/>
            <p:nvPr/>
          </p:nvSpPr>
          <p:spPr>
            <a:xfrm flipH="1" flipV="1">
              <a:off x="5986800" y="6535440"/>
              <a:ext cx="299880" cy="9540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0" name=""/>
            <p:cNvSpPr/>
            <p:nvPr/>
          </p:nvSpPr>
          <p:spPr>
            <a:xfrm flipH="1" flipV="1">
              <a:off x="6028920" y="6513120"/>
              <a:ext cx="297360" cy="87120"/>
            </a:xfrm>
            <a:prstGeom prst="line">
              <a:avLst/>
            </a:prstGeom>
            <a:ln w="6480">
              <a:solidFill>
                <a:srgbClr val="006699"/>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391" name=""/>
            <p:cNvSpPr/>
            <p:nvPr/>
          </p:nvSpPr>
          <p:spPr>
            <a:xfrm flipH="1">
              <a:off x="6283800" y="6600240"/>
              <a:ext cx="42480" cy="30960"/>
            </a:xfrm>
            <a:prstGeom prst="line">
              <a:avLst/>
            </a:prstGeom>
            <a:ln w="6480">
              <a:solidFill>
                <a:srgbClr val="006699"/>
              </a:solidFill>
              <a:miter/>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Times New Roman"/>
              </a:endParaRPr>
            </a:p>
          </p:txBody>
        </p:sp>
        <p:sp>
          <p:nvSpPr>
            <p:cNvPr id="392" name=""/>
            <p:cNvSpPr/>
            <p:nvPr/>
          </p:nvSpPr>
          <p:spPr>
            <a:xfrm flipH="1">
              <a:off x="5983920" y="6513120"/>
              <a:ext cx="45000" cy="26640"/>
            </a:xfrm>
            <a:prstGeom prst="line">
              <a:avLst/>
            </a:prstGeom>
            <a:ln w="6480">
              <a:solidFill>
                <a:srgbClr val="006699"/>
              </a:solidFill>
              <a:miter/>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393" name=""/>
            <p:cNvSpPr/>
            <p:nvPr/>
          </p:nvSpPr>
          <p:spPr>
            <a:xfrm flipH="1">
              <a:off x="6286680" y="6600240"/>
              <a:ext cx="43560" cy="26640"/>
            </a:xfrm>
            <a:prstGeom prst="line">
              <a:avLst/>
            </a:prstGeom>
            <a:ln w="6480">
              <a:solidFill>
                <a:srgbClr val="006699"/>
              </a:solidFill>
              <a:miter/>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394" name=""/>
            <p:cNvSpPr/>
            <p:nvPr/>
          </p:nvSpPr>
          <p:spPr>
            <a:xfrm flipH="1" flipV="1">
              <a:off x="6326280" y="6600240"/>
              <a:ext cx="36360" cy="33840"/>
            </a:xfrm>
            <a:prstGeom prst="line">
              <a:avLst/>
            </a:prstGeom>
            <a:ln w="6480">
              <a:solidFill>
                <a:srgbClr val="006699"/>
              </a:solidFill>
              <a:miter/>
            </a:ln>
          </p:spPr>
          <p:style>
            <a:lnRef idx="0"/>
            <a:fillRef idx="0"/>
            <a:effectRef idx="0"/>
            <a:fontRef idx="minor"/>
          </p:style>
          <p:txBody>
            <a:bodyPr lIns="90000" rIns="90000" tIns="-12960" bIns="-12960" anchor="t">
              <a:noAutofit/>
            </a:bodyPr>
            <a:p>
              <a:endParaRPr b="0" lang="en-US" sz="2400" strike="noStrike" u="none">
                <a:solidFill>
                  <a:srgbClr val="000000"/>
                </a:solidFill>
                <a:effectLst/>
                <a:uFillTx/>
                <a:latin typeface="Times New Roman"/>
              </a:endParaRPr>
            </a:p>
          </p:txBody>
        </p:sp>
        <p:sp>
          <p:nvSpPr>
            <p:cNvPr id="395" name=""/>
            <p:cNvSpPr/>
            <p:nvPr/>
          </p:nvSpPr>
          <p:spPr>
            <a:xfrm flipH="1" flipV="1">
              <a:off x="6286680" y="6631200"/>
              <a:ext cx="33840" cy="28080"/>
            </a:xfrm>
            <a:prstGeom prst="line">
              <a:avLst/>
            </a:prstGeom>
            <a:ln w="6480">
              <a:solidFill>
                <a:srgbClr val="006699"/>
              </a:solidFill>
              <a:miter/>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Times New Roman"/>
              </a:endParaRPr>
            </a:p>
          </p:txBody>
        </p:sp>
        <p:sp>
          <p:nvSpPr>
            <p:cNvPr id="396" name=""/>
            <p:cNvSpPr/>
            <p:nvPr/>
          </p:nvSpPr>
          <p:spPr>
            <a:xfrm flipH="1">
              <a:off x="6209280" y="6646680"/>
              <a:ext cx="57600" cy="13068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7" name=""/>
            <p:cNvSpPr/>
            <p:nvPr/>
          </p:nvSpPr>
          <p:spPr>
            <a:xfrm flipH="1" flipV="1">
              <a:off x="6211800" y="6584760"/>
              <a:ext cx="30960" cy="48960"/>
            </a:xfrm>
            <a:prstGeom prst="line">
              <a:avLst/>
            </a:prstGeom>
            <a:ln w="6480">
              <a:solidFill>
                <a:srgbClr val="006699"/>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98" name=""/>
            <p:cNvSpPr/>
            <p:nvPr/>
          </p:nvSpPr>
          <p:spPr>
            <a:xfrm flipH="1">
              <a:off x="6165720" y="6607440"/>
              <a:ext cx="118080" cy="5400"/>
            </a:xfrm>
            <a:prstGeom prst="line">
              <a:avLst/>
            </a:prstGeom>
            <a:ln w="6480">
              <a:solidFill>
                <a:srgbClr val="006699"/>
              </a:solidFill>
              <a:miter/>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399" name=""/>
            <p:cNvSpPr/>
            <p:nvPr/>
          </p:nvSpPr>
          <p:spPr>
            <a:xfrm flipH="1" flipV="1">
              <a:off x="6072480" y="6544800"/>
              <a:ext cx="28080" cy="46440"/>
            </a:xfrm>
            <a:prstGeom prst="line">
              <a:avLst/>
            </a:prstGeom>
            <a:ln w="6480">
              <a:solidFill>
                <a:srgbClr val="006699"/>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400" name=""/>
            <p:cNvSpPr/>
            <p:nvPr/>
          </p:nvSpPr>
          <p:spPr>
            <a:xfrm flipH="1">
              <a:off x="6027840" y="6564960"/>
              <a:ext cx="116640" cy="5400"/>
            </a:xfrm>
            <a:prstGeom prst="line">
              <a:avLst/>
            </a:prstGeom>
            <a:ln w="6480">
              <a:solidFill>
                <a:srgbClr val="006699"/>
              </a:solidFill>
              <a:miter/>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401" name=""/>
            <p:cNvSpPr/>
            <p:nvPr/>
          </p:nvSpPr>
          <p:spPr>
            <a:xfrm flipH="1" flipV="1">
              <a:off x="5996520" y="6522480"/>
              <a:ext cx="30960" cy="47880"/>
            </a:xfrm>
            <a:prstGeom prst="line">
              <a:avLst/>
            </a:prstGeom>
            <a:ln w="6480">
              <a:solidFill>
                <a:srgbClr val="006699"/>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402" name=""/>
            <p:cNvSpPr/>
            <p:nvPr/>
          </p:nvSpPr>
          <p:spPr>
            <a:xfrm flipH="1">
              <a:off x="5952960" y="6545160"/>
              <a:ext cx="119520" cy="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3" name=""/>
            <p:cNvSpPr/>
            <p:nvPr/>
          </p:nvSpPr>
          <p:spPr>
            <a:xfrm flipH="1">
              <a:off x="5999400" y="6513120"/>
              <a:ext cx="29520" cy="9720"/>
            </a:xfrm>
            <a:prstGeom prst="line">
              <a:avLst/>
            </a:prstGeom>
            <a:ln w="6480">
              <a:solidFill>
                <a:srgbClr val="006699"/>
              </a:solidFill>
              <a:miter/>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404" name=""/>
            <p:cNvSpPr/>
            <p:nvPr/>
          </p:nvSpPr>
          <p:spPr>
            <a:xfrm flipH="1">
              <a:off x="5952600" y="6535800"/>
              <a:ext cx="33840" cy="9360"/>
            </a:xfrm>
            <a:prstGeom prst="line">
              <a:avLst/>
            </a:prstGeom>
            <a:ln w="6480">
              <a:solidFill>
                <a:srgbClr val="006699"/>
              </a:solidFill>
              <a:miter/>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405" name=""/>
            <p:cNvSpPr/>
            <p:nvPr/>
          </p:nvSpPr>
          <p:spPr>
            <a:xfrm flipH="1" flipV="1">
              <a:off x="6026040" y="6550560"/>
              <a:ext cx="1440" cy="19800"/>
            </a:xfrm>
            <a:prstGeom prst="line">
              <a:avLst/>
            </a:prstGeom>
            <a:ln w="6480">
              <a:solidFill>
                <a:srgbClr val="006699"/>
              </a:solidFill>
              <a:miter/>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406" name=""/>
            <p:cNvSpPr/>
            <p:nvPr/>
          </p:nvSpPr>
          <p:spPr>
            <a:xfrm flipH="1" flipV="1">
              <a:off x="6241680" y="6618600"/>
              <a:ext cx="1080" cy="18000"/>
            </a:xfrm>
            <a:prstGeom prst="line">
              <a:avLst/>
            </a:prstGeom>
            <a:ln w="6480">
              <a:solidFill>
                <a:srgbClr val="006699"/>
              </a:solidFill>
              <a:miter/>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407" name=""/>
            <p:cNvSpPr/>
            <p:nvPr/>
          </p:nvSpPr>
          <p:spPr>
            <a:xfrm flipH="1" flipV="1">
              <a:off x="5983920" y="6539760"/>
              <a:ext cx="40680" cy="30960"/>
            </a:xfrm>
            <a:prstGeom prst="line">
              <a:avLst/>
            </a:prstGeom>
            <a:ln w="6480">
              <a:solidFill>
                <a:srgbClr val="006699"/>
              </a:solidFill>
              <a:miter/>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Times New Roman"/>
              </a:endParaRPr>
            </a:p>
          </p:txBody>
        </p:sp>
        <p:sp>
          <p:nvSpPr>
            <p:cNvPr id="408" name=""/>
            <p:cNvSpPr/>
            <p:nvPr/>
          </p:nvSpPr>
          <p:spPr>
            <a:xfrm flipH="1">
              <a:off x="6243120" y="6631200"/>
              <a:ext cx="43560" cy="5400"/>
            </a:xfrm>
            <a:prstGeom prst="line">
              <a:avLst/>
            </a:prstGeom>
            <a:ln w="6480">
              <a:solidFill>
                <a:srgbClr val="006699"/>
              </a:solidFill>
              <a:miter/>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409" name=""/>
            <p:cNvSpPr/>
            <p:nvPr/>
          </p:nvSpPr>
          <p:spPr>
            <a:xfrm flipV="1">
              <a:off x="6165360" y="6594840"/>
              <a:ext cx="0" cy="18000"/>
            </a:xfrm>
            <a:prstGeom prst="line">
              <a:avLst/>
            </a:prstGeom>
            <a:ln w="6480">
              <a:solidFill>
                <a:srgbClr val="006699"/>
              </a:solidFill>
              <a:miter/>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410" name=""/>
            <p:cNvSpPr/>
            <p:nvPr/>
          </p:nvSpPr>
          <p:spPr>
            <a:xfrm flipV="1">
              <a:off x="6100560" y="6574680"/>
              <a:ext cx="0" cy="19800"/>
            </a:xfrm>
            <a:prstGeom prst="line">
              <a:avLst/>
            </a:prstGeom>
            <a:ln w="6480">
              <a:solidFill>
                <a:srgbClr val="006699"/>
              </a:solidFill>
              <a:miter/>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411" name=""/>
            <p:cNvSpPr/>
            <p:nvPr/>
          </p:nvSpPr>
          <p:spPr>
            <a:xfrm flipH="1" flipV="1">
              <a:off x="6027480" y="6550560"/>
              <a:ext cx="73080" cy="43560"/>
            </a:xfrm>
            <a:prstGeom prst="line">
              <a:avLst/>
            </a:prstGeom>
            <a:ln w="6480">
              <a:solidFill>
                <a:srgbClr val="006699"/>
              </a:solidFill>
              <a:miter/>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Times New Roman"/>
              </a:endParaRPr>
            </a:p>
          </p:txBody>
        </p:sp>
        <p:sp>
          <p:nvSpPr>
            <p:cNvPr id="412" name=""/>
            <p:cNvSpPr/>
            <p:nvPr/>
          </p:nvSpPr>
          <p:spPr>
            <a:xfrm flipV="1">
              <a:off x="6069600" y="6522840"/>
              <a:ext cx="0" cy="18000"/>
            </a:xfrm>
            <a:prstGeom prst="line">
              <a:avLst/>
            </a:prstGeom>
            <a:ln w="6480">
              <a:solidFill>
                <a:srgbClr val="006699"/>
              </a:solidFill>
              <a:miter/>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413" name=""/>
            <p:cNvSpPr/>
            <p:nvPr/>
          </p:nvSpPr>
          <p:spPr>
            <a:xfrm flipV="1">
              <a:off x="6286680" y="6587280"/>
              <a:ext cx="0" cy="19800"/>
            </a:xfrm>
            <a:prstGeom prst="line">
              <a:avLst/>
            </a:prstGeom>
            <a:ln w="6480">
              <a:solidFill>
                <a:srgbClr val="006699"/>
              </a:solidFill>
              <a:miter/>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414" name=""/>
            <p:cNvSpPr/>
            <p:nvPr/>
          </p:nvSpPr>
          <p:spPr>
            <a:xfrm flipH="1" flipV="1">
              <a:off x="6028920" y="6513120"/>
              <a:ext cx="40680" cy="28080"/>
            </a:xfrm>
            <a:prstGeom prst="line">
              <a:avLst/>
            </a:prstGeom>
            <a:ln w="6480">
              <a:solidFill>
                <a:srgbClr val="006699"/>
              </a:solidFill>
              <a:miter/>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Times New Roman"/>
              </a:endParaRPr>
            </a:p>
          </p:txBody>
        </p:sp>
        <p:sp>
          <p:nvSpPr>
            <p:cNvPr id="415" name=""/>
            <p:cNvSpPr/>
            <p:nvPr/>
          </p:nvSpPr>
          <p:spPr>
            <a:xfrm flipH="1">
              <a:off x="6286680" y="6604560"/>
              <a:ext cx="43560" cy="2520"/>
            </a:xfrm>
            <a:prstGeom prst="line">
              <a:avLst/>
            </a:prstGeom>
            <a:ln w="6480">
              <a:solidFill>
                <a:srgbClr val="006699"/>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416" name=""/>
            <p:cNvSpPr/>
            <p:nvPr/>
          </p:nvSpPr>
          <p:spPr>
            <a:xfrm flipV="1">
              <a:off x="6208920" y="6564600"/>
              <a:ext cx="0" cy="19800"/>
            </a:xfrm>
            <a:prstGeom prst="line">
              <a:avLst/>
            </a:prstGeom>
            <a:ln w="6480">
              <a:solidFill>
                <a:srgbClr val="006699"/>
              </a:solidFill>
              <a:miter/>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417" name=""/>
            <p:cNvSpPr/>
            <p:nvPr/>
          </p:nvSpPr>
          <p:spPr>
            <a:xfrm flipV="1">
              <a:off x="6144480" y="6549840"/>
              <a:ext cx="0" cy="18000"/>
            </a:xfrm>
            <a:prstGeom prst="line">
              <a:avLst/>
            </a:prstGeom>
            <a:ln w="6480">
              <a:solidFill>
                <a:srgbClr val="006699"/>
              </a:solidFill>
              <a:miter/>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418" name=""/>
            <p:cNvSpPr/>
            <p:nvPr/>
          </p:nvSpPr>
          <p:spPr>
            <a:xfrm flipH="1" flipV="1">
              <a:off x="6069960" y="6525360"/>
              <a:ext cx="74520" cy="42120"/>
            </a:xfrm>
            <a:prstGeom prst="line">
              <a:avLst/>
            </a:prstGeom>
            <a:ln w="6480">
              <a:solidFill>
                <a:srgbClr val="006699"/>
              </a:solidFill>
              <a:miter/>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Times New Roman"/>
              </a:endParaRPr>
            </a:p>
          </p:txBody>
        </p:sp>
        <p:sp>
          <p:nvSpPr>
            <p:cNvPr id="419" name=""/>
            <p:cNvSpPr/>
            <p:nvPr/>
          </p:nvSpPr>
          <p:spPr>
            <a:xfrm flipH="1" flipV="1">
              <a:off x="6209280" y="6584400"/>
              <a:ext cx="74520" cy="6840"/>
            </a:xfrm>
            <a:prstGeom prst="line">
              <a:avLst/>
            </a:prstGeom>
            <a:ln w="6480">
              <a:solidFill>
                <a:srgbClr val="006699"/>
              </a:solidFill>
              <a:miter/>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420" name=""/>
            <p:cNvSpPr/>
            <p:nvPr/>
          </p:nvSpPr>
          <p:spPr>
            <a:xfrm flipH="1" flipV="1">
              <a:off x="6144480" y="6544800"/>
              <a:ext cx="20880" cy="49320"/>
            </a:xfrm>
            <a:prstGeom prst="line">
              <a:avLst/>
            </a:prstGeom>
            <a:ln w="6480">
              <a:solidFill>
                <a:srgbClr val="006699"/>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421" name=""/>
            <p:cNvSpPr/>
            <p:nvPr/>
          </p:nvSpPr>
          <p:spPr>
            <a:xfrm flipH="1">
              <a:off x="6100920" y="6567840"/>
              <a:ext cx="110880" cy="2520"/>
            </a:xfrm>
            <a:prstGeom prst="line">
              <a:avLst/>
            </a:prstGeom>
            <a:ln w="6480">
              <a:solidFill>
                <a:srgbClr val="006699"/>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422" name=""/>
            <p:cNvSpPr/>
            <p:nvPr/>
          </p:nvSpPr>
          <p:spPr>
            <a:xfrm flipH="1" flipV="1">
              <a:off x="6211800" y="6564600"/>
              <a:ext cx="30960" cy="47880"/>
            </a:xfrm>
            <a:prstGeom prst="line">
              <a:avLst/>
            </a:prstGeom>
            <a:ln w="6480">
              <a:solidFill>
                <a:srgbClr val="006699"/>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423" name=""/>
            <p:cNvSpPr/>
            <p:nvPr/>
          </p:nvSpPr>
          <p:spPr>
            <a:xfrm flipH="1" flipV="1">
              <a:off x="6072480" y="6525360"/>
              <a:ext cx="28080" cy="45000"/>
            </a:xfrm>
            <a:prstGeom prst="line">
              <a:avLst/>
            </a:prstGeom>
            <a:ln w="6480">
              <a:solidFill>
                <a:srgbClr val="006699"/>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424" name=""/>
            <p:cNvSpPr/>
            <p:nvPr/>
          </p:nvSpPr>
          <p:spPr>
            <a:xfrm flipH="1">
              <a:off x="6027840" y="6545160"/>
              <a:ext cx="116640" cy="5400"/>
            </a:xfrm>
            <a:prstGeom prst="line">
              <a:avLst/>
            </a:prstGeom>
            <a:ln w="6480">
              <a:solidFill>
                <a:srgbClr val="006699"/>
              </a:solidFill>
              <a:miter/>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425" name=""/>
            <p:cNvSpPr/>
            <p:nvPr/>
          </p:nvSpPr>
          <p:spPr>
            <a:xfrm flipH="1">
              <a:off x="6162840" y="6638400"/>
              <a:ext cx="77400" cy="164520"/>
            </a:xfrm>
            <a:prstGeom prst="line">
              <a:avLst/>
            </a:prstGeom>
            <a:ln w="6480">
              <a:solidFill>
                <a:srgbClr val="0066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426" name=""/>
          <p:cNvSpPr/>
          <p:nvPr/>
        </p:nvSpPr>
        <p:spPr>
          <a:xfrm>
            <a:off x="6069240" y="7050240"/>
            <a:ext cx="607680" cy="207000"/>
          </a:xfrm>
          <a:prstGeom prst="rect">
            <a:avLst/>
          </a:prstGeom>
          <a:noFill/>
          <a:ln w="0">
            <a:noFill/>
          </a:ln>
        </p:spPr>
        <p:style>
          <a:lnRef idx="0"/>
          <a:fillRef idx="0"/>
          <a:effectRef idx="0"/>
          <a:fontRef idx="minor"/>
        </p:style>
        <p:txBody>
          <a:bodyPr wrap="none" lIns="0" rIns="0" tIns="0" bIns="0" anchor="t">
            <a:sp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Transmission</a:t>
            </a:r>
            <a:endParaRPr b="0" lang="en-US" sz="800" strike="noStrike" u="none">
              <a:solidFill>
                <a:srgbClr val="000000"/>
              </a:solidFill>
              <a:effectLst/>
              <a:uFillTx/>
              <a:latin typeface="Times New Roman"/>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Providers</a:t>
            </a:r>
            <a:endParaRPr b="0" lang="en-US" sz="800" strike="noStrike" u="none">
              <a:solidFill>
                <a:srgbClr val="000000"/>
              </a:solidFill>
              <a:effectLst/>
              <a:uFillTx/>
              <a:latin typeface="Times New Roman"/>
            </a:endParaRPr>
          </a:p>
        </p:txBody>
      </p:sp>
      <p:sp>
        <p:nvSpPr>
          <p:cNvPr id="427" name=""/>
          <p:cNvSpPr/>
          <p:nvPr/>
        </p:nvSpPr>
        <p:spPr>
          <a:xfrm>
            <a:off x="5717880" y="5783400"/>
            <a:ext cx="710280" cy="207000"/>
          </a:xfrm>
          <a:prstGeom prst="rect">
            <a:avLst/>
          </a:prstGeom>
          <a:noFill/>
          <a:ln w="0">
            <a:noFill/>
          </a:ln>
          <a:effectLst>
            <a:outerShdw dist="17819" dir="2700000" blurRad="0" rotWithShape="0">
              <a:srgbClr val="ffffff"/>
            </a:outerShdw>
          </a:effectLst>
        </p:spPr>
        <p:style>
          <a:lnRef idx="0"/>
          <a:fillRef idx="0"/>
          <a:effectRef idx="0"/>
          <a:fontRef idx="minor"/>
        </p:style>
        <p:txBody>
          <a:bodyPr wrap="none" lIns="0" rIns="0" tIns="0" bIns="0" anchor="t">
            <a:sp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Generation</a:t>
            </a:r>
            <a:endParaRPr b="0" lang="en-US" sz="800" strike="noStrike" u="none">
              <a:solidFill>
                <a:srgbClr val="000000"/>
              </a:solidFill>
              <a:effectLst/>
              <a:uFillTx/>
              <a:latin typeface="Times New Roman"/>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Providing Entity</a:t>
            </a:r>
            <a:endParaRPr b="0" lang="en-US" sz="800" strike="noStrike" u="none">
              <a:solidFill>
                <a:srgbClr val="000000"/>
              </a:solidFill>
              <a:effectLst/>
              <a:uFillTx/>
              <a:latin typeface="Times New Roman"/>
            </a:endParaRPr>
          </a:p>
        </p:txBody>
      </p:sp>
      <p:sp>
        <p:nvSpPr>
          <p:cNvPr id="428" name=""/>
          <p:cNvSpPr/>
          <p:nvPr/>
        </p:nvSpPr>
        <p:spPr>
          <a:xfrm>
            <a:off x="5495760" y="6743880"/>
            <a:ext cx="619200" cy="819000"/>
          </a:xfrm>
          <a:custGeom>
            <a:avLst/>
            <a:gdLst/>
            <a:ahLst/>
            <a:rect l="l" t="t" r="r" b="b"/>
            <a:pathLst>
              <a:path w="390" h="516">
                <a:moveTo>
                  <a:pt x="390" y="516"/>
                </a:moveTo>
                <a:lnTo>
                  <a:pt x="0" y="15"/>
                </a:lnTo>
                <a:lnTo>
                  <a:pt x="324" y="0"/>
                </a:lnTo>
              </a:path>
            </a:pathLst>
          </a:custGeom>
          <a:noFill/>
          <a:ln w="12600">
            <a:solidFill>
              <a:srgbClr val="9900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9" name=""/>
          <p:cNvSpPr/>
          <p:nvPr/>
        </p:nvSpPr>
        <p:spPr>
          <a:xfrm>
            <a:off x="5491080" y="6095880"/>
            <a:ext cx="623880" cy="2324160"/>
          </a:xfrm>
          <a:custGeom>
            <a:avLst/>
            <a:gdLst/>
            <a:ahLst/>
            <a:rect l="l" t="t" r="r" b="b"/>
            <a:pathLst>
              <a:path w="393" h="1464">
                <a:moveTo>
                  <a:pt x="363" y="1464"/>
                </a:moveTo>
                <a:lnTo>
                  <a:pt x="0" y="420"/>
                </a:lnTo>
                <a:lnTo>
                  <a:pt x="393" y="0"/>
                </a:lnTo>
              </a:path>
            </a:pathLst>
          </a:custGeom>
          <a:noFill/>
          <a:ln w="12600">
            <a:solidFill>
              <a:srgbClr val="9900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0" name=""/>
          <p:cNvSpPr/>
          <p:nvPr/>
        </p:nvSpPr>
        <p:spPr>
          <a:xfrm>
            <a:off x="5988240" y="8661240"/>
            <a:ext cx="602280" cy="2437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Load Serving</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Entity</a:t>
            </a:r>
            <a:endParaRPr b="0" lang="en-US" sz="800" strike="noStrike" u="none">
              <a:solidFill>
                <a:srgbClr val="000000"/>
              </a:solidFill>
              <a:effectLst/>
              <a:uFillTx/>
              <a:latin typeface="Times New Roman"/>
            </a:endParaRPr>
          </a:p>
        </p:txBody>
      </p:sp>
      <p:sp>
        <p:nvSpPr>
          <p:cNvPr id="431" name=""/>
          <p:cNvSpPr/>
          <p:nvPr/>
        </p:nvSpPr>
        <p:spPr>
          <a:xfrm>
            <a:off x="6351480" y="6594480"/>
            <a:ext cx="258840" cy="81000"/>
          </a:xfrm>
          <a:custGeom>
            <a:avLst/>
            <a:gdLst/>
            <a:ahLst/>
            <a:rect l="l" t="t" r="r" b="b"/>
            <a:pathLst>
              <a:path w="163" h="51">
                <a:moveTo>
                  <a:pt x="0" y="34"/>
                </a:moveTo>
                <a:cubicBezTo>
                  <a:pt x="44" y="43"/>
                  <a:pt x="46" y="47"/>
                  <a:pt x="91" y="45"/>
                </a:cubicBezTo>
                <a:cubicBezTo>
                  <a:pt x="81" y="51"/>
                  <a:pt x="163" y="7"/>
                  <a:pt x="163" y="0"/>
                </a:cubicBezTo>
              </a:path>
            </a:pathLst>
          </a:custGeom>
          <a:noFill/>
          <a:ln w="3240">
            <a:solidFill>
              <a:srgbClr val="cc6600"/>
            </a:solidFill>
            <a:round/>
          </a:ln>
        </p:spPr>
        <p:style>
          <a:lnRef idx="0"/>
          <a:fillRef idx="0"/>
          <a:effectRef idx="0"/>
          <a:fontRef idx="minor"/>
        </p:style>
        <p:txBody>
          <a:bodyPr wrap="none" tIns="35280" bIns="35280" anchor="ctr">
            <a:noAutofit/>
          </a:bodyPr>
          <a:p>
            <a:endParaRPr b="0" lang="en-US" sz="2400" strike="noStrike" u="none">
              <a:solidFill>
                <a:srgbClr val="000000"/>
              </a:solidFill>
              <a:effectLst/>
              <a:uFillTx/>
              <a:latin typeface="Times New Roman"/>
            </a:endParaRPr>
          </a:p>
        </p:txBody>
      </p:sp>
      <p:sp>
        <p:nvSpPr>
          <p:cNvPr id="432" name=""/>
          <p:cNvSpPr/>
          <p:nvPr/>
        </p:nvSpPr>
        <p:spPr>
          <a:xfrm>
            <a:off x="6611760" y="6572160"/>
            <a:ext cx="142920" cy="42840"/>
          </a:xfrm>
          <a:custGeom>
            <a:avLst/>
            <a:gdLst/>
            <a:ahLst/>
            <a:rect l="l" t="t" r="r" b="b"/>
            <a:pathLst>
              <a:path w="141" h="33">
                <a:moveTo>
                  <a:pt x="0" y="15"/>
                </a:moveTo>
                <a:cubicBezTo>
                  <a:pt x="41" y="29"/>
                  <a:pt x="54" y="27"/>
                  <a:pt x="96" y="24"/>
                </a:cubicBezTo>
                <a:cubicBezTo>
                  <a:pt x="87" y="33"/>
                  <a:pt x="141" y="11"/>
                  <a:pt x="141" y="0"/>
                </a:cubicBezTo>
              </a:path>
            </a:pathLst>
          </a:custGeom>
          <a:noFill/>
          <a:ln w="3240">
            <a:solidFill>
              <a:srgbClr val="cc6600"/>
            </a:solidFill>
            <a:round/>
          </a:ln>
        </p:spPr>
        <p:style>
          <a:lnRef idx="0"/>
          <a:fillRef idx="0"/>
          <a:effectRef idx="0"/>
          <a:fontRef idx="minor"/>
        </p:style>
        <p:txBody>
          <a:bodyPr wrap="none" tIns="-2880" bIns="-2880" anchor="ctr">
            <a:noAutofit/>
          </a:bodyPr>
          <a:p>
            <a:endParaRPr b="0" lang="en-US" sz="2400" strike="noStrike" u="none">
              <a:solidFill>
                <a:srgbClr val="000000"/>
              </a:solidFill>
              <a:effectLst/>
              <a:uFillTx/>
              <a:latin typeface="Times New Roman"/>
            </a:endParaRPr>
          </a:p>
        </p:txBody>
      </p:sp>
      <p:sp>
        <p:nvSpPr>
          <p:cNvPr id="433" name=""/>
          <p:cNvSpPr/>
          <p:nvPr/>
        </p:nvSpPr>
        <p:spPr>
          <a:xfrm>
            <a:off x="6181560" y="6653160"/>
            <a:ext cx="142920" cy="63720"/>
          </a:xfrm>
          <a:custGeom>
            <a:avLst/>
            <a:gdLst/>
            <a:ahLst/>
            <a:rect l="l" t="t" r="r" b="b"/>
            <a:pathLst>
              <a:path w="90" h="40">
                <a:moveTo>
                  <a:pt x="0" y="12"/>
                </a:moveTo>
                <a:cubicBezTo>
                  <a:pt x="26" y="24"/>
                  <a:pt x="31" y="35"/>
                  <a:pt x="58" y="33"/>
                </a:cubicBezTo>
                <a:cubicBezTo>
                  <a:pt x="53" y="40"/>
                  <a:pt x="90" y="9"/>
                  <a:pt x="90" y="0"/>
                </a:cubicBezTo>
              </a:path>
            </a:pathLst>
          </a:custGeom>
          <a:noFill/>
          <a:ln w="3240">
            <a:solidFill>
              <a:srgbClr val="cc6600"/>
            </a:solidFill>
            <a:round/>
          </a:ln>
        </p:spPr>
        <p:style>
          <a:lnRef idx="0"/>
          <a:fillRef idx="0"/>
          <a:effectRef idx="0"/>
          <a:fontRef idx="minor"/>
        </p:style>
        <p:txBody>
          <a:bodyPr wrap="none" tIns="18000" bIns="18000" anchor="ctr">
            <a:noAutofit/>
          </a:bodyPr>
          <a:p>
            <a:endParaRPr b="0" lang="en-US" sz="2400" strike="noStrike" u="none">
              <a:solidFill>
                <a:srgbClr val="000000"/>
              </a:solidFill>
              <a:effectLst/>
              <a:uFillTx/>
              <a:latin typeface="Times New Roman"/>
            </a:endParaRPr>
          </a:p>
        </p:txBody>
      </p:sp>
      <p:grpSp>
        <p:nvGrpSpPr>
          <p:cNvPr id="434" name=""/>
          <p:cNvGrpSpPr/>
          <p:nvPr/>
        </p:nvGrpSpPr>
        <p:grpSpPr>
          <a:xfrm>
            <a:off x="1693800" y="6470640"/>
            <a:ext cx="281880" cy="353160"/>
            <a:chOff x="1693800" y="6470640"/>
            <a:chExt cx="281880" cy="353160"/>
          </a:xfrm>
        </p:grpSpPr>
        <p:grpSp>
          <p:nvGrpSpPr>
            <p:cNvPr id="435" name=""/>
            <p:cNvGrpSpPr/>
            <p:nvPr/>
          </p:nvGrpSpPr>
          <p:grpSpPr>
            <a:xfrm>
              <a:off x="1693800" y="6470640"/>
              <a:ext cx="281880" cy="353160"/>
              <a:chOff x="1693800" y="6470640"/>
              <a:chExt cx="281880" cy="353160"/>
            </a:xfrm>
          </p:grpSpPr>
          <p:sp>
            <p:nvSpPr>
              <p:cNvPr id="436" name=""/>
              <p:cNvSpPr/>
              <p:nvPr/>
            </p:nvSpPr>
            <p:spPr>
              <a:xfrm>
                <a:off x="1717920" y="6510960"/>
                <a:ext cx="257760" cy="266760"/>
              </a:xfrm>
              <a:custGeom>
                <a:avLst/>
                <a:gdLst/>
                <a:ahLst/>
                <a:rect l="l" t="t" r="r" b="b"/>
                <a:pathLst>
                  <a:path w="140" h="145">
                    <a:moveTo>
                      <a:pt x="74" y="117"/>
                    </a:moveTo>
                    <a:lnTo>
                      <a:pt x="113" y="118"/>
                    </a:lnTo>
                    <a:lnTo>
                      <a:pt x="121" y="115"/>
                    </a:lnTo>
                    <a:lnTo>
                      <a:pt x="125" y="83"/>
                    </a:lnTo>
                    <a:lnTo>
                      <a:pt x="140" y="76"/>
                    </a:lnTo>
                    <a:lnTo>
                      <a:pt x="120" y="53"/>
                    </a:lnTo>
                    <a:lnTo>
                      <a:pt x="125" y="48"/>
                    </a:lnTo>
                    <a:lnTo>
                      <a:pt x="130" y="45"/>
                    </a:lnTo>
                    <a:lnTo>
                      <a:pt x="127" y="27"/>
                    </a:lnTo>
                    <a:lnTo>
                      <a:pt x="115" y="15"/>
                    </a:lnTo>
                    <a:lnTo>
                      <a:pt x="101" y="6"/>
                    </a:lnTo>
                    <a:lnTo>
                      <a:pt x="85" y="1"/>
                    </a:lnTo>
                    <a:lnTo>
                      <a:pt x="67" y="0"/>
                    </a:lnTo>
                    <a:lnTo>
                      <a:pt x="50" y="3"/>
                    </a:lnTo>
                    <a:lnTo>
                      <a:pt x="34" y="9"/>
                    </a:lnTo>
                    <a:lnTo>
                      <a:pt x="21" y="20"/>
                    </a:lnTo>
                    <a:lnTo>
                      <a:pt x="10" y="32"/>
                    </a:lnTo>
                    <a:lnTo>
                      <a:pt x="2" y="46"/>
                    </a:lnTo>
                    <a:lnTo>
                      <a:pt x="0" y="63"/>
                    </a:lnTo>
                    <a:lnTo>
                      <a:pt x="1" y="79"/>
                    </a:lnTo>
                    <a:lnTo>
                      <a:pt x="7" y="94"/>
                    </a:lnTo>
                    <a:lnTo>
                      <a:pt x="17" y="108"/>
                    </a:lnTo>
                    <a:lnTo>
                      <a:pt x="29" y="119"/>
                    </a:lnTo>
                    <a:lnTo>
                      <a:pt x="30" y="145"/>
                    </a:lnTo>
                    <a:lnTo>
                      <a:pt x="96" y="145"/>
                    </a:lnTo>
                    <a:lnTo>
                      <a:pt x="96" y="118"/>
                    </a:lnTo>
                    <a:lnTo>
                      <a:pt x="74" y="11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7" name=""/>
              <p:cNvSpPr/>
              <p:nvPr/>
            </p:nvSpPr>
            <p:spPr>
              <a:xfrm>
                <a:off x="1717920" y="6510960"/>
                <a:ext cx="257760" cy="266760"/>
              </a:xfrm>
              <a:custGeom>
                <a:avLst/>
                <a:gdLst/>
                <a:ahLst/>
                <a:rect l="l" t="t" r="r" b="b"/>
                <a:pathLst>
                  <a:path w="140" h="145">
                    <a:moveTo>
                      <a:pt x="74" y="117"/>
                    </a:moveTo>
                    <a:lnTo>
                      <a:pt x="113" y="118"/>
                    </a:lnTo>
                    <a:lnTo>
                      <a:pt x="121" y="115"/>
                    </a:lnTo>
                    <a:lnTo>
                      <a:pt x="125" y="83"/>
                    </a:lnTo>
                    <a:lnTo>
                      <a:pt x="140" y="76"/>
                    </a:lnTo>
                    <a:lnTo>
                      <a:pt x="120" y="53"/>
                    </a:lnTo>
                    <a:lnTo>
                      <a:pt x="125" y="48"/>
                    </a:lnTo>
                    <a:lnTo>
                      <a:pt x="130" y="45"/>
                    </a:lnTo>
                    <a:lnTo>
                      <a:pt x="127" y="27"/>
                    </a:lnTo>
                    <a:lnTo>
                      <a:pt x="115" y="15"/>
                    </a:lnTo>
                    <a:lnTo>
                      <a:pt x="101" y="6"/>
                    </a:lnTo>
                    <a:lnTo>
                      <a:pt x="85" y="1"/>
                    </a:lnTo>
                    <a:lnTo>
                      <a:pt x="67" y="0"/>
                    </a:lnTo>
                    <a:lnTo>
                      <a:pt x="50" y="3"/>
                    </a:lnTo>
                    <a:lnTo>
                      <a:pt x="34" y="9"/>
                    </a:lnTo>
                    <a:lnTo>
                      <a:pt x="21" y="20"/>
                    </a:lnTo>
                    <a:lnTo>
                      <a:pt x="10" y="32"/>
                    </a:lnTo>
                    <a:lnTo>
                      <a:pt x="2" y="46"/>
                    </a:lnTo>
                    <a:lnTo>
                      <a:pt x="0" y="63"/>
                    </a:lnTo>
                    <a:lnTo>
                      <a:pt x="1" y="79"/>
                    </a:lnTo>
                    <a:lnTo>
                      <a:pt x="7" y="94"/>
                    </a:lnTo>
                    <a:lnTo>
                      <a:pt x="17" y="108"/>
                    </a:lnTo>
                    <a:lnTo>
                      <a:pt x="29" y="119"/>
                    </a:lnTo>
                    <a:lnTo>
                      <a:pt x="30" y="145"/>
                    </a:lnTo>
                    <a:lnTo>
                      <a:pt x="96" y="145"/>
                    </a:lnTo>
                    <a:lnTo>
                      <a:pt x="96" y="118"/>
                    </a:lnTo>
                    <a:lnTo>
                      <a:pt x="74" y="117"/>
                    </a:lnTo>
                  </a:path>
                </a:pathLst>
              </a:custGeom>
              <a:solidFill>
                <a:srgbClr val="ffffff"/>
              </a:solidFill>
              <a:ln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8" name=""/>
              <p:cNvSpPr/>
              <p:nvPr/>
            </p:nvSpPr>
            <p:spPr>
              <a:xfrm>
                <a:off x="1693800" y="6470640"/>
                <a:ext cx="268920" cy="259560"/>
              </a:xfrm>
              <a:custGeom>
                <a:avLst/>
                <a:gdLst/>
                <a:ahLst/>
                <a:rect l="l" t="t" r="r" b="b"/>
                <a:pathLst>
                  <a:path w="146" h="141">
                    <a:moveTo>
                      <a:pt x="109" y="45"/>
                    </a:moveTo>
                    <a:lnTo>
                      <a:pt x="121" y="48"/>
                    </a:lnTo>
                    <a:lnTo>
                      <a:pt x="132" y="47"/>
                    </a:lnTo>
                    <a:lnTo>
                      <a:pt x="143" y="44"/>
                    </a:lnTo>
                    <a:lnTo>
                      <a:pt x="146" y="36"/>
                    </a:lnTo>
                    <a:lnTo>
                      <a:pt x="137" y="22"/>
                    </a:lnTo>
                    <a:lnTo>
                      <a:pt x="125" y="11"/>
                    </a:lnTo>
                    <a:lnTo>
                      <a:pt x="111" y="4"/>
                    </a:lnTo>
                    <a:lnTo>
                      <a:pt x="95" y="2"/>
                    </a:lnTo>
                    <a:lnTo>
                      <a:pt x="80" y="0"/>
                    </a:lnTo>
                    <a:lnTo>
                      <a:pt x="65" y="2"/>
                    </a:lnTo>
                    <a:lnTo>
                      <a:pt x="52" y="4"/>
                    </a:lnTo>
                    <a:lnTo>
                      <a:pt x="30" y="16"/>
                    </a:lnTo>
                    <a:lnTo>
                      <a:pt x="18" y="25"/>
                    </a:lnTo>
                    <a:lnTo>
                      <a:pt x="8" y="36"/>
                    </a:lnTo>
                    <a:lnTo>
                      <a:pt x="3" y="51"/>
                    </a:lnTo>
                    <a:lnTo>
                      <a:pt x="1" y="67"/>
                    </a:lnTo>
                    <a:lnTo>
                      <a:pt x="0" y="83"/>
                    </a:lnTo>
                    <a:lnTo>
                      <a:pt x="0" y="99"/>
                    </a:lnTo>
                    <a:lnTo>
                      <a:pt x="4" y="113"/>
                    </a:lnTo>
                    <a:lnTo>
                      <a:pt x="12" y="127"/>
                    </a:lnTo>
                    <a:lnTo>
                      <a:pt x="26" y="137"/>
                    </a:lnTo>
                    <a:lnTo>
                      <a:pt x="43" y="141"/>
                    </a:lnTo>
                    <a:lnTo>
                      <a:pt x="49" y="140"/>
                    </a:lnTo>
                    <a:lnTo>
                      <a:pt x="54" y="137"/>
                    </a:lnTo>
                    <a:lnTo>
                      <a:pt x="57" y="130"/>
                    </a:lnTo>
                    <a:lnTo>
                      <a:pt x="55" y="126"/>
                    </a:lnTo>
                    <a:lnTo>
                      <a:pt x="43" y="112"/>
                    </a:lnTo>
                    <a:lnTo>
                      <a:pt x="37" y="94"/>
                    </a:lnTo>
                    <a:lnTo>
                      <a:pt x="36" y="87"/>
                    </a:lnTo>
                    <a:lnTo>
                      <a:pt x="38" y="81"/>
                    </a:lnTo>
                    <a:lnTo>
                      <a:pt x="42" y="75"/>
                    </a:lnTo>
                    <a:lnTo>
                      <a:pt x="54" y="75"/>
                    </a:lnTo>
                    <a:lnTo>
                      <a:pt x="65" y="70"/>
                    </a:lnTo>
                    <a:lnTo>
                      <a:pt x="75" y="62"/>
                    </a:lnTo>
                    <a:lnTo>
                      <a:pt x="85" y="62"/>
                    </a:lnTo>
                    <a:lnTo>
                      <a:pt x="94" y="59"/>
                    </a:lnTo>
                    <a:lnTo>
                      <a:pt x="103" y="53"/>
                    </a:lnTo>
                    <a:lnTo>
                      <a:pt x="109" y="45"/>
                    </a:lnTo>
                    <a:close/>
                  </a:path>
                </a:pathLst>
              </a:custGeom>
              <a:solidFill>
                <a:srgbClr val="cc6600"/>
              </a:solidFill>
              <a:ln w="3240">
                <a:solidFill>
                  <a:srgbClr val="cc66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9" name=""/>
              <p:cNvSpPr/>
              <p:nvPr/>
            </p:nvSpPr>
            <p:spPr>
              <a:xfrm>
                <a:off x="1900080" y="6599520"/>
                <a:ext cx="23760" cy="20160"/>
              </a:xfrm>
              <a:custGeom>
                <a:avLst/>
                <a:gdLst/>
                <a:ahLst/>
                <a:rect l="l" t="t" r="r" b="b"/>
                <a:pathLst>
                  <a:path w="13" h="11">
                    <a:moveTo>
                      <a:pt x="0" y="5"/>
                    </a:moveTo>
                    <a:lnTo>
                      <a:pt x="7" y="1"/>
                    </a:lnTo>
                    <a:lnTo>
                      <a:pt x="13" y="0"/>
                    </a:lnTo>
                    <a:lnTo>
                      <a:pt x="13" y="11"/>
                    </a:lnTo>
                    <a:lnTo>
                      <a:pt x="0" y="5"/>
                    </a:lnTo>
                    <a:close/>
                  </a:path>
                </a:pathLst>
              </a:custGeom>
              <a:solidFill>
                <a:srgbClr val="0000ff"/>
              </a:solidFill>
              <a:ln w="0">
                <a:noFill/>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Times New Roman"/>
                </a:endParaRPr>
              </a:p>
            </p:txBody>
          </p:sp>
          <p:sp>
            <p:nvSpPr>
              <p:cNvPr id="440" name=""/>
              <p:cNvSpPr/>
              <p:nvPr/>
            </p:nvSpPr>
            <p:spPr>
              <a:xfrm>
                <a:off x="1866960" y="6742800"/>
                <a:ext cx="93960" cy="69840"/>
              </a:xfrm>
              <a:custGeom>
                <a:avLst/>
                <a:gdLst/>
                <a:ahLst/>
                <a:rect l="l" t="t" r="r" b="b"/>
                <a:pathLst>
                  <a:path w="51" h="38">
                    <a:moveTo>
                      <a:pt x="50" y="14"/>
                    </a:moveTo>
                    <a:cubicBezTo>
                      <a:pt x="51" y="8"/>
                      <a:pt x="23" y="0"/>
                      <a:pt x="16" y="4"/>
                    </a:cubicBezTo>
                    <a:cubicBezTo>
                      <a:pt x="0" y="1"/>
                      <a:pt x="2" y="36"/>
                      <a:pt x="8" y="38"/>
                    </a:cubicBezTo>
                    <a:lnTo>
                      <a:pt x="50" y="14"/>
                    </a:lnTo>
                    <a:close/>
                  </a:path>
                </a:pathLst>
              </a:custGeom>
              <a:solidFill>
                <a:srgbClr val="ccccff"/>
              </a:solidFill>
              <a:ln w="9360">
                <a:solidFill>
                  <a:srgbClr val="3333cc"/>
                </a:solidFill>
                <a:round/>
              </a:ln>
            </p:spPr>
            <p:style>
              <a:lnRef idx="0"/>
              <a:fillRef idx="0"/>
              <a:effectRef idx="0"/>
              <a:fontRef idx="minor"/>
            </p:style>
            <p:txBody>
              <a:bodyPr wrap="none" tIns="24120" bIns="24120" anchor="ctr">
                <a:noAutofit/>
              </a:bodyPr>
              <a:p>
                <a:endParaRPr b="0" lang="en-US" sz="2400" strike="noStrike" u="none">
                  <a:solidFill>
                    <a:srgbClr val="000000"/>
                  </a:solidFill>
                  <a:effectLst/>
                  <a:uFillTx/>
                  <a:latin typeface="Times New Roman"/>
                </a:endParaRPr>
              </a:p>
            </p:txBody>
          </p:sp>
          <p:sp>
            <p:nvSpPr>
              <p:cNvPr id="441" name=""/>
              <p:cNvSpPr/>
              <p:nvPr/>
            </p:nvSpPr>
            <p:spPr>
              <a:xfrm>
                <a:off x="1712160" y="6757560"/>
                <a:ext cx="177120" cy="66240"/>
              </a:xfrm>
              <a:custGeom>
                <a:avLst/>
                <a:gdLst/>
                <a:ahLst/>
                <a:rect l="l" t="t" r="r" b="b"/>
                <a:pathLst>
                  <a:path w="96" h="36">
                    <a:moveTo>
                      <a:pt x="75" y="36"/>
                    </a:moveTo>
                    <a:lnTo>
                      <a:pt x="96" y="30"/>
                    </a:lnTo>
                    <a:cubicBezTo>
                      <a:pt x="95" y="25"/>
                      <a:pt x="85" y="6"/>
                      <a:pt x="69" y="3"/>
                    </a:cubicBezTo>
                    <a:cubicBezTo>
                      <a:pt x="53" y="0"/>
                      <a:pt x="0" y="8"/>
                      <a:pt x="1" y="13"/>
                    </a:cubicBezTo>
                    <a:lnTo>
                      <a:pt x="75" y="36"/>
                    </a:lnTo>
                    <a:close/>
                  </a:path>
                </a:pathLst>
              </a:custGeom>
              <a:solidFill>
                <a:srgbClr val="ccccff"/>
              </a:solidFill>
              <a:ln w="9360">
                <a:solidFill>
                  <a:srgbClr val="3333cc"/>
                </a:solidFill>
                <a:round/>
              </a:ln>
            </p:spPr>
            <p:style>
              <a:lnRef idx="0"/>
              <a:fillRef idx="0"/>
              <a:effectRef idx="0"/>
              <a:fontRef idx="minor"/>
            </p:style>
            <p:txBody>
              <a:bodyPr wrap="none" tIns="20520" bIns="20520" anchor="ctr">
                <a:noAutofit/>
              </a:bodyPr>
              <a:p>
                <a:endParaRPr b="0" lang="en-US" sz="2400" strike="noStrike" u="none">
                  <a:solidFill>
                    <a:srgbClr val="000000"/>
                  </a:solidFill>
                  <a:effectLst/>
                  <a:uFillTx/>
                  <a:latin typeface="Times New Roman"/>
                </a:endParaRPr>
              </a:p>
            </p:txBody>
          </p:sp>
        </p:grpSp>
        <p:sp>
          <p:nvSpPr>
            <p:cNvPr id="442" name=""/>
            <p:cNvSpPr/>
            <p:nvPr/>
          </p:nvSpPr>
          <p:spPr>
            <a:xfrm flipH="1">
              <a:off x="1872360" y="6579360"/>
              <a:ext cx="55080" cy="16200"/>
            </a:xfrm>
            <a:prstGeom prst="line">
              <a:avLst/>
            </a:prstGeom>
            <a:ln w="12600">
              <a:solidFill>
                <a:srgbClr val="cc6600"/>
              </a:solidFill>
              <a:miter/>
            </a:ln>
          </p:spPr>
          <p:style>
            <a:lnRef idx="0"/>
            <a:fillRef idx="0"/>
            <a:effectRef idx="0"/>
            <a:fontRef idx="minor"/>
          </p:style>
          <p:txBody>
            <a:bodyPr lIns="90000" rIns="90000" tIns="-30600" bIns="-30600" anchor="ctr">
              <a:noAutofit/>
            </a:bodyPr>
            <a:p>
              <a:endParaRPr b="0" lang="en-US" sz="2400" strike="noStrike" u="none">
                <a:solidFill>
                  <a:srgbClr val="000000"/>
                </a:solidFill>
                <a:effectLst/>
                <a:uFillTx/>
                <a:latin typeface="Times New Roman"/>
              </a:endParaRPr>
            </a:p>
          </p:txBody>
        </p:sp>
        <p:sp>
          <p:nvSpPr>
            <p:cNvPr id="443" name=""/>
            <p:cNvSpPr/>
            <p:nvPr/>
          </p:nvSpPr>
          <p:spPr>
            <a:xfrm flipH="1" flipV="1">
              <a:off x="1924200" y="6689520"/>
              <a:ext cx="16560" cy="1800"/>
            </a:xfrm>
            <a:prstGeom prst="line">
              <a:avLst/>
            </a:prstGeom>
            <a:ln w="12600">
              <a:solidFill>
                <a:srgbClr val="000000"/>
              </a:solidFill>
              <a:miter/>
            </a:ln>
          </p:spPr>
          <p:style>
            <a:lnRef idx="0"/>
            <a:fillRef idx="0"/>
            <a:effectRef idx="0"/>
            <a:fontRef idx="minor"/>
          </p:style>
          <p:txBody>
            <a:bodyPr lIns="90000" rIns="90000" tIns="-45000" bIns="-45000" anchor="ctr">
              <a:noAutofit/>
            </a:bodyPr>
            <a:p>
              <a:endParaRPr b="0" lang="en-US" sz="24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4" name=""/>
          <p:cNvSpPr/>
          <p:nvPr/>
        </p:nvSpPr>
        <p:spPr>
          <a:xfrm>
            <a:off x="514440" y="1606320"/>
            <a:ext cx="3112920" cy="5070960"/>
          </a:xfrm>
          <a:prstGeom prst="rect">
            <a:avLst/>
          </a:prstGeom>
          <a:noFill/>
          <a:ln w="0">
            <a:noFill/>
          </a:ln>
        </p:spPr>
        <p:style>
          <a:lnRef idx="0"/>
          <a:fillRef idx="0"/>
          <a:effectRef idx="0"/>
          <a:fontRef idx="minor"/>
        </p:style>
        <p:txBody>
          <a:bodyPr lIns="90000" rIns="90000" tIns="46800" bIns="46800" anchor="ctr">
            <a:spAutoFit/>
          </a:bodyPr>
          <a:p>
            <a:pPr marL="57240" indent="-57240">
              <a:lnSpc>
                <a:spcPct val="90000"/>
              </a:lnSpc>
              <a:buClr>
                <a:srgbClr val="6666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ea typeface="Times New Roman"/>
              </a:rPr>
              <a:t> </a:t>
            </a:r>
            <a:r>
              <a:rPr b="1" lang="en-US" sz="1100" strike="noStrike" u="none">
                <a:solidFill>
                  <a:srgbClr val="000000"/>
                </a:solidFill>
                <a:effectLst/>
                <a:uFillTx/>
                <a:latin typeface="Tempus Sans ITC"/>
                <a:ea typeface="Times New Roman"/>
              </a:rPr>
              <a:t>eTAG</a:t>
            </a:r>
            <a:r>
              <a:rPr b="0" lang="en-US" sz="1000" strike="noStrike" u="none">
                <a:solidFill>
                  <a:srgbClr val="000000"/>
                </a:solidFill>
                <a:effectLst/>
                <a:uFillTx/>
                <a:latin typeface="Arial"/>
                <a:ea typeface="Times New Roman"/>
              </a:rPr>
              <a:t>™</a:t>
            </a:r>
            <a:r>
              <a:rPr b="1" lang="en-US" sz="1000" strike="noStrike" u="none">
                <a:solidFill>
                  <a:srgbClr val="000000"/>
                </a:solidFill>
                <a:effectLst/>
                <a:uFillTx/>
                <a:latin typeface="Arial"/>
                <a:ea typeface="Arial"/>
              </a:rPr>
              <a:t> </a:t>
            </a:r>
            <a:r>
              <a:rPr b="0" lang="en-US" sz="1000" strike="noStrike" u="none">
                <a:solidFill>
                  <a:srgbClr val="000000"/>
                </a:solidFill>
                <a:effectLst/>
                <a:uFillTx/>
                <a:latin typeface="Arial"/>
                <a:ea typeface="Arial"/>
              </a:rPr>
              <a:t>Authority major functions:</a:t>
            </a:r>
            <a:endParaRPr b="0" lang="en-US" sz="1000" strike="noStrike" u="none">
              <a:solidFill>
                <a:srgbClr val="000000"/>
              </a:solidFill>
              <a:effectLst/>
              <a:uFillTx/>
              <a:latin typeface="Times New Roman"/>
            </a:endParaRPr>
          </a:p>
          <a:p>
            <a:pPr lvl="1" marL="285840" indent="-114480">
              <a:lnSpc>
                <a:spcPct val="90000"/>
              </a:lnSpc>
              <a:buClr>
                <a:srgbClr val="6666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Distribution of the tag to all parties directly involved in the transaction,</a:t>
            </a:r>
            <a:endParaRPr b="0" lang="en-US" sz="1000" strike="noStrike" u="none">
              <a:solidFill>
                <a:srgbClr val="000000"/>
              </a:solidFill>
              <a:effectLst/>
              <a:uFillTx/>
              <a:latin typeface="Times New Roman"/>
            </a:endParaRPr>
          </a:p>
          <a:p>
            <a:pPr lvl="1" marL="285840" indent="-114480">
              <a:lnSpc>
                <a:spcPct val="90000"/>
              </a:lnSpc>
              <a:buClr>
                <a:srgbClr val="6666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Collection of approval states from all parties,</a:t>
            </a:r>
            <a:endParaRPr b="0" lang="en-US" sz="1000" strike="noStrike" u="none">
              <a:solidFill>
                <a:srgbClr val="000000"/>
              </a:solidFill>
              <a:effectLst/>
              <a:uFillTx/>
              <a:latin typeface="Times New Roman"/>
            </a:endParaRPr>
          </a:p>
          <a:p>
            <a:pPr lvl="1" marL="285840" indent="-114480">
              <a:lnSpc>
                <a:spcPct val="90000"/>
              </a:lnSpc>
              <a:buClr>
                <a:srgbClr val="6666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Forwarding of the tag to appropriate security entities</a:t>
            </a:r>
            <a:endParaRPr b="0" lang="en-US" sz="1000" strike="noStrike" u="none">
              <a:solidFill>
                <a:srgbClr val="000000"/>
              </a:solidFill>
              <a:effectLst/>
              <a:uFillTx/>
              <a:latin typeface="Times New Roman"/>
            </a:endParaRPr>
          </a:p>
          <a:p>
            <a:pPr lvl="1" marL="285840" indent="-114480">
              <a:lnSpc>
                <a:spcPct val="90000"/>
              </a:lnSpc>
              <a:buClr>
                <a:srgbClr val="6666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Profile change distribution </a:t>
            </a:r>
            <a:endParaRPr b="0" lang="en-US" sz="1000" strike="noStrike" u="none">
              <a:solidFill>
                <a:srgbClr val="000000"/>
              </a:solidFill>
              <a:effectLst/>
              <a:uFillTx/>
              <a:latin typeface="Times New Roman"/>
            </a:endParaRPr>
          </a:p>
          <a:p>
            <a:pPr lvl="1" marL="285840" indent="-114480">
              <a:lnSpc>
                <a:spcPct val="90000"/>
              </a:lnSpc>
              <a:buClr>
                <a:srgbClr val="6666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Maintenance of  the single authoritative “copy of record” for each tag</a:t>
            </a:r>
            <a:endParaRPr b="0" lang="en-US" sz="1000" strike="noStrike" u="none">
              <a:solidFill>
                <a:srgbClr val="000000"/>
              </a:solidFill>
              <a:effectLst/>
              <a:uFillTx/>
              <a:latin typeface="Times New Roman"/>
            </a:endParaRPr>
          </a:p>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 </a:t>
            </a:r>
            <a:endParaRPr b="0" lang="en-US" sz="1000" strike="noStrike" u="none">
              <a:solidFill>
                <a:srgbClr val="000000"/>
              </a:solidFill>
              <a:effectLst/>
              <a:uFillTx/>
              <a:latin typeface="Times New Roman"/>
            </a:endParaRPr>
          </a:p>
          <a:p>
            <a:pPr marL="57240" indent="-57240">
              <a:lnSpc>
                <a:spcPct val="90000"/>
              </a:lnSpc>
              <a:buClr>
                <a:srgbClr val="6666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ea typeface="Times New Roman"/>
              </a:rPr>
              <a:t> </a:t>
            </a:r>
            <a:r>
              <a:rPr b="1" lang="en-US" sz="1100" strike="noStrike" u="none">
                <a:solidFill>
                  <a:srgbClr val="000000"/>
                </a:solidFill>
                <a:effectLst/>
                <a:uFillTx/>
                <a:latin typeface="Tempus Sans ITC"/>
                <a:ea typeface="Times New Roman"/>
              </a:rPr>
              <a:t>eTAG</a:t>
            </a:r>
            <a:r>
              <a:rPr b="0" lang="en-US" sz="1000" strike="noStrike" u="none">
                <a:solidFill>
                  <a:srgbClr val="000000"/>
                </a:solidFill>
                <a:effectLst/>
                <a:uFillTx/>
                <a:latin typeface="Arial"/>
                <a:ea typeface="Times New Roman"/>
              </a:rPr>
              <a:t>™</a:t>
            </a:r>
            <a:r>
              <a:rPr b="1" lang="en-US" sz="1000" strike="noStrike" u="none">
                <a:solidFill>
                  <a:srgbClr val="000000"/>
                </a:solidFill>
                <a:effectLst/>
                <a:uFillTx/>
                <a:latin typeface="Arial"/>
                <a:ea typeface="Arial"/>
              </a:rPr>
              <a:t> </a:t>
            </a:r>
            <a:r>
              <a:rPr b="0" lang="en-US" sz="1000" strike="noStrike" u="none">
                <a:solidFill>
                  <a:srgbClr val="000000"/>
                </a:solidFill>
                <a:effectLst/>
                <a:uFillTx/>
                <a:latin typeface="Arial"/>
                <a:ea typeface="Arial"/>
              </a:rPr>
              <a:t>Approval major functions: </a:t>
            </a:r>
            <a:endParaRPr b="0" lang="en-US" sz="1000" strike="noStrike" u="none">
              <a:solidFill>
                <a:srgbClr val="000000"/>
              </a:solidFill>
              <a:effectLst/>
              <a:uFillTx/>
              <a:latin typeface="Times New Roman"/>
            </a:endParaRPr>
          </a:p>
          <a:p>
            <a:pPr lvl="1" marL="285840" indent="-114480">
              <a:lnSpc>
                <a:spcPct val="90000"/>
              </a:lnSpc>
              <a:buClr>
                <a:srgbClr val="6666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Processing tag requests from Authority services</a:t>
            </a:r>
            <a:endParaRPr b="0" lang="en-US" sz="1000" strike="noStrike" u="none">
              <a:solidFill>
                <a:srgbClr val="000000"/>
              </a:solidFill>
              <a:effectLst/>
              <a:uFillTx/>
              <a:latin typeface="Times New Roman"/>
            </a:endParaRPr>
          </a:p>
          <a:p>
            <a:pPr lvl="1" marL="285840" indent="-114480">
              <a:lnSpc>
                <a:spcPct val="90000"/>
              </a:lnSpc>
              <a:buClr>
                <a:srgbClr val="6666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Receiving notification of transaction in which they are involved</a:t>
            </a:r>
            <a:endParaRPr b="0" lang="en-US" sz="1000" strike="noStrike" u="none">
              <a:solidFill>
                <a:srgbClr val="000000"/>
              </a:solidFill>
              <a:effectLst/>
              <a:uFillTx/>
              <a:latin typeface="Times New Roman"/>
            </a:endParaRPr>
          </a:p>
          <a:p>
            <a:pPr lvl="1" marL="285840" indent="-114480">
              <a:lnSpc>
                <a:spcPct val="90000"/>
              </a:lnSpc>
              <a:buClr>
                <a:srgbClr val="6666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Sending an approve or deny response to an Authority service for a valid request</a:t>
            </a:r>
            <a:endParaRPr b="0" lang="en-US" sz="1000" strike="noStrike" u="none">
              <a:solidFill>
                <a:srgbClr val="000000"/>
              </a:solidFill>
              <a:effectLst/>
              <a:uFillTx/>
              <a:latin typeface="Times New Roman"/>
            </a:endParaRPr>
          </a:p>
          <a:p>
            <a:pPr lvl="1" marL="285840" indent="-114480">
              <a:lnSpc>
                <a:spcPct val="90000"/>
              </a:lnSpc>
              <a:buClr>
                <a:srgbClr val="6666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Allows modification of the profile associated with a tag by authorized entities</a:t>
            </a:r>
            <a:endParaRPr b="0" lang="en-US" sz="1000" strike="noStrike" u="none">
              <a:solidFill>
                <a:srgbClr val="000000"/>
              </a:solidFill>
              <a:effectLst/>
              <a:uFillTx/>
              <a:latin typeface="Times New Roman"/>
            </a:endParaRPr>
          </a:p>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UniversS 45 Light"/>
                <a:ea typeface="Times New Roman"/>
              </a:rPr>
              <a:t> </a:t>
            </a:r>
            <a:endParaRPr b="0" lang="en-US" sz="1000" strike="noStrike" u="none">
              <a:solidFill>
                <a:srgbClr val="000000"/>
              </a:solidFill>
              <a:effectLst/>
              <a:uFillTx/>
              <a:latin typeface="Times New Roman"/>
            </a:endParaRPr>
          </a:p>
          <a:p>
            <a:pPr marL="57240" indent="-57240">
              <a:lnSpc>
                <a:spcPct val="90000"/>
              </a:lnSpc>
              <a:buClr>
                <a:srgbClr val="6666ff"/>
              </a:buClr>
              <a:buSzPct val="11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Times New Roman"/>
              </a:rPr>
              <a:t> </a:t>
            </a:r>
            <a:r>
              <a:rPr b="1" lang="en-US" sz="1000" strike="noStrike" u="none">
                <a:solidFill>
                  <a:srgbClr val="000000"/>
                </a:solidFill>
                <a:effectLst/>
                <a:uFillTx/>
                <a:latin typeface="Tempus Sans ITC"/>
                <a:ea typeface="Times New Roman"/>
              </a:rPr>
              <a:t>eTAG</a:t>
            </a:r>
            <a:r>
              <a:rPr b="0" lang="en-US" sz="1000" strike="noStrike" u="none">
                <a:solidFill>
                  <a:srgbClr val="000000"/>
                </a:solidFill>
                <a:effectLst/>
                <a:uFillTx/>
                <a:latin typeface="Arial"/>
                <a:ea typeface="Times New Roman"/>
              </a:rPr>
              <a:t>™</a:t>
            </a:r>
            <a:r>
              <a:rPr b="1" lang="en-US" sz="1000" strike="noStrike" u="none">
                <a:solidFill>
                  <a:srgbClr val="000000"/>
                </a:solidFill>
                <a:effectLst/>
                <a:uFillTx/>
                <a:latin typeface="Tempus Sans ITC"/>
                <a:ea typeface="Times New Roman"/>
              </a:rPr>
              <a:t>db</a:t>
            </a:r>
            <a:r>
              <a:rPr b="1" lang="en-US" sz="1000" strike="noStrike" u="none">
                <a:solidFill>
                  <a:srgbClr val="000000"/>
                </a:solidFill>
                <a:effectLst/>
                <a:uFillTx/>
                <a:latin typeface="UniversS 45 Light"/>
                <a:ea typeface="Times New Roman"/>
              </a:rPr>
              <a:t> </a:t>
            </a:r>
            <a:r>
              <a:rPr b="0" lang="en-US" sz="1000" strike="noStrike" u="none">
                <a:solidFill>
                  <a:srgbClr val="000000"/>
                </a:solidFill>
                <a:effectLst/>
                <a:uFillTx/>
                <a:latin typeface="Arial"/>
                <a:ea typeface="Arial"/>
              </a:rPr>
              <a:t>Integration and back end systems:</a:t>
            </a:r>
            <a:r>
              <a:rPr b="1" lang="en-US" sz="1000" strike="noStrike" u="none">
                <a:solidFill>
                  <a:srgbClr val="000000"/>
                </a:solidFill>
                <a:effectLst/>
                <a:uFillTx/>
                <a:latin typeface="UniversS 45 Light"/>
                <a:ea typeface="Times New Roman"/>
              </a:rPr>
              <a:t> </a:t>
            </a:r>
            <a:endParaRPr b="0" lang="en-US" sz="1000" strike="noStrike" u="none">
              <a:solidFill>
                <a:srgbClr val="000000"/>
              </a:solidFill>
              <a:effectLst/>
              <a:uFillTx/>
              <a:latin typeface="Times New Roman"/>
            </a:endParaRPr>
          </a:p>
          <a:p>
            <a:pPr lvl="1" marL="285840" indent="-114480">
              <a:lnSpc>
                <a:spcPct val="90000"/>
              </a:lnSpc>
              <a:buClr>
                <a:srgbClr val="6666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As an option,</a:t>
            </a:r>
            <a:r>
              <a:rPr b="0" lang="en-US" sz="1000" strike="noStrike" u="none">
                <a:solidFill>
                  <a:srgbClr val="000000"/>
                </a:solidFill>
                <a:effectLst/>
                <a:uFillTx/>
                <a:latin typeface="UniversS 45 Light"/>
                <a:ea typeface="Times New Roman"/>
              </a:rPr>
              <a:t> </a:t>
            </a:r>
            <a:r>
              <a:rPr b="1" lang="en-US" sz="1000" strike="noStrike" u="none">
                <a:solidFill>
                  <a:srgbClr val="000000"/>
                </a:solidFill>
                <a:effectLst/>
                <a:uFillTx/>
                <a:latin typeface="Tempus Sans ITC"/>
                <a:ea typeface="Times New Roman"/>
              </a:rPr>
              <a:t>eTAG</a:t>
            </a:r>
            <a:r>
              <a:rPr b="0" lang="en-US" sz="1000" strike="noStrike" u="none">
                <a:solidFill>
                  <a:srgbClr val="000000"/>
                </a:solidFill>
                <a:effectLst/>
                <a:uFillTx/>
                <a:latin typeface="Arial"/>
                <a:ea typeface="Times New Roman"/>
              </a:rPr>
              <a:t>™</a:t>
            </a:r>
            <a:r>
              <a:rPr b="1" lang="en-US" sz="1000" strike="noStrike" u="none">
                <a:solidFill>
                  <a:srgbClr val="000000"/>
                </a:solidFill>
                <a:effectLst/>
                <a:uFillTx/>
                <a:latin typeface="Tempus Sans ITC"/>
                <a:ea typeface="Times New Roman"/>
              </a:rPr>
              <a:t>db </a:t>
            </a:r>
            <a:r>
              <a:rPr b="0" lang="en-US" sz="1000" strike="noStrike" u="none">
                <a:solidFill>
                  <a:srgbClr val="000000"/>
                </a:solidFill>
                <a:effectLst/>
                <a:uFillTx/>
                <a:latin typeface="Arial"/>
                <a:ea typeface="Arial"/>
              </a:rPr>
              <a:t>is available as a client that resides as an RDBMS (Oracle or MS</a:t>
            </a:r>
            <a:r>
              <a:rPr b="0" lang="en-US" sz="1000" strike="noStrike" u="none">
                <a:solidFill>
                  <a:srgbClr val="000000"/>
                </a:solidFill>
                <a:effectLst/>
                <a:uFillTx/>
                <a:latin typeface="UniversS 45 Light"/>
                <a:ea typeface="Times New Roman"/>
              </a:rPr>
              <a:t> </a:t>
            </a:r>
            <a:r>
              <a:rPr b="0" lang="en-US" sz="1000" strike="noStrike" u="none">
                <a:solidFill>
                  <a:srgbClr val="000000"/>
                </a:solidFill>
                <a:effectLst/>
                <a:uFillTx/>
                <a:latin typeface="Arial"/>
                <a:ea typeface="Arial"/>
              </a:rPr>
              <a:t>SQL) on customer site-resident hardware.  The customer’s tags are contained in</a:t>
            </a:r>
            <a:r>
              <a:rPr b="0" lang="en-US" sz="1000" strike="noStrike" u="none">
                <a:solidFill>
                  <a:srgbClr val="000000"/>
                </a:solidFill>
                <a:effectLst/>
                <a:uFillTx/>
                <a:latin typeface="UniversS 45 Light"/>
                <a:ea typeface="Times New Roman"/>
              </a:rPr>
              <a:t> </a:t>
            </a:r>
            <a:r>
              <a:rPr b="0" lang="en-US" sz="1000" strike="noStrike" u="none">
                <a:solidFill>
                  <a:srgbClr val="000000"/>
                </a:solidFill>
                <a:effectLst/>
                <a:uFillTx/>
                <a:latin typeface="Arial"/>
                <a:ea typeface="Arial"/>
              </a:rPr>
              <a:t>the</a:t>
            </a:r>
            <a:r>
              <a:rPr b="0" lang="en-US" sz="1000" strike="noStrike" u="none">
                <a:solidFill>
                  <a:srgbClr val="000000"/>
                </a:solidFill>
                <a:effectLst/>
                <a:uFillTx/>
                <a:latin typeface="UniversS 45 Light"/>
                <a:ea typeface="Times New Roman"/>
              </a:rPr>
              <a:t> </a:t>
            </a:r>
            <a:r>
              <a:rPr b="1" lang="en-US" sz="1000" strike="noStrike" u="none">
                <a:solidFill>
                  <a:srgbClr val="000000"/>
                </a:solidFill>
                <a:effectLst/>
                <a:uFillTx/>
                <a:latin typeface="Tempus Sans ITC"/>
                <a:ea typeface="Times New Roman"/>
              </a:rPr>
              <a:t>eTAG</a:t>
            </a:r>
            <a:r>
              <a:rPr b="0" lang="en-US" sz="1000" strike="noStrike" u="none">
                <a:solidFill>
                  <a:srgbClr val="000000"/>
                </a:solidFill>
                <a:effectLst/>
                <a:uFillTx/>
                <a:latin typeface="Arial"/>
                <a:ea typeface="Times New Roman"/>
              </a:rPr>
              <a:t>™</a:t>
            </a:r>
            <a:r>
              <a:rPr b="1" lang="en-US" sz="1000" strike="noStrike" u="none">
                <a:solidFill>
                  <a:srgbClr val="000000"/>
                </a:solidFill>
                <a:effectLst/>
                <a:uFillTx/>
                <a:latin typeface="Tempus Sans ITC"/>
                <a:ea typeface="Times New Roman"/>
              </a:rPr>
              <a:t> </a:t>
            </a:r>
            <a:r>
              <a:rPr b="0" lang="en-US" sz="1000" strike="noStrike" u="none">
                <a:solidFill>
                  <a:srgbClr val="000000"/>
                </a:solidFill>
                <a:effectLst/>
                <a:uFillTx/>
                <a:latin typeface="Arial"/>
                <a:ea typeface="Arial"/>
              </a:rPr>
              <a:t>data base</a:t>
            </a:r>
            <a:r>
              <a:rPr b="1" lang="en-US" sz="1000" strike="noStrike" u="none">
                <a:solidFill>
                  <a:srgbClr val="000000"/>
                </a:solidFill>
                <a:effectLst/>
                <a:uFillTx/>
                <a:latin typeface="Tempus Sans ITC"/>
                <a:ea typeface="Times New Roman"/>
              </a:rPr>
              <a:t>.  eTAG</a:t>
            </a:r>
            <a:r>
              <a:rPr b="0" lang="en-US" sz="1000" strike="noStrike" u="none">
                <a:solidFill>
                  <a:srgbClr val="000000"/>
                </a:solidFill>
                <a:effectLst/>
                <a:uFillTx/>
                <a:latin typeface="Arial"/>
                <a:ea typeface="Times New Roman"/>
              </a:rPr>
              <a:t>™</a:t>
            </a:r>
            <a:r>
              <a:rPr b="1" lang="en-US" sz="1000" strike="noStrike" u="none">
                <a:solidFill>
                  <a:srgbClr val="000000"/>
                </a:solidFill>
                <a:effectLst/>
                <a:uFillTx/>
                <a:latin typeface="Tempus Sans ITC"/>
                <a:ea typeface="Times New Roman"/>
              </a:rPr>
              <a:t>db </a:t>
            </a:r>
            <a:r>
              <a:rPr b="0" lang="en-US" sz="1000" strike="noStrike" u="none">
                <a:solidFill>
                  <a:srgbClr val="000000"/>
                </a:solidFill>
                <a:effectLst/>
                <a:uFillTx/>
                <a:latin typeface="Arial"/>
                <a:ea typeface="Arial"/>
              </a:rPr>
              <a:t>includes a license to the schema and standard API for interfacing with back end systems.</a:t>
            </a:r>
            <a:endParaRPr b="0" lang="en-US" sz="1000" strike="noStrike" u="none">
              <a:solidFill>
                <a:srgbClr val="000000"/>
              </a:solidFill>
              <a:effectLst/>
              <a:uFillTx/>
              <a:latin typeface="Times New Roman"/>
            </a:endParaRPr>
          </a:p>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UniversS 45 Light"/>
                <a:ea typeface="Times New Roman"/>
              </a:rPr>
              <a:t> </a:t>
            </a:r>
            <a:endParaRPr b="0" lang="en-US" sz="1000" strike="noStrike" u="none">
              <a:solidFill>
                <a:srgbClr val="000000"/>
              </a:solidFill>
              <a:effectLst/>
              <a:uFillTx/>
              <a:latin typeface="Times New Roman"/>
            </a:endParaRPr>
          </a:p>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66ff"/>
                </a:solidFill>
                <a:effectLst/>
                <a:uFillTx/>
                <a:latin typeface="Arial"/>
                <a:ea typeface="Arial"/>
              </a:rPr>
              <a:t>Usability</a:t>
            </a:r>
            <a:endParaRPr b="0" lang="en-US" sz="1000" strike="noStrike" u="none">
              <a:solidFill>
                <a:srgbClr val="000000"/>
              </a:solidFill>
              <a:effectLst/>
              <a:uFillTx/>
              <a:latin typeface="Times New Roman"/>
            </a:endParaRPr>
          </a:p>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	</a:t>
            </a:r>
            <a:r>
              <a:rPr b="0" lang="en-US" sz="1000" strike="noStrike" u="none">
                <a:solidFill>
                  <a:srgbClr val="000000"/>
                </a:solidFill>
                <a:effectLst/>
                <a:uFillTx/>
                <a:latin typeface="Arial"/>
                <a:ea typeface="Arial"/>
              </a:rPr>
              <a:t>All three Siemens </a:t>
            </a:r>
            <a:r>
              <a:rPr b="1" lang="en-US" sz="1000" strike="noStrike" u="none">
                <a:solidFill>
                  <a:srgbClr val="000000"/>
                </a:solidFill>
                <a:effectLst/>
                <a:uFillTx/>
                <a:latin typeface="Tempus Sans ITC"/>
                <a:ea typeface="Times New Roman"/>
              </a:rPr>
              <a:t>eTAG</a:t>
            </a:r>
            <a:r>
              <a:rPr b="0" lang="en-US" sz="1000" strike="noStrike" u="none">
                <a:solidFill>
                  <a:srgbClr val="000000"/>
                </a:solidFill>
                <a:effectLst/>
                <a:uFillTx/>
                <a:latin typeface="Arial"/>
                <a:ea typeface="Times New Roman"/>
              </a:rPr>
              <a:t>™</a:t>
            </a:r>
            <a:r>
              <a:rPr b="0" lang="en-US" sz="1000" strike="noStrike" u="none">
                <a:solidFill>
                  <a:srgbClr val="000000"/>
                </a:solidFill>
                <a:effectLst/>
                <a:uFillTx/>
                <a:latin typeface="Arial"/>
                <a:ea typeface="Arial"/>
              </a:rPr>
              <a:t> services include a world class User Interface (UI), specifically designed with input from an e-tag user community.   The UI includes graphical display of important tag information, so the user can, with a single click,</a:t>
            </a:r>
            <a:endParaRPr b="0" lang="en-US" sz="1000" strike="noStrike" u="none">
              <a:solidFill>
                <a:srgbClr val="000000"/>
              </a:solidFill>
              <a:effectLst/>
              <a:uFillTx/>
              <a:latin typeface="Times New Roman"/>
            </a:endParaRPr>
          </a:p>
        </p:txBody>
      </p:sp>
      <p:sp>
        <p:nvSpPr>
          <p:cNvPr id="445" name=""/>
          <p:cNvSpPr/>
          <p:nvPr/>
        </p:nvSpPr>
        <p:spPr>
          <a:xfrm>
            <a:off x="534960" y="1148400"/>
            <a:ext cx="2370240" cy="353160"/>
          </a:xfrm>
          <a:prstGeom prst="rect">
            <a:avLst/>
          </a:prstGeom>
          <a:noFill/>
          <a:ln w="0">
            <a:noFill/>
          </a:ln>
        </p:spPr>
        <p:style>
          <a:lnRef idx="0"/>
          <a:fillRef idx="0"/>
          <a:effectRef idx="0"/>
          <a:fontRef idx="minor"/>
        </p:style>
        <p:txBody>
          <a:bodyPr lIns="90000" rIns="90000" tIns="46800" bIns="46800" anchor="ctr">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UniversS 55 Roman"/>
              </a:rPr>
              <a:t>PowerCC </a:t>
            </a:r>
            <a:r>
              <a:rPr b="1" lang="en-US" sz="2000" strike="noStrike" u="none">
                <a:solidFill>
                  <a:srgbClr val="000000"/>
                </a:solidFill>
                <a:effectLst/>
                <a:uFillTx/>
                <a:latin typeface="Tempus Sans ITC"/>
              </a:rPr>
              <a:t>eTAG</a:t>
            </a:r>
            <a:endParaRPr b="0" lang="en-US" sz="2000" strike="noStrike" u="none">
              <a:solidFill>
                <a:srgbClr val="000000"/>
              </a:solidFill>
              <a:effectLst/>
              <a:uFillTx/>
              <a:latin typeface="Times New Roman"/>
            </a:endParaRPr>
          </a:p>
        </p:txBody>
      </p:sp>
      <p:sp>
        <p:nvSpPr>
          <p:cNvPr id="446" name=""/>
          <p:cNvSpPr/>
          <p:nvPr/>
        </p:nvSpPr>
        <p:spPr>
          <a:xfrm>
            <a:off x="2378880" y="1139760"/>
            <a:ext cx="34560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UniversS 55 Roman"/>
              </a:rPr>
              <a:t>TM</a:t>
            </a:r>
            <a:endParaRPr b="0" lang="en-US" sz="900" strike="noStrike" u="none">
              <a:solidFill>
                <a:srgbClr val="000000"/>
              </a:solidFill>
              <a:effectLst/>
              <a:uFillTx/>
              <a:latin typeface="Times New Roman"/>
            </a:endParaRPr>
          </a:p>
        </p:txBody>
      </p:sp>
      <p:sp>
        <p:nvSpPr>
          <p:cNvPr id="447" name=""/>
          <p:cNvSpPr/>
          <p:nvPr/>
        </p:nvSpPr>
        <p:spPr>
          <a:xfrm>
            <a:off x="3753000" y="1609560"/>
            <a:ext cx="3036600" cy="5186520"/>
          </a:xfrm>
          <a:prstGeom prst="rect">
            <a:avLst/>
          </a:prstGeom>
          <a:noFill/>
          <a:ln w="0">
            <a:noFill/>
          </a:ln>
        </p:spPr>
        <p:style>
          <a:lnRef idx="0"/>
          <a:fillRef idx="0"/>
          <a:effectRef idx="0"/>
          <a:fontRef idx="minor"/>
        </p:style>
        <p:txBody>
          <a:bodyPr lIns="90000" rIns="90000" tIns="46800" bIns="46800" anchor="ctr">
            <a:spAutoFit/>
          </a:bodyPr>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	</a:t>
            </a:r>
            <a:r>
              <a:rPr b="0" lang="en-US" sz="1000" strike="noStrike" u="none">
                <a:solidFill>
                  <a:srgbClr val="000000"/>
                </a:solidFill>
                <a:effectLst/>
                <a:uFillTx/>
                <a:latin typeface="Arial"/>
                <a:ea typeface="Arial"/>
              </a:rPr>
              <a:t>see important summaries, status, etc. The UI is ergonomically engineered using the human factors discipline and allows you to personalize views using layout,  color, graphs, sounds, and linkages to best support your workflow.</a:t>
            </a:r>
            <a:endParaRPr b="0" lang="en-US" sz="1000" strike="noStrike" u="none">
              <a:solidFill>
                <a:srgbClr val="000000"/>
              </a:solidFill>
              <a:effectLst/>
              <a:uFillTx/>
              <a:latin typeface="Times New Roman"/>
            </a:endParaRPr>
          </a:p>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 </a:t>
            </a:r>
            <a:endParaRPr b="0" lang="en-US" sz="1000" strike="noStrike" u="none">
              <a:solidFill>
                <a:srgbClr val="000000"/>
              </a:solidFill>
              <a:effectLst/>
              <a:uFillTx/>
              <a:latin typeface="Times New Roman"/>
            </a:endParaRPr>
          </a:p>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66ff"/>
                </a:solidFill>
                <a:effectLst/>
                <a:uFillTx/>
                <a:latin typeface="Arial"/>
                <a:ea typeface="Arial"/>
              </a:rPr>
              <a:t>Other Business Solutions</a:t>
            </a:r>
            <a:endParaRPr b="0" lang="en-US" sz="1000" strike="noStrike" u="none">
              <a:solidFill>
                <a:srgbClr val="000000"/>
              </a:solidFill>
              <a:effectLst/>
              <a:uFillTx/>
              <a:latin typeface="Times New Roman"/>
            </a:endParaRPr>
          </a:p>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	</a:t>
            </a:r>
            <a:r>
              <a:rPr b="0" lang="en-US" sz="1000" strike="noStrike" u="none">
                <a:solidFill>
                  <a:srgbClr val="000000"/>
                </a:solidFill>
                <a:effectLst/>
                <a:uFillTx/>
                <a:latin typeface="Arial"/>
                <a:ea typeface="Arial"/>
              </a:rPr>
              <a:t>Siemens </a:t>
            </a:r>
            <a:r>
              <a:rPr b="1" lang="en-US" sz="1000" strike="noStrike" u="none">
                <a:solidFill>
                  <a:srgbClr val="000000"/>
                </a:solidFill>
                <a:effectLst/>
                <a:uFillTx/>
                <a:latin typeface="Tempus Sans ITC"/>
                <a:ea typeface="Times New Roman"/>
              </a:rPr>
              <a:t>eTAG</a:t>
            </a:r>
            <a:r>
              <a:rPr b="0" lang="en-US" sz="1000" strike="noStrike" u="none">
                <a:solidFill>
                  <a:srgbClr val="000000"/>
                </a:solidFill>
                <a:effectLst/>
                <a:uFillTx/>
                <a:latin typeface="Arial"/>
                <a:ea typeface="Times New Roman"/>
              </a:rPr>
              <a:t>™</a:t>
            </a:r>
            <a:r>
              <a:rPr b="0" lang="en-US" sz="1000" strike="noStrike" u="none">
                <a:solidFill>
                  <a:srgbClr val="000000"/>
                </a:solidFill>
                <a:effectLst/>
                <a:uFillTx/>
                <a:latin typeface="Arial"/>
                <a:ea typeface="Arial"/>
              </a:rPr>
              <a:t> services seamlessly integrates with other Siemens components and service offerings designed to support your entire business processes from reserving transmission capacity to CIM compliant data modeling and maintenance. </a:t>
            </a:r>
            <a:endParaRPr b="0" lang="en-US" sz="1000" strike="noStrike" u="none">
              <a:solidFill>
                <a:srgbClr val="000000"/>
              </a:solidFill>
              <a:effectLst/>
              <a:uFillTx/>
              <a:latin typeface="Times New Roman"/>
            </a:endParaRPr>
          </a:p>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 </a:t>
            </a:r>
            <a:endParaRPr b="0" lang="en-US" sz="1000" strike="noStrike" u="none">
              <a:solidFill>
                <a:srgbClr val="000000"/>
              </a:solidFill>
              <a:effectLst/>
              <a:uFillTx/>
              <a:latin typeface="Times New Roman"/>
            </a:endParaRPr>
          </a:p>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	</a:t>
            </a:r>
            <a:r>
              <a:rPr b="0" lang="en-US" sz="1000" strike="noStrike" u="none">
                <a:solidFill>
                  <a:srgbClr val="000000"/>
                </a:solidFill>
                <a:effectLst/>
                <a:uFillTx/>
                <a:latin typeface="Arial"/>
                <a:ea typeface="Arial"/>
              </a:rPr>
              <a:t>Siemens PowerCC OASIS allows rapid access to transmission reservations so that the user may easily set up and account for transmission usage</a:t>
            </a:r>
            <a:r>
              <a:rPr b="1" lang="en-US" sz="1000" strike="noStrike" u="none">
                <a:solidFill>
                  <a:srgbClr val="000000"/>
                </a:solidFill>
                <a:effectLst/>
                <a:uFillTx/>
                <a:latin typeface="Tempus Sans ITC"/>
                <a:ea typeface="Times New Roman"/>
              </a:rPr>
              <a:t>. </a:t>
            </a:r>
            <a:r>
              <a:rPr b="0" lang="en-US" sz="1000" strike="noStrike" u="none">
                <a:solidFill>
                  <a:srgbClr val="000000"/>
                </a:solidFill>
                <a:effectLst/>
                <a:uFillTx/>
                <a:latin typeface="Arial"/>
                <a:ea typeface="Arial"/>
              </a:rPr>
              <a:t>Siemens PowerCC tran$MART</a:t>
            </a:r>
            <a:r>
              <a:rPr b="0" lang="en-US" sz="1000" strike="noStrike" u="none">
                <a:solidFill>
                  <a:srgbClr val="000000"/>
                </a:solidFill>
                <a:effectLst/>
                <a:uFillTx/>
                <a:latin typeface="Arial"/>
                <a:ea typeface="Times New Roman"/>
              </a:rPr>
              <a:t>™</a:t>
            </a:r>
            <a:r>
              <a:rPr b="0" lang="en-US" sz="1000" strike="noStrike" u="none">
                <a:solidFill>
                  <a:srgbClr val="000000"/>
                </a:solidFill>
                <a:effectLst/>
                <a:uFillTx/>
                <a:latin typeface="Arial"/>
                <a:ea typeface="Arial"/>
              </a:rPr>
              <a:t> smartly manages all aspects of transaction scheduling. Siemens PowerCC Information Model Manager (IMM) is </a:t>
            </a:r>
            <a:r>
              <a:rPr b="0" i="1" lang="en-US" sz="1000" strike="noStrike" u="none">
                <a:solidFill>
                  <a:srgbClr val="000000"/>
                </a:solidFill>
                <a:effectLst/>
                <a:uFillTx/>
                <a:latin typeface="Arial"/>
                <a:ea typeface="Arial"/>
              </a:rPr>
              <a:t>the </a:t>
            </a:r>
            <a:r>
              <a:rPr b="0" lang="en-US" sz="1000" strike="noStrike" u="none">
                <a:solidFill>
                  <a:srgbClr val="000000"/>
                </a:solidFill>
                <a:effectLst/>
                <a:uFillTx/>
                <a:latin typeface="Arial"/>
                <a:ea typeface="Arial"/>
              </a:rPr>
              <a:t>industry leading data modeling, data maintenance, data exchange support and interoperability tool available in the market today.  With IMM your power system data will be organized and fully compliant with the Common Information Model (CIM) now being advanced as an international standard. </a:t>
            </a:r>
            <a:endParaRPr b="0" lang="en-US" sz="1000" strike="noStrike" u="none">
              <a:solidFill>
                <a:srgbClr val="000000"/>
              </a:solidFill>
              <a:effectLst/>
              <a:uFillTx/>
              <a:latin typeface="Times New Roman"/>
            </a:endParaRPr>
          </a:p>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 </a:t>
            </a:r>
            <a:endParaRPr b="0" lang="en-US" sz="1000" strike="noStrike" u="none">
              <a:solidFill>
                <a:srgbClr val="000000"/>
              </a:solidFill>
              <a:effectLst/>
              <a:uFillTx/>
              <a:latin typeface="Times New Roman"/>
            </a:endParaRPr>
          </a:p>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For more information contact us at:</a:t>
            </a:r>
            <a:endParaRPr b="0" lang="en-US" sz="1000" strike="noStrike" u="none">
              <a:solidFill>
                <a:srgbClr val="000000"/>
              </a:solidFill>
              <a:effectLst/>
              <a:uFillTx/>
              <a:latin typeface="Times New Roman"/>
            </a:endParaRPr>
          </a:p>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 </a:t>
            </a:r>
            <a:endParaRPr b="0" lang="en-US" sz="1000" strike="noStrike" u="none">
              <a:solidFill>
                <a:srgbClr val="000000"/>
              </a:solidFill>
              <a:effectLst/>
              <a:uFillTx/>
              <a:latin typeface="Times New Roman"/>
            </a:endParaRPr>
          </a:p>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Phone: (763) 536-4785</a:t>
            </a:r>
            <a:endParaRPr b="0" lang="en-US" sz="1000" strike="noStrike" u="none">
              <a:solidFill>
                <a:srgbClr val="000000"/>
              </a:solidFill>
              <a:effectLst/>
              <a:uFillTx/>
              <a:latin typeface="Times New Roman"/>
            </a:endParaRPr>
          </a:p>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FAX: (763) 536-4354</a:t>
            </a:r>
            <a:endParaRPr b="0" lang="en-US" sz="1000" strike="noStrike" u="none">
              <a:solidFill>
                <a:srgbClr val="000000"/>
              </a:solidFill>
              <a:effectLst/>
              <a:uFillTx/>
              <a:latin typeface="Times New Roman"/>
            </a:endParaRPr>
          </a:p>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E-Mail: Marketing@siemens-emis.com</a:t>
            </a:r>
            <a:endParaRPr b="0" lang="en-US" sz="1000" strike="noStrike" u="none">
              <a:solidFill>
                <a:srgbClr val="000000"/>
              </a:solidFill>
              <a:effectLst/>
              <a:uFillTx/>
              <a:latin typeface="Times New Roman"/>
            </a:endParaRPr>
          </a:p>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 </a:t>
            </a:r>
            <a:endParaRPr b="0" lang="en-US" sz="1000" strike="noStrike" u="none">
              <a:solidFill>
                <a:srgbClr val="000000"/>
              </a:solidFill>
              <a:effectLst/>
              <a:uFillTx/>
              <a:latin typeface="Times New Roman"/>
            </a:endParaRPr>
          </a:p>
          <a:p>
            <a:pPr marL="57240" indent="-572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6666ff"/>
                </a:solidFill>
                <a:effectLst/>
                <a:uFillTx/>
                <a:latin typeface="Arial"/>
                <a:ea typeface="Arial"/>
              </a:rPr>
              <a:t>On line system-ready demonstrations are available to make your shopping easy!</a:t>
            </a:r>
            <a:r>
              <a:rPr b="1" lang="en-US" sz="1000" strike="noStrike" u="none">
                <a:solidFill>
                  <a:srgbClr val="800080"/>
                </a:solidFill>
                <a:effectLst/>
                <a:uFillTx/>
                <a:latin typeface="Arial"/>
                <a:ea typeface="Arial"/>
              </a:rPr>
              <a:t>	</a:t>
            </a:r>
            <a:endParaRPr b="0" lang="en-US" sz="1000" strike="noStrike" u="none">
              <a:solidFill>
                <a:srgbClr val="000000"/>
              </a:solidFill>
              <a:effectLst/>
              <a:uFillTx/>
              <a:latin typeface="Times New Roman"/>
            </a:endParaRPr>
          </a:p>
          <a:p>
            <a:pPr marL="57240" indent="-57240">
              <a:lnSpc>
                <a:spcPct val="90000"/>
              </a:lnSpc>
              <a:buClr>
                <a:srgbClr val="9999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448" name=""/>
          <p:cNvSpPr/>
          <p:nvPr/>
        </p:nvSpPr>
        <p:spPr>
          <a:xfrm>
            <a:off x="258480" y="9063000"/>
            <a:ext cx="2388240" cy="61056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Narrow"/>
              </a:rPr>
              <a:t>Siemens Power Transmission &amp; Distribution, Inc.</a:t>
            </a:r>
            <a:endParaRPr b="0" lang="en-US" sz="8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Narrow"/>
              </a:rPr>
              <a:t>Energy Management &amp; Information Systems</a:t>
            </a:r>
            <a:endParaRPr b="0" lang="en-US" sz="8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Narrow"/>
              </a:rPr>
              <a:t>7225 Northland Drive</a:t>
            </a:r>
            <a:endParaRPr b="0" lang="en-US" sz="8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Narrow"/>
              </a:rPr>
              <a:t>Brooklyn Park, MN 55428-1540</a:t>
            </a:r>
            <a:endParaRPr b="0" lang="en-US" sz="8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Narrow"/>
              </a:rPr>
              <a:t>www.siemenstd.com</a:t>
            </a:r>
            <a:endParaRPr b="0" lang="en-US" sz="800" strike="noStrike" u="none">
              <a:solidFill>
                <a:srgbClr val="000000"/>
              </a:solidFill>
              <a:effectLst/>
              <a:uFillTx/>
              <a:latin typeface="Times New Roman"/>
            </a:endParaRPr>
          </a:p>
        </p:txBody>
      </p:sp>
      <p:sp>
        <p:nvSpPr>
          <p:cNvPr id="449" name=""/>
          <p:cNvSpPr/>
          <p:nvPr/>
        </p:nvSpPr>
        <p:spPr>
          <a:xfrm>
            <a:off x="2441520" y="9269280"/>
            <a:ext cx="1765440" cy="40392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Narrow"/>
              </a:rPr>
              <a:t>Tel:    763.536.7485</a:t>
            </a:r>
            <a:endParaRPr b="0" lang="en-US" sz="8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Narrow"/>
              </a:rPr>
              <a:t>FAX:  763.636.4354</a:t>
            </a:r>
            <a:endParaRPr b="0" lang="en-US" sz="8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Narrow"/>
              </a:rPr>
              <a:t>Email: prod.info@ptd.siemens.com</a:t>
            </a:r>
            <a:endParaRPr b="0" lang="en-US" sz="800" strike="noStrike" u="none">
              <a:solidFill>
                <a:srgbClr val="000000"/>
              </a:solidFill>
              <a:effectLst/>
              <a:uFillTx/>
              <a:latin typeface="Times New Roman"/>
            </a:endParaRPr>
          </a:p>
        </p:txBody>
      </p:sp>
      <p:sp>
        <p:nvSpPr>
          <p:cNvPr id="450" name=""/>
          <p:cNvSpPr/>
          <p:nvPr/>
        </p:nvSpPr>
        <p:spPr>
          <a:xfrm>
            <a:off x="399960" y="9690120"/>
            <a:ext cx="66582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51" name=""/>
          <p:cNvSpPr/>
          <p:nvPr/>
        </p:nvSpPr>
        <p:spPr>
          <a:xfrm>
            <a:off x="4776840" y="9320040"/>
            <a:ext cx="2195640" cy="32868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52" name=""/>
          <p:cNvSpPr/>
          <p:nvPr/>
        </p:nvSpPr>
        <p:spPr>
          <a:xfrm>
            <a:off x="4782960" y="9340920"/>
            <a:ext cx="2195640" cy="300600"/>
          </a:xfrm>
          <a:prstGeom prst="rect">
            <a:avLst/>
          </a:prstGeom>
          <a:noFill/>
          <a:ln w="0">
            <a:noFill/>
          </a:ln>
        </p:spPr>
        <p:style>
          <a:lnRef idx="0"/>
          <a:fillRef idx="0"/>
          <a:effectRef idx="0"/>
          <a:fontRef idx="minor"/>
        </p:style>
        <p:txBody>
          <a:bodyPr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ffffff"/>
                </a:solidFill>
                <a:effectLst/>
                <a:uFillTx/>
                <a:latin typeface="Arial"/>
              </a:rPr>
              <a:t>Siemens Power Transmission &amp; Distribution.</a:t>
            </a:r>
            <a:endParaRPr b="0" lang="en-US" sz="8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ffffff"/>
                </a:solidFill>
                <a:effectLst/>
                <a:uFillTx/>
                <a:latin typeface="Arial"/>
              </a:rPr>
              <a:t>The Intelligence to power your future.</a:t>
            </a:r>
            <a:endParaRPr b="0" lang="en-US" sz="800" strike="noStrike" u="none">
              <a:solidFill>
                <a:srgbClr val="000000"/>
              </a:solidFill>
              <a:effectLst/>
              <a:uFillTx/>
              <a:latin typeface="Times New Roman"/>
            </a:endParaRPr>
          </a:p>
        </p:txBody>
      </p:sp>
      <p:sp>
        <p:nvSpPr>
          <p:cNvPr id="453" name=""/>
          <p:cNvSpPr/>
          <p:nvPr/>
        </p:nvSpPr>
        <p:spPr>
          <a:xfrm>
            <a:off x="4531320" y="9720360"/>
            <a:ext cx="2747160" cy="30060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Narrow"/>
              </a:rPr>
              <a:t>© 2001 Siemens Power Transmission &amp; Distribution, Inc.</a:t>
            </a:r>
            <a:endParaRPr b="0" lang="en-US" sz="8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Narrow"/>
              </a:rPr>
              <a:t>All rights reserved</a:t>
            </a:r>
            <a:endParaRPr b="0" lang="en-US" sz="800" strike="noStrike" u="none">
              <a:solidFill>
                <a:srgbClr val="000000"/>
              </a:solidFill>
              <a:effectLst/>
              <a:uFillTx/>
              <a:latin typeface="Times New Roman"/>
            </a:endParaRPr>
          </a:p>
        </p:txBody>
      </p:sp>
      <p:sp>
        <p:nvSpPr>
          <p:cNvPr id="454" name=""/>
          <p:cNvSpPr/>
          <p:nvPr/>
        </p:nvSpPr>
        <p:spPr>
          <a:xfrm>
            <a:off x="2450520" y="9720360"/>
            <a:ext cx="1650960" cy="197280"/>
          </a:xfrm>
          <a:prstGeom prst="rect">
            <a:avLst/>
          </a:prstGeom>
          <a:noFill/>
          <a:ln w="0">
            <a:noFill/>
          </a:ln>
        </p:spPr>
        <p:style>
          <a:lnRef idx="0"/>
          <a:fillRef idx="0"/>
          <a:effectRef idx="0"/>
          <a:fontRef idx="minor"/>
        </p:style>
        <p:txBody>
          <a:bodyPr wrap="none" lIns="90000" rIns="90000" tIns="46800" bIns="4680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Narrow"/>
              </a:rPr>
              <a:t>Subject to change without notice</a:t>
            </a:r>
            <a:endParaRPr b="0" lang="en-US" sz="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4486</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1998-02-26T14:09:46Z</dcterms:created>
  <dc:creator>Siemens PSC</dc:creator>
  <dc:description/>
  <dc:language>en-US</dc:language>
  <cp:lastModifiedBy>rgale</cp:lastModifiedBy>
  <cp:lastPrinted>2001-01-31T15:39:27Z</cp:lastPrinted>
  <dcterms:modified xsi:type="dcterms:W3CDTF">2002-01-08T18:22:00Z</dcterms:modified>
  <cp:revision>157</cp:revision>
  <dc:subject/>
  <dc:title>Spectrum 3.x Product Plan</dc:title>
</cp:coreProperties>
</file>