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D5958E-5FA1-4F0C-848C-4459C92EDB3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DAB945-0759-4368-8A30-DB672B86BB3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534520" y="6248520"/>
            <a:ext cx="609480" cy="60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0" y="1371600"/>
            <a:ext cx="7467480" cy="0"/>
          </a:xfrm>
          <a:prstGeom prst="line">
            <a:avLst/>
          </a:prstGeom>
          <a:ln w="13968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AR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EDEN - Enron - Siderca </a:t>
            </a:r>
            <a:br>
              <a:rPr sz="2800"/>
            </a:br>
            <a:r>
              <a:rPr b="1" lang="es-AR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Contract Reestructuring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33520" y="5529240"/>
            <a:ext cx="7924680" cy="10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AR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Upfront Payment:</a:t>
            </a: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Represents EDEN’s expected value of what Eden/Siderca’s settlement is.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FxD Price (A) - FxD Price (B) &gt; $12MM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 November ‘99 - March ‘06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1523520" y="335268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4114800" y="2819520"/>
            <a:ext cx="1066680" cy="106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3809880" y="1523880"/>
            <a:ext cx="167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343400" y="19810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800600" y="19810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343400" y="3809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800600" y="3733920"/>
            <a:ext cx="0" cy="9903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257800" y="495288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410080" y="190512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238880" y="1905120"/>
            <a:ext cx="0" cy="3047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410080" y="1752480"/>
            <a:ext cx="19814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391520" y="1752480"/>
            <a:ext cx="0" cy="3353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257800" y="510552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315200" y="3048120"/>
            <a:ext cx="914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Spot Price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867280" y="2954160"/>
            <a:ext cx="1676520" cy="8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 MWs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(7x24)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981080" y="3076560"/>
            <a:ext cx="17528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Upfront Pmt $12MM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3666960" y="4876920"/>
          <a:ext cx="1438560" cy="28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666960" y="4876920"/>
                    <a:ext cx="1438560" cy="28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" name=""/>
          <p:cNvSpPr/>
          <p:nvPr/>
        </p:nvSpPr>
        <p:spPr>
          <a:xfrm>
            <a:off x="228600" y="3124080"/>
            <a:ext cx="167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505320" y="3962520"/>
            <a:ext cx="914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Spot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505320" y="2209680"/>
            <a:ext cx="914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Spot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800600" y="2162160"/>
            <a:ext cx="1523880" cy="65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FxD Price (B)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 MWs (7x24)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3809880"/>
            <a:ext cx="1523880" cy="8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FxD Price (A)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$26 - 27 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 MWs (7x24)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 flipH="1">
            <a:off x="1523520" y="335268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AR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EDEN - Enron - Siderca </a:t>
            </a:r>
            <a:br>
              <a:rPr sz="2800"/>
            </a:br>
            <a:r>
              <a:rPr b="1" lang="es-AR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Reestructuración del Contrato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4114800" y="2819520"/>
            <a:ext cx="1066680" cy="106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"/>
          <p:cNvSpPr/>
          <p:nvPr/>
        </p:nvSpPr>
        <p:spPr>
          <a:xfrm>
            <a:off x="3809880" y="1523880"/>
            <a:ext cx="167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Generador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343400" y="19810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00600" y="19810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343400" y="3809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800600" y="3733920"/>
            <a:ext cx="0" cy="9903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257800" y="495288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410080" y="190512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238880" y="1905120"/>
            <a:ext cx="0" cy="3047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410080" y="1752480"/>
            <a:ext cx="19814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391520" y="1752480"/>
            <a:ext cx="0" cy="3353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257800" y="510552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315200" y="3048120"/>
            <a:ext cx="914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Precio Spot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867280" y="2954160"/>
            <a:ext cx="1676520" cy="8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 MWs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(7x24)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981080" y="3076560"/>
            <a:ext cx="17528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Desembolso inicial $12MM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3666960" y="4876920"/>
          <a:ext cx="1438560" cy="28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666960" y="4876920"/>
                    <a:ext cx="1438560" cy="28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3" name=""/>
          <p:cNvSpPr/>
          <p:nvPr/>
        </p:nvSpPr>
        <p:spPr>
          <a:xfrm>
            <a:off x="228600" y="3124080"/>
            <a:ext cx="167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33520" y="5410080"/>
            <a:ext cx="7924680" cy="13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AR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Desembolso inicial:</a:t>
            </a: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representa el valor que Eden recibe de Enron por la cesión del contrato entre Eden y Siderca.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Precio Fijo (A) - Precio Fijo (B)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&gt; $12MM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Vigencia: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Nov ‘99 - Marzo ‘06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505320" y="3962520"/>
            <a:ext cx="914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Precio Spot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505320" y="2209680"/>
            <a:ext cx="914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Precio Spot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800600" y="2162160"/>
            <a:ext cx="1523880" cy="65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Precio Fijo (B)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 MWs (7x24)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876920" y="3809880"/>
            <a:ext cx="1523880" cy="8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Precio Fijo (A)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$26 - 27 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 MWs (7x24)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1999-06-08T11:54:10Z</dcterms:created>
  <dc:creator>ENRON INTERNATIONAL</dc:creator>
  <dc:description/>
  <dc:language>en-US</dc:language>
  <cp:lastModifiedBy>Rodolfo Freyre</cp:lastModifiedBy>
  <cp:lastPrinted>1999-06-11T18:49:03Z</cp:lastPrinted>
  <dcterms:modified xsi:type="dcterms:W3CDTF">1999-07-07T15:11:45Z</dcterms:modified>
  <cp:revision>22</cp:revision>
  <dc:subject/>
  <dc:title>No Slide Title</dc:title>
</cp:coreProperties>
</file>