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OverObj" preserve="1">
  <p:cSld name="Default"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380880" y="0"/>
            <a:ext cx="1447920" cy="6856560"/>
          </a:xfrm>
          <a:prstGeom prst="rect">
            <a:avLst/>
          </a:prstGeom>
          <a:gradFill rotWithShape="0">
            <a:gsLst>
              <a:gs pos="0">
                <a:srgbClr val="0066cc">
                  <a:alpha val="50196"/>
                </a:srgbClr>
              </a:gs>
              <a:gs pos="100000">
                <a:srgbClr val="003e7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52280" y="1066680"/>
            <a:ext cx="4724640" cy="152640"/>
          </a:xfrm>
          <a:prstGeom prst="rect">
            <a:avLst/>
          </a:prstGeom>
          <a:solidFill>
            <a:srgbClr val="00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228600"/>
            <a:ext cx="8380440" cy="762120"/>
          </a:xfrm>
          <a:prstGeom prst="rect">
            <a:avLst/>
          </a:prstGeom>
          <a:gradFill rotWithShape="0">
            <a:gsLst>
              <a:gs pos="0">
                <a:srgbClr val="000f1f"/>
              </a:gs>
              <a:gs pos="100000">
                <a:srgbClr val="0066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094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124080" y="61722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65530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380880" y="0"/>
            <a:ext cx="1447920" cy="6856560"/>
          </a:xfrm>
          <a:prstGeom prst="rect">
            <a:avLst/>
          </a:prstGeom>
          <a:gradFill rotWithShape="0">
            <a:gsLst>
              <a:gs pos="0">
                <a:srgbClr val="0066cc">
                  <a:alpha val="50196"/>
                </a:srgbClr>
              </a:gs>
              <a:gs pos="100000">
                <a:srgbClr val="003e7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52280" y="1066680"/>
            <a:ext cx="4724640" cy="152640"/>
          </a:xfrm>
          <a:prstGeom prst="rect">
            <a:avLst/>
          </a:prstGeom>
          <a:solidFill>
            <a:srgbClr val="00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62120" y="228600"/>
            <a:ext cx="8380440" cy="762120"/>
          </a:xfrm>
          <a:prstGeom prst="rect">
            <a:avLst/>
          </a:prstGeom>
          <a:gradFill rotWithShape="0">
            <a:gsLst>
              <a:gs pos="0">
                <a:srgbClr val="000f1f"/>
              </a:gs>
              <a:gs pos="100000">
                <a:srgbClr val="0066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4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5"/>
          </p:nvPr>
        </p:nvSpPr>
        <p:spPr>
          <a:xfrm>
            <a:off x="3124080" y="61722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6"/>
          </p:nvPr>
        </p:nvSpPr>
        <p:spPr>
          <a:xfrm>
            <a:off x="65530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2f5e"/>
            </a:gs>
            <a:gs pos="5000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380880" y="0"/>
            <a:ext cx="1447920" cy="6856560"/>
          </a:xfrm>
          <a:prstGeom prst="rect">
            <a:avLst/>
          </a:prstGeom>
          <a:gradFill rotWithShape="0">
            <a:gsLst>
              <a:gs pos="0">
                <a:srgbClr val="003e7d"/>
              </a:gs>
              <a:gs pos="50000">
                <a:srgbClr val="0066cc">
                  <a:alpha val="50196"/>
                </a:srgbClr>
              </a:gs>
              <a:gs pos="100000">
                <a:srgbClr val="003e7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2438280"/>
            <a:ext cx="8456760" cy="762120"/>
          </a:xfrm>
          <a:prstGeom prst="rect">
            <a:avLst/>
          </a:prstGeom>
          <a:gradFill rotWithShape="0">
            <a:gsLst>
              <a:gs pos="0">
                <a:srgbClr val="000f1f"/>
              </a:gs>
              <a:gs pos="100000">
                <a:srgbClr val="0066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8"/>
          </p:nvPr>
        </p:nvSpPr>
        <p:spPr>
          <a:xfrm>
            <a:off x="3124080" y="61722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9"/>
          </p:nvPr>
        </p:nvSpPr>
        <p:spPr>
          <a:xfrm>
            <a:off x="65530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0" y="3505320"/>
            <a:ext cx="4724280" cy="152280"/>
          </a:xfrm>
          <a:prstGeom prst="rect">
            <a:avLst/>
          </a:prstGeom>
          <a:solidFill>
            <a:srgbClr val="00cc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00ffcc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ffc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2f5e"/>
            </a:gs>
            <a:gs pos="5000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2001 Objectives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2057400" y="41148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 Shipping/Operations/Fuel Management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Wayne Perry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8088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Shipping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Ship Acquisition Opportunities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Exmar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“Hoegh Galleon”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Delivery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Charter Management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“Lakshmi”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Construction oversight &amp; delivery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Charterer’s Representative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Greenfield J.V. Management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“Excaliber”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Construction Oversight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Fuel Management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295280"/>
            <a:ext cx="7772400" cy="3200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 C.O.U. Agreement with Cabot-Tractabel USA for EcoElectrica terminal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Improve flexibility/optionality under the EcoElectrica LNG supply contract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Assist with start up &amp; commissioning of Dabhol LNG terminal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Finalize &amp; agree to SPA procedures with ADGAS and OLNG under DPC contract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Finalize MetGas Fuel Management Agreement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66cc"/>
            </a:gs>
            <a:gs pos="100000">
              <a:srgbClr val="002f5e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Other Technical/Operational/Fuel Management Support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Assist with tech support at: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Jose, Venezuela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Bahamas/Tampa, FL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Dominican Republic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EcoElectrica, P.R.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ffcc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Establish for Dabhol: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Pilot training scheme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Harbor tug services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Harbor operating procedures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 custody transfer procedures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2000-11-08T13:25:56Z</dcterms:created>
  <dc:creator>dcollin</dc:creator>
  <dc:description/>
  <dc:language>en-US</dc:language>
  <cp:lastModifiedBy>bjohnsto</cp:lastModifiedBy>
  <dcterms:modified xsi:type="dcterms:W3CDTF">2000-11-21T13:36:17Z</dcterms:modified>
  <cp:revision>8</cp:revision>
  <dc:subject/>
  <dc:title>2001 Objectives</dc:title>
</cp:coreProperties>
</file>