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624638" cy="98107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1C5FBA4-DF46-47FD-B0AD-0014DC2870B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D7C25AB-9D1D-4925-981D-75FB8D45682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"/>
          <p:cNvGrpSpPr/>
          <p:nvPr/>
        </p:nvGrpSpPr>
        <p:grpSpPr>
          <a:xfrm>
            <a:off x="152280" y="1503360"/>
            <a:ext cx="8610480" cy="4789440"/>
            <a:chOff x="152280" y="1503360"/>
            <a:chExt cx="8610480" cy="4789440"/>
          </a:xfrm>
        </p:grpSpPr>
        <p:sp>
          <p:nvSpPr>
            <p:cNvPr id="6" name=""/>
            <p:cNvSpPr/>
            <p:nvPr/>
          </p:nvSpPr>
          <p:spPr>
            <a:xfrm>
              <a:off x="2214720" y="4319640"/>
              <a:ext cx="1058760" cy="1973160"/>
            </a:xfrm>
            <a:custGeom>
              <a:avLst/>
              <a:gdLst/>
              <a:ahLst/>
              <a:rect l="l" t="t" r="r" b="b"/>
              <a:pathLst>
                <a:path w="627" h="1243">
                  <a:moveTo>
                    <a:pt x="20" y="80"/>
                  </a:moveTo>
                  <a:lnTo>
                    <a:pt x="8" y="134"/>
                  </a:lnTo>
                  <a:lnTo>
                    <a:pt x="0" y="207"/>
                  </a:lnTo>
                  <a:lnTo>
                    <a:pt x="2" y="285"/>
                  </a:lnTo>
                  <a:lnTo>
                    <a:pt x="16" y="348"/>
                  </a:lnTo>
                  <a:lnTo>
                    <a:pt x="30" y="372"/>
                  </a:lnTo>
                  <a:lnTo>
                    <a:pt x="46" y="395"/>
                  </a:lnTo>
                  <a:lnTo>
                    <a:pt x="64" y="416"/>
                  </a:lnTo>
                  <a:lnTo>
                    <a:pt x="82" y="437"/>
                  </a:lnTo>
                  <a:lnTo>
                    <a:pt x="98" y="459"/>
                  </a:lnTo>
                  <a:lnTo>
                    <a:pt x="114" y="480"/>
                  </a:lnTo>
                  <a:lnTo>
                    <a:pt x="124" y="501"/>
                  </a:lnTo>
                  <a:lnTo>
                    <a:pt x="132" y="524"/>
                  </a:lnTo>
                  <a:lnTo>
                    <a:pt x="140" y="571"/>
                  </a:lnTo>
                  <a:lnTo>
                    <a:pt x="142" y="625"/>
                  </a:lnTo>
                  <a:lnTo>
                    <a:pt x="138" y="682"/>
                  </a:lnTo>
                  <a:lnTo>
                    <a:pt x="128" y="740"/>
                  </a:lnTo>
                  <a:lnTo>
                    <a:pt x="120" y="778"/>
                  </a:lnTo>
                  <a:lnTo>
                    <a:pt x="116" y="816"/>
                  </a:lnTo>
                  <a:lnTo>
                    <a:pt x="114" y="856"/>
                  </a:lnTo>
                  <a:lnTo>
                    <a:pt x="112" y="893"/>
                  </a:lnTo>
                  <a:lnTo>
                    <a:pt x="110" y="928"/>
                  </a:lnTo>
                  <a:lnTo>
                    <a:pt x="108" y="961"/>
                  </a:lnTo>
                  <a:lnTo>
                    <a:pt x="104" y="992"/>
                  </a:lnTo>
                  <a:lnTo>
                    <a:pt x="100" y="1015"/>
                  </a:lnTo>
                  <a:lnTo>
                    <a:pt x="92" y="1039"/>
                  </a:lnTo>
                  <a:lnTo>
                    <a:pt x="86" y="1067"/>
                  </a:lnTo>
                  <a:lnTo>
                    <a:pt x="82" y="1093"/>
                  </a:lnTo>
                  <a:lnTo>
                    <a:pt x="88" y="1119"/>
                  </a:lnTo>
                  <a:lnTo>
                    <a:pt x="98" y="1147"/>
                  </a:lnTo>
                  <a:lnTo>
                    <a:pt x="112" y="1180"/>
                  </a:lnTo>
                  <a:lnTo>
                    <a:pt x="126" y="1210"/>
                  </a:lnTo>
                  <a:lnTo>
                    <a:pt x="142" y="1229"/>
                  </a:lnTo>
                  <a:lnTo>
                    <a:pt x="152" y="1234"/>
                  </a:lnTo>
                  <a:lnTo>
                    <a:pt x="162" y="1236"/>
                  </a:lnTo>
                  <a:lnTo>
                    <a:pt x="173" y="1241"/>
                  </a:lnTo>
                  <a:lnTo>
                    <a:pt x="183" y="1241"/>
                  </a:lnTo>
                  <a:lnTo>
                    <a:pt x="195" y="1243"/>
                  </a:lnTo>
                  <a:lnTo>
                    <a:pt x="203" y="1243"/>
                  </a:lnTo>
                  <a:lnTo>
                    <a:pt x="211" y="1241"/>
                  </a:lnTo>
                  <a:lnTo>
                    <a:pt x="217" y="1239"/>
                  </a:lnTo>
                  <a:lnTo>
                    <a:pt x="217" y="1229"/>
                  </a:lnTo>
                  <a:lnTo>
                    <a:pt x="211" y="1225"/>
                  </a:lnTo>
                  <a:lnTo>
                    <a:pt x="205" y="1217"/>
                  </a:lnTo>
                  <a:lnTo>
                    <a:pt x="197" y="1206"/>
                  </a:lnTo>
                  <a:lnTo>
                    <a:pt x="189" y="1192"/>
                  </a:lnTo>
                  <a:lnTo>
                    <a:pt x="183" y="1173"/>
                  </a:lnTo>
                  <a:lnTo>
                    <a:pt x="179" y="1147"/>
                  </a:lnTo>
                  <a:lnTo>
                    <a:pt x="181" y="1112"/>
                  </a:lnTo>
                  <a:lnTo>
                    <a:pt x="189" y="1079"/>
                  </a:lnTo>
                  <a:lnTo>
                    <a:pt x="199" y="1058"/>
                  </a:lnTo>
                  <a:lnTo>
                    <a:pt x="213" y="1041"/>
                  </a:lnTo>
                  <a:lnTo>
                    <a:pt x="229" y="1025"/>
                  </a:lnTo>
                  <a:lnTo>
                    <a:pt x="245" y="1006"/>
                  </a:lnTo>
                  <a:lnTo>
                    <a:pt x="255" y="982"/>
                  </a:lnTo>
                  <a:lnTo>
                    <a:pt x="263" y="957"/>
                  </a:lnTo>
                  <a:lnTo>
                    <a:pt x="271" y="933"/>
                  </a:lnTo>
                  <a:lnTo>
                    <a:pt x="281" y="914"/>
                  </a:lnTo>
                  <a:lnTo>
                    <a:pt x="293" y="905"/>
                  </a:lnTo>
                  <a:lnTo>
                    <a:pt x="307" y="898"/>
                  </a:lnTo>
                  <a:lnTo>
                    <a:pt x="321" y="889"/>
                  </a:lnTo>
                  <a:lnTo>
                    <a:pt x="334" y="877"/>
                  </a:lnTo>
                  <a:lnTo>
                    <a:pt x="346" y="858"/>
                  </a:lnTo>
                  <a:lnTo>
                    <a:pt x="356" y="842"/>
                  </a:lnTo>
                  <a:lnTo>
                    <a:pt x="366" y="827"/>
                  </a:lnTo>
                  <a:lnTo>
                    <a:pt x="376" y="813"/>
                  </a:lnTo>
                  <a:lnTo>
                    <a:pt x="386" y="799"/>
                  </a:lnTo>
                  <a:lnTo>
                    <a:pt x="394" y="785"/>
                  </a:lnTo>
                  <a:lnTo>
                    <a:pt x="404" y="769"/>
                  </a:lnTo>
                  <a:lnTo>
                    <a:pt x="412" y="755"/>
                  </a:lnTo>
                  <a:lnTo>
                    <a:pt x="416" y="743"/>
                  </a:lnTo>
                  <a:lnTo>
                    <a:pt x="422" y="731"/>
                  </a:lnTo>
                  <a:lnTo>
                    <a:pt x="430" y="719"/>
                  </a:lnTo>
                  <a:lnTo>
                    <a:pt x="434" y="703"/>
                  </a:lnTo>
                  <a:lnTo>
                    <a:pt x="432" y="684"/>
                  </a:lnTo>
                  <a:lnTo>
                    <a:pt x="430" y="668"/>
                  </a:lnTo>
                  <a:lnTo>
                    <a:pt x="434" y="656"/>
                  </a:lnTo>
                  <a:lnTo>
                    <a:pt x="444" y="651"/>
                  </a:lnTo>
                  <a:lnTo>
                    <a:pt x="456" y="649"/>
                  </a:lnTo>
                  <a:lnTo>
                    <a:pt x="466" y="649"/>
                  </a:lnTo>
                  <a:lnTo>
                    <a:pt x="478" y="644"/>
                  </a:lnTo>
                  <a:lnTo>
                    <a:pt x="490" y="639"/>
                  </a:lnTo>
                  <a:lnTo>
                    <a:pt x="505" y="632"/>
                  </a:lnTo>
                  <a:lnTo>
                    <a:pt x="519" y="625"/>
                  </a:lnTo>
                  <a:lnTo>
                    <a:pt x="533" y="623"/>
                  </a:lnTo>
                  <a:lnTo>
                    <a:pt x="545" y="621"/>
                  </a:lnTo>
                  <a:lnTo>
                    <a:pt x="555" y="611"/>
                  </a:lnTo>
                  <a:lnTo>
                    <a:pt x="563" y="599"/>
                  </a:lnTo>
                  <a:lnTo>
                    <a:pt x="571" y="588"/>
                  </a:lnTo>
                  <a:lnTo>
                    <a:pt x="579" y="567"/>
                  </a:lnTo>
                  <a:lnTo>
                    <a:pt x="589" y="534"/>
                  </a:lnTo>
                  <a:lnTo>
                    <a:pt x="599" y="498"/>
                  </a:lnTo>
                  <a:lnTo>
                    <a:pt x="607" y="470"/>
                  </a:lnTo>
                  <a:lnTo>
                    <a:pt x="611" y="447"/>
                  </a:lnTo>
                  <a:lnTo>
                    <a:pt x="617" y="421"/>
                  </a:lnTo>
                  <a:lnTo>
                    <a:pt x="621" y="397"/>
                  </a:lnTo>
                  <a:lnTo>
                    <a:pt x="625" y="379"/>
                  </a:lnTo>
                  <a:lnTo>
                    <a:pt x="627" y="360"/>
                  </a:lnTo>
                  <a:lnTo>
                    <a:pt x="625" y="336"/>
                  </a:lnTo>
                  <a:lnTo>
                    <a:pt x="619" y="313"/>
                  </a:lnTo>
                  <a:lnTo>
                    <a:pt x="613" y="301"/>
                  </a:lnTo>
                  <a:lnTo>
                    <a:pt x="607" y="299"/>
                  </a:lnTo>
                  <a:lnTo>
                    <a:pt x="599" y="294"/>
                  </a:lnTo>
                  <a:lnTo>
                    <a:pt x="589" y="292"/>
                  </a:lnTo>
                  <a:lnTo>
                    <a:pt x="579" y="287"/>
                  </a:lnTo>
                  <a:lnTo>
                    <a:pt x="571" y="282"/>
                  </a:lnTo>
                  <a:lnTo>
                    <a:pt x="561" y="275"/>
                  </a:lnTo>
                  <a:lnTo>
                    <a:pt x="555" y="268"/>
                  </a:lnTo>
                  <a:lnTo>
                    <a:pt x="551" y="261"/>
                  </a:lnTo>
                  <a:lnTo>
                    <a:pt x="545" y="247"/>
                  </a:lnTo>
                  <a:lnTo>
                    <a:pt x="537" y="235"/>
                  </a:lnTo>
                  <a:lnTo>
                    <a:pt x="527" y="228"/>
                  </a:lnTo>
                  <a:lnTo>
                    <a:pt x="517" y="226"/>
                  </a:lnTo>
                  <a:lnTo>
                    <a:pt x="511" y="226"/>
                  </a:lnTo>
                  <a:lnTo>
                    <a:pt x="503" y="226"/>
                  </a:lnTo>
                  <a:lnTo>
                    <a:pt x="495" y="226"/>
                  </a:lnTo>
                  <a:lnTo>
                    <a:pt x="484" y="226"/>
                  </a:lnTo>
                  <a:lnTo>
                    <a:pt x="474" y="224"/>
                  </a:lnTo>
                  <a:lnTo>
                    <a:pt x="466" y="219"/>
                  </a:lnTo>
                  <a:lnTo>
                    <a:pt x="460" y="214"/>
                  </a:lnTo>
                  <a:lnTo>
                    <a:pt x="454" y="207"/>
                  </a:lnTo>
                  <a:lnTo>
                    <a:pt x="444" y="188"/>
                  </a:lnTo>
                  <a:lnTo>
                    <a:pt x="430" y="162"/>
                  </a:lnTo>
                  <a:lnTo>
                    <a:pt x="418" y="141"/>
                  </a:lnTo>
                  <a:lnTo>
                    <a:pt x="406" y="127"/>
                  </a:lnTo>
                  <a:lnTo>
                    <a:pt x="398" y="120"/>
                  </a:lnTo>
                  <a:lnTo>
                    <a:pt x="384" y="108"/>
                  </a:lnTo>
                  <a:lnTo>
                    <a:pt x="366" y="94"/>
                  </a:lnTo>
                  <a:lnTo>
                    <a:pt x="344" y="78"/>
                  </a:lnTo>
                  <a:lnTo>
                    <a:pt x="319" y="64"/>
                  </a:lnTo>
                  <a:lnTo>
                    <a:pt x="295" y="50"/>
                  </a:lnTo>
                  <a:lnTo>
                    <a:pt x="271" y="40"/>
                  </a:lnTo>
                  <a:lnTo>
                    <a:pt x="249" y="36"/>
                  </a:lnTo>
                  <a:lnTo>
                    <a:pt x="229" y="33"/>
                  </a:lnTo>
                  <a:lnTo>
                    <a:pt x="213" y="31"/>
                  </a:lnTo>
                  <a:lnTo>
                    <a:pt x="197" y="29"/>
                  </a:lnTo>
                  <a:lnTo>
                    <a:pt x="185" y="26"/>
                  </a:lnTo>
                  <a:lnTo>
                    <a:pt x="173" y="26"/>
                  </a:lnTo>
                  <a:lnTo>
                    <a:pt x="162" y="24"/>
                  </a:lnTo>
                  <a:lnTo>
                    <a:pt x="156" y="24"/>
                  </a:lnTo>
                  <a:lnTo>
                    <a:pt x="150" y="26"/>
                  </a:lnTo>
                  <a:lnTo>
                    <a:pt x="142" y="26"/>
                  </a:lnTo>
                  <a:lnTo>
                    <a:pt x="134" y="21"/>
                  </a:lnTo>
                  <a:lnTo>
                    <a:pt x="126" y="14"/>
                  </a:lnTo>
                  <a:lnTo>
                    <a:pt x="120" y="7"/>
                  </a:lnTo>
                  <a:lnTo>
                    <a:pt x="112" y="3"/>
                  </a:lnTo>
                  <a:lnTo>
                    <a:pt x="104" y="0"/>
                  </a:lnTo>
                  <a:lnTo>
                    <a:pt x="94" y="5"/>
                  </a:lnTo>
                  <a:lnTo>
                    <a:pt x="86" y="10"/>
                  </a:lnTo>
                  <a:lnTo>
                    <a:pt x="78" y="19"/>
                  </a:lnTo>
                  <a:lnTo>
                    <a:pt x="68" y="33"/>
                  </a:lnTo>
                  <a:lnTo>
                    <a:pt x="60" y="45"/>
                  </a:lnTo>
                  <a:lnTo>
                    <a:pt x="50" y="54"/>
                  </a:lnTo>
                  <a:lnTo>
                    <a:pt x="46" y="57"/>
                  </a:lnTo>
                  <a:lnTo>
                    <a:pt x="38" y="61"/>
                  </a:lnTo>
                  <a:lnTo>
                    <a:pt x="28" y="71"/>
                  </a:lnTo>
                  <a:lnTo>
                    <a:pt x="20" y="80"/>
                  </a:lnTo>
                  <a:close/>
                </a:path>
              </a:pathLst>
            </a:custGeom>
            <a:solidFill>
              <a:srgbClr val="3399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152280" y="2238120"/>
              <a:ext cx="2687400" cy="2208240"/>
            </a:xfrm>
            <a:custGeom>
              <a:avLst/>
              <a:gdLst/>
              <a:ahLst/>
              <a:rect l="l" t="t" r="r" b="b"/>
              <a:pathLst>
                <a:path w="1590" h="1391">
                  <a:moveTo>
                    <a:pt x="1161" y="1011"/>
                  </a:moveTo>
                  <a:lnTo>
                    <a:pt x="1147" y="1013"/>
                  </a:lnTo>
                  <a:lnTo>
                    <a:pt x="1135" y="1006"/>
                  </a:lnTo>
                  <a:lnTo>
                    <a:pt x="1123" y="1001"/>
                  </a:lnTo>
                  <a:lnTo>
                    <a:pt x="1109" y="1008"/>
                  </a:lnTo>
                  <a:lnTo>
                    <a:pt x="1095" y="1022"/>
                  </a:lnTo>
                  <a:lnTo>
                    <a:pt x="1087" y="1029"/>
                  </a:lnTo>
                  <a:lnTo>
                    <a:pt x="1077" y="1034"/>
                  </a:lnTo>
                  <a:lnTo>
                    <a:pt x="1065" y="1036"/>
                  </a:lnTo>
                  <a:lnTo>
                    <a:pt x="1057" y="1036"/>
                  </a:lnTo>
                  <a:lnTo>
                    <a:pt x="1046" y="1036"/>
                  </a:lnTo>
                  <a:lnTo>
                    <a:pt x="1036" y="1036"/>
                  </a:lnTo>
                  <a:lnTo>
                    <a:pt x="1026" y="1036"/>
                  </a:lnTo>
                  <a:lnTo>
                    <a:pt x="1018" y="1043"/>
                  </a:lnTo>
                  <a:lnTo>
                    <a:pt x="1010" y="1053"/>
                  </a:lnTo>
                  <a:lnTo>
                    <a:pt x="1002" y="1069"/>
                  </a:lnTo>
                  <a:lnTo>
                    <a:pt x="998" y="1093"/>
                  </a:lnTo>
                  <a:lnTo>
                    <a:pt x="996" y="1119"/>
                  </a:lnTo>
                  <a:lnTo>
                    <a:pt x="998" y="1140"/>
                  </a:lnTo>
                  <a:lnTo>
                    <a:pt x="1006" y="1156"/>
                  </a:lnTo>
                  <a:lnTo>
                    <a:pt x="1014" y="1170"/>
                  </a:lnTo>
                  <a:lnTo>
                    <a:pt x="1024" y="1182"/>
                  </a:lnTo>
                  <a:lnTo>
                    <a:pt x="1034" y="1192"/>
                  </a:lnTo>
                  <a:lnTo>
                    <a:pt x="1044" y="1196"/>
                  </a:lnTo>
                  <a:lnTo>
                    <a:pt x="1053" y="1201"/>
                  </a:lnTo>
                  <a:lnTo>
                    <a:pt x="1061" y="1201"/>
                  </a:lnTo>
                  <a:lnTo>
                    <a:pt x="1069" y="1199"/>
                  </a:lnTo>
                  <a:lnTo>
                    <a:pt x="1077" y="1194"/>
                  </a:lnTo>
                  <a:lnTo>
                    <a:pt x="1087" y="1187"/>
                  </a:lnTo>
                  <a:lnTo>
                    <a:pt x="1095" y="1180"/>
                  </a:lnTo>
                  <a:lnTo>
                    <a:pt x="1103" y="1170"/>
                  </a:lnTo>
                  <a:lnTo>
                    <a:pt x="1111" y="1163"/>
                  </a:lnTo>
                  <a:lnTo>
                    <a:pt x="1119" y="1154"/>
                  </a:lnTo>
                  <a:lnTo>
                    <a:pt x="1131" y="1152"/>
                  </a:lnTo>
                  <a:lnTo>
                    <a:pt x="1137" y="1168"/>
                  </a:lnTo>
                  <a:lnTo>
                    <a:pt x="1137" y="1192"/>
                  </a:lnTo>
                  <a:lnTo>
                    <a:pt x="1131" y="1213"/>
                  </a:lnTo>
                  <a:lnTo>
                    <a:pt x="1125" y="1227"/>
                  </a:lnTo>
                  <a:lnTo>
                    <a:pt x="1129" y="1234"/>
                  </a:lnTo>
                  <a:lnTo>
                    <a:pt x="1137" y="1241"/>
                  </a:lnTo>
                  <a:lnTo>
                    <a:pt x="1149" y="1243"/>
                  </a:lnTo>
                  <a:lnTo>
                    <a:pt x="1161" y="1248"/>
                  </a:lnTo>
                  <a:lnTo>
                    <a:pt x="1173" y="1257"/>
                  </a:lnTo>
                  <a:lnTo>
                    <a:pt x="1185" y="1274"/>
                  </a:lnTo>
                  <a:lnTo>
                    <a:pt x="1191" y="1297"/>
                  </a:lnTo>
                  <a:lnTo>
                    <a:pt x="1193" y="1318"/>
                  </a:lnTo>
                  <a:lnTo>
                    <a:pt x="1195" y="1332"/>
                  </a:lnTo>
                  <a:lnTo>
                    <a:pt x="1197" y="1347"/>
                  </a:lnTo>
                  <a:lnTo>
                    <a:pt x="1203" y="1356"/>
                  </a:lnTo>
                  <a:lnTo>
                    <a:pt x="1211" y="1361"/>
                  </a:lnTo>
                  <a:lnTo>
                    <a:pt x="1224" y="1365"/>
                  </a:lnTo>
                  <a:lnTo>
                    <a:pt x="1236" y="1368"/>
                  </a:lnTo>
                  <a:lnTo>
                    <a:pt x="1246" y="1370"/>
                  </a:lnTo>
                  <a:lnTo>
                    <a:pt x="1254" y="1370"/>
                  </a:lnTo>
                  <a:lnTo>
                    <a:pt x="1258" y="1368"/>
                  </a:lnTo>
                  <a:lnTo>
                    <a:pt x="1260" y="1368"/>
                  </a:lnTo>
                  <a:lnTo>
                    <a:pt x="1260" y="1370"/>
                  </a:lnTo>
                  <a:lnTo>
                    <a:pt x="1258" y="1375"/>
                  </a:lnTo>
                  <a:lnTo>
                    <a:pt x="1254" y="1382"/>
                  </a:lnTo>
                  <a:lnTo>
                    <a:pt x="1248" y="1389"/>
                  </a:lnTo>
                  <a:lnTo>
                    <a:pt x="1240" y="1391"/>
                  </a:lnTo>
                  <a:lnTo>
                    <a:pt x="1234" y="1391"/>
                  </a:lnTo>
                  <a:lnTo>
                    <a:pt x="1224" y="1389"/>
                  </a:lnTo>
                  <a:lnTo>
                    <a:pt x="1215" y="1389"/>
                  </a:lnTo>
                  <a:lnTo>
                    <a:pt x="1205" y="1384"/>
                  </a:lnTo>
                  <a:lnTo>
                    <a:pt x="1195" y="1382"/>
                  </a:lnTo>
                  <a:lnTo>
                    <a:pt x="1185" y="1379"/>
                  </a:lnTo>
                  <a:lnTo>
                    <a:pt x="1179" y="1375"/>
                  </a:lnTo>
                  <a:lnTo>
                    <a:pt x="1175" y="1372"/>
                  </a:lnTo>
                  <a:lnTo>
                    <a:pt x="1169" y="1368"/>
                  </a:lnTo>
                  <a:lnTo>
                    <a:pt x="1159" y="1361"/>
                  </a:lnTo>
                  <a:lnTo>
                    <a:pt x="1147" y="1351"/>
                  </a:lnTo>
                  <a:lnTo>
                    <a:pt x="1133" y="1340"/>
                  </a:lnTo>
                  <a:lnTo>
                    <a:pt x="1121" y="1328"/>
                  </a:lnTo>
                  <a:lnTo>
                    <a:pt x="1113" y="1318"/>
                  </a:lnTo>
                  <a:lnTo>
                    <a:pt x="1107" y="1309"/>
                  </a:lnTo>
                  <a:lnTo>
                    <a:pt x="1101" y="1302"/>
                  </a:lnTo>
                  <a:lnTo>
                    <a:pt x="1095" y="1295"/>
                  </a:lnTo>
                  <a:lnTo>
                    <a:pt x="1087" y="1288"/>
                  </a:lnTo>
                  <a:lnTo>
                    <a:pt x="1075" y="1281"/>
                  </a:lnTo>
                  <a:lnTo>
                    <a:pt x="1059" y="1274"/>
                  </a:lnTo>
                  <a:lnTo>
                    <a:pt x="1046" y="1269"/>
                  </a:lnTo>
                  <a:lnTo>
                    <a:pt x="1032" y="1262"/>
                  </a:lnTo>
                  <a:lnTo>
                    <a:pt x="1020" y="1257"/>
                  </a:lnTo>
                  <a:lnTo>
                    <a:pt x="1008" y="1250"/>
                  </a:lnTo>
                  <a:lnTo>
                    <a:pt x="996" y="1246"/>
                  </a:lnTo>
                  <a:lnTo>
                    <a:pt x="986" y="1241"/>
                  </a:lnTo>
                  <a:lnTo>
                    <a:pt x="976" y="1236"/>
                  </a:lnTo>
                  <a:lnTo>
                    <a:pt x="966" y="1231"/>
                  </a:lnTo>
                  <a:lnTo>
                    <a:pt x="956" y="1227"/>
                  </a:lnTo>
                  <a:lnTo>
                    <a:pt x="946" y="1217"/>
                  </a:lnTo>
                  <a:lnTo>
                    <a:pt x="936" y="1206"/>
                  </a:lnTo>
                  <a:lnTo>
                    <a:pt x="926" y="1194"/>
                  </a:lnTo>
                  <a:lnTo>
                    <a:pt x="918" y="1182"/>
                  </a:lnTo>
                  <a:lnTo>
                    <a:pt x="910" y="1170"/>
                  </a:lnTo>
                  <a:lnTo>
                    <a:pt x="902" y="1161"/>
                  </a:lnTo>
                  <a:lnTo>
                    <a:pt x="898" y="1156"/>
                  </a:lnTo>
                  <a:lnTo>
                    <a:pt x="890" y="1147"/>
                  </a:lnTo>
                  <a:lnTo>
                    <a:pt x="879" y="1133"/>
                  </a:lnTo>
                  <a:lnTo>
                    <a:pt x="869" y="1121"/>
                  </a:lnTo>
                  <a:lnTo>
                    <a:pt x="855" y="1114"/>
                  </a:lnTo>
                  <a:lnTo>
                    <a:pt x="845" y="1112"/>
                  </a:lnTo>
                  <a:lnTo>
                    <a:pt x="835" y="1109"/>
                  </a:lnTo>
                  <a:lnTo>
                    <a:pt x="823" y="1105"/>
                  </a:lnTo>
                  <a:lnTo>
                    <a:pt x="811" y="1100"/>
                  </a:lnTo>
                  <a:lnTo>
                    <a:pt x="799" y="1093"/>
                  </a:lnTo>
                  <a:lnTo>
                    <a:pt x="787" y="1083"/>
                  </a:lnTo>
                  <a:lnTo>
                    <a:pt x="777" y="1076"/>
                  </a:lnTo>
                  <a:lnTo>
                    <a:pt x="767" y="1065"/>
                  </a:lnTo>
                  <a:lnTo>
                    <a:pt x="749" y="1043"/>
                  </a:lnTo>
                  <a:lnTo>
                    <a:pt x="733" y="1022"/>
                  </a:lnTo>
                  <a:lnTo>
                    <a:pt x="720" y="1001"/>
                  </a:lnTo>
                  <a:lnTo>
                    <a:pt x="714" y="982"/>
                  </a:lnTo>
                  <a:lnTo>
                    <a:pt x="708" y="964"/>
                  </a:lnTo>
                  <a:lnTo>
                    <a:pt x="704" y="945"/>
                  </a:lnTo>
                  <a:lnTo>
                    <a:pt x="698" y="926"/>
                  </a:lnTo>
                  <a:lnTo>
                    <a:pt x="692" y="910"/>
                  </a:lnTo>
                  <a:lnTo>
                    <a:pt x="688" y="902"/>
                  </a:lnTo>
                  <a:lnTo>
                    <a:pt x="682" y="893"/>
                  </a:lnTo>
                  <a:lnTo>
                    <a:pt x="672" y="884"/>
                  </a:lnTo>
                  <a:lnTo>
                    <a:pt x="662" y="872"/>
                  </a:lnTo>
                  <a:lnTo>
                    <a:pt x="652" y="863"/>
                  </a:lnTo>
                  <a:lnTo>
                    <a:pt x="640" y="848"/>
                  </a:lnTo>
                  <a:lnTo>
                    <a:pt x="632" y="837"/>
                  </a:lnTo>
                  <a:lnTo>
                    <a:pt x="624" y="823"/>
                  </a:lnTo>
                  <a:lnTo>
                    <a:pt x="618" y="792"/>
                  </a:lnTo>
                  <a:lnTo>
                    <a:pt x="618" y="759"/>
                  </a:lnTo>
                  <a:lnTo>
                    <a:pt x="624" y="731"/>
                  </a:lnTo>
                  <a:lnTo>
                    <a:pt x="630" y="712"/>
                  </a:lnTo>
                  <a:lnTo>
                    <a:pt x="632" y="691"/>
                  </a:lnTo>
                  <a:lnTo>
                    <a:pt x="632" y="663"/>
                  </a:lnTo>
                  <a:lnTo>
                    <a:pt x="630" y="630"/>
                  </a:lnTo>
                  <a:lnTo>
                    <a:pt x="624" y="599"/>
                  </a:lnTo>
                  <a:lnTo>
                    <a:pt x="616" y="578"/>
                  </a:lnTo>
                  <a:lnTo>
                    <a:pt x="610" y="564"/>
                  </a:lnTo>
                  <a:lnTo>
                    <a:pt x="600" y="555"/>
                  </a:lnTo>
                  <a:lnTo>
                    <a:pt x="586" y="543"/>
                  </a:lnTo>
                  <a:lnTo>
                    <a:pt x="574" y="529"/>
                  </a:lnTo>
                  <a:lnTo>
                    <a:pt x="566" y="515"/>
                  </a:lnTo>
                  <a:lnTo>
                    <a:pt x="560" y="501"/>
                  </a:lnTo>
                  <a:lnTo>
                    <a:pt x="556" y="482"/>
                  </a:lnTo>
                  <a:lnTo>
                    <a:pt x="547" y="465"/>
                  </a:lnTo>
                  <a:lnTo>
                    <a:pt x="535" y="451"/>
                  </a:lnTo>
                  <a:lnTo>
                    <a:pt x="521" y="444"/>
                  </a:lnTo>
                  <a:lnTo>
                    <a:pt x="507" y="444"/>
                  </a:lnTo>
                  <a:lnTo>
                    <a:pt x="501" y="447"/>
                  </a:lnTo>
                  <a:lnTo>
                    <a:pt x="491" y="444"/>
                  </a:lnTo>
                  <a:lnTo>
                    <a:pt x="483" y="442"/>
                  </a:lnTo>
                  <a:lnTo>
                    <a:pt x="473" y="435"/>
                  </a:lnTo>
                  <a:lnTo>
                    <a:pt x="461" y="430"/>
                  </a:lnTo>
                  <a:lnTo>
                    <a:pt x="451" y="426"/>
                  </a:lnTo>
                  <a:lnTo>
                    <a:pt x="441" y="418"/>
                  </a:lnTo>
                  <a:lnTo>
                    <a:pt x="433" y="414"/>
                  </a:lnTo>
                  <a:lnTo>
                    <a:pt x="419" y="407"/>
                  </a:lnTo>
                  <a:lnTo>
                    <a:pt x="409" y="400"/>
                  </a:lnTo>
                  <a:lnTo>
                    <a:pt x="399" y="393"/>
                  </a:lnTo>
                  <a:lnTo>
                    <a:pt x="384" y="388"/>
                  </a:lnTo>
                  <a:lnTo>
                    <a:pt x="376" y="388"/>
                  </a:lnTo>
                  <a:lnTo>
                    <a:pt x="368" y="386"/>
                  </a:lnTo>
                  <a:lnTo>
                    <a:pt x="360" y="388"/>
                  </a:lnTo>
                  <a:lnTo>
                    <a:pt x="350" y="388"/>
                  </a:lnTo>
                  <a:lnTo>
                    <a:pt x="340" y="388"/>
                  </a:lnTo>
                  <a:lnTo>
                    <a:pt x="330" y="386"/>
                  </a:lnTo>
                  <a:lnTo>
                    <a:pt x="320" y="381"/>
                  </a:lnTo>
                  <a:lnTo>
                    <a:pt x="310" y="376"/>
                  </a:lnTo>
                  <a:lnTo>
                    <a:pt x="300" y="369"/>
                  </a:lnTo>
                  <a:lnTo>
                    <a:pt x="292" y="364"/>
                  </a:lnTo>
                  <a:lnTo>
                    <a:pt x="282" y="362"/>
                  </a:lnTo>
                  <a:lnTo>
                    <a:pt x="272" y="360"/>
                  </a:lnTo>
                  <a:lnTo>
                    <a:pt x="262" y="360"/>
                  </a:lnTo>
                  <a:lnTo>
                    <a:pt x="250" y="360"/>
                  </a:lnTo>
                  <a:lnTo>
                    <a:pt x="236" y="362"/>
                  </a:lnTo>
                  <a:lnTo>
                    <a:pt x="221" y="364"/>
                  </a:lnTo>
                  <a:lnTo>
                    <a:pt x="207" y="369"/>
                  </a:lnTo>
                  <a:lnTo>
                    <a:pt x="193" y="381"/>
                  </a:lnTo>
                  <a:lnTo>
                    <a:pt x="183" y="395"/>
                  </a:lnTo>
                  <a:lnTo>
                    <a:pt x="171" y="409"/>
                  </a:lnTo>
                  <a:lnTo>
                    <a:pt x="161" y="423"/>
                  </a:lnTo>
                  <a:lnTo>
                    <a:pt x="149" y="435"/>
                  </a:lnTo>
                  <a:lnTo>
                    <a:pt x="137" y="444"/>
                  </a:lnTo>
                  <a:lnTo>
                    <a:pt x="123" y="444"/>
                  </a:lnTo>
                  <a:lnTo>
                    <a:pt x="109" y="437"/>
                  </a:lnTo>
                  <a:lnTo>
                    <a:pt x="101" y="428"/>
                  </a:lnTo>
                  <a:lnTo>
                    <a:pt x="95" y="418"/>
                  </a:lnTo>
                  <a:lnTo>
                    <a:pt x="83" y="407"/>
                  </a:lnTo>
                  <a:lnTo>
                    <a:pt x="71" y="393"/>
                  </a:lnTo>
                  <a:lnTo>
                    <a:pt x="65" y="369"/>
                  </a:lnTo>
                  <a:lnTo>
                    <a:pt x="65" y="339"/>
                  </a:lnTo>
                  <a:lnTo>
                    <a:pt x="73" y="303"/>
                  </a:lnTo>
                  <a:lnTo>
                    <a:pt x="77" y="285"/>
                  </a:lnTo>
                  <a:lnTo>
                    <a:pt x="75" y="270"/>
                  </a:lnTo>
                  <a:lnTo>
                    <a:pt x="69" y="263"/>
                  </a:lnTo>
                  <a:lnTo>
                    <a:pt x="58" y="259"/>
                  </a:lnTo>
                  <a:lnTo>
                    <a:pt x="48" y="256"/>
                  </a:lnTo>
                  <a:lnTo>
                    <a:pt x="34" y="252"/>
                  </a:lnTo>
                  <a:lnTo>
                    <a:pt x="20" y="247"/>
                  </a:lnTo>
                  <a:lnTo>
                    <a:pt x="8" y="240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6" y="193"/>
                  </a:lnTo>
                  <a:lnTo>
                    <a:pt x="16" y="172"/>
                  </a:lnTo>
                  <a:lnTo>
                    <a:pt x="30" y="153"/>
                  </a:lnTo>
                  <a:lnTo>
                    <a:pt x="44" y="132"/>
                  </a:lnTo>
                  <a:lnTo>
                    <a:pt x="58" y="115"/>
                  </a:lnTo>
                  <a:lnTo>
                    <a:pt x="73" y="104"/>
                  </a:lnTo>
                  <a:lnTo>
                    <a:pt x="85" y="94"/>
                  </a:lnTo>
                  <a:lnTo>
                    <a:pt x="95" y="82"/>
                  </a:lnTo>
                  <a:lnTo>
                    <a:pt x="107" y="71"/>
                  </a:lnTo>
                  <a:lnTo>
                    <a:pt x="121" y="61"/>
                  </a:lnTo>
                  <a:lnTo>
                    <a:pt x="141" y="54"/>
                  </a:lnTo>
                  <a:lnTo>
                    <a:pt x="167" y="50"/>
                  </a:lnTo>
                  <a:lnTo>
                    <a:pt x="199" y="50"/>
                  </a:lnTo>
                  <a:lnTo>
                    <a:pt x="242" y="54"/>
                  </a:lnTo>
                  <a:lnTo>
                    <a:pt x="262" y="68"/>
                  </a:lnTo>
                  <a:lnTo>
                    <a:pt x="278" y="78"/>
                  </a:lnTo>
                  <a:lnTo>
                    <a:pt x="292" y="85"/>
                  </a:lnTo>
                  <a:lnTo>
                    <a:pt x="304" y="90"/>
                  </a:lnTo>
                  <a:lnTo>
                    <a:pt x="314" y="92"/>
                  </a:lnTo>
                  <a:lnTo>
                    <a:pt x="324" y="97"/>
                  </a:lnTo>
                  <a:lnTo>
                    <a:pt x="334" y="99"/>
                  </a:lnTo>
                  <a:lnTo>
                    <a:pt x="342" y="101"/>
                  </a:lnTo>
                  <a:lnTo>
                    <a:pt x="354" y="106"/>
                  </a:lnTo>
                  <a:lnTo>
                    <a:pt x="370" y="108"/>
                  </a:lnTo>
                  <a:lnTo>
                    <a:pt x="391" y="111"/>
                  </a:lnTo>
                  <a:lnTo>
                    <a:pt x="413" y="115"/>
                  </a:lnTo>
                  <a:lnTo>
                    <a:pt x="433" y="118"/>
                  </a:lnTo>
                  <a:lnTo>
                    <a:pt x="453" y="118"/>
                  </a:lnTo>
                  <a:lnTo>
                    <a:pt x="471" y="118"/>
                  </a:lnTo>
                  <a:lnTo>
                    <a:pt x="483" y="118"/>
                  </a:lnTo>
                  <a:lnTo>
                    <a:pt x="495" y="115"/>
                  </a:lnTo>
                  <a:lnTo>
                    <a:pt x="511" y="115"/>
                  </a:lnTo>
                  <a:lnTo>
                    <a:pt x="529" y="115"/>
                  </a:lnTo>
                  <a:lnTo>
                    <a:pt x="549" y="115"/>
                  </a:lnTo>
                  <a:lnTo>
                    <a:pt x="570" y="115"/>
                  </a:lnTo>
                  <a:lnTo>
                    <a:pt x="588" y="118"/>
                  </a:lnTo>
                  <a:lnTo>
                    <a:pt x="604" y="118"/>
                  </a:lnTo>
                  <a:lnTo>
                    <a:pt x="614" y="118"/>
                  </a:lnTo>
                  <a:lnTo>
                    <a:pt x="622" y="118"/>
                  </a:lnTo>
                  <a:lnTo>
                    <a:pt x="632" y="120"/>
                  </a:lnTo>
                  <a:lnTo>
                    <a:pt x="644" y="122"/>
                  </a:lnTo>
                  <a:lnTo>
                    <a:pt x="656" y="125"/>
                  </a:lnTo>
                  <a:lnTo>
                    <a:pt x="668" y="127"/>
                  </a:lnTo>
                  <a:lnTo>
                    <a:pt x="680" y="132"/>
                  </a:lnTo>
                  <a:lnTo>
                    <a:pt x="692" y="134"/>
                  </a:lnTo>
                  <a:lnTo>
                    <a:pt x="702" y="139"/>
                  </a:lnTo>
                  <a:lnTo>
                    <a:pt x="716" y="144"/>
                  </a:lnTo>
                  <a:lnTo>
                    <a:pt x="733" y="148"/>
                  </a:lnTo>
                  <a:lnTo>
                    <a:pt x="755" y="153"/>
                  </a:lnTo>
                  <a:lnTo>
                    <a:pt x="777" y="155"/>
                  </a:lnTo>
                  <a:lnTo>
                    <a:pt x="799" y="160"/>
                  </a:lnTo>
                  <a:lnTo>
                    <a:pt x="819" y="165"/>
                  </a:lnTo>
                  <a:lnTo>
                    <a:pt x="837" y="167"/>
                  </a:lnTo>
                  <a:lnTo>
                    <a:pt x="849" y="167"/>
                  </a:lnTo>
                  <a:lnTo>
                    <a:pt x="861" y="167"/>
                  </a:lnTo>
                  <a:lnTo>
                    <a:pt x="879" y="167"/>
                  </a:lnTo>
                  <a:lnTo>
                    <a:pt x="900" y="165"/>
                  </a:lnTo>
                  <a:lnTo>
                    <a:pt x="924" y="162"/>
                  </a:lnTo>
                  <a:lnTo>
                    <a:pt x="946" y="160"/>
                  </a:lnTo>
                  <a:lnTo>
                    <a:pt x="968" y="155"/>
                  </a:lnTo>
                  <a:lnTo>
                    <a:pt x="986" y="151"/>
                  </a:lnTo>
                  <a:lnTo>
                    <a:pt x="1002" y="144"/>
                  </a:lnTo>
                  <a:lnTo>
                    <a:pt x="1022" y="132"/>
                  </a:lnTo>
                  <a:lnTo>
                    <a:pt x="1034" y="122"/>
                  </a:lnTo>
                  <a:lnTo>
                    <a:pt x="1038" y="113"/>
                  </a:lnTo>
                  <a:lnTo>
                    <a:pt x="1040" y="104"/>
                  </a:lnTo>
                  <a:lnTo>
                    <a:pt x="1036" y="94"/>
                  </a:lnTo>
                  <a:lnTo>
                    <a:pt x="1026" y="80"/>
                  </a:lnTo>
                  <a:lnTo>
                    <a:pt x="1016" y="68"/>
                  </a:lnTo>
                  <a:lnTo>
                    <a:pt x="1008" y="59"/>
                  </a:lnTo>
                  <a:lnTo>
                    <a:pt x="1006" y="47"/>
                  </a:lnTo>
                  <a:lnTo>
                    <a:pt x="1010" y="33"/>
                  </a:lnTo>
                  <a:lnTo>
                    <a:pt x="1018" y="19"/>
                  </a:lnTo>
                  <a:lnTo>
                    <a:pt x="1026" y="5"/>
                  </a:lnTo>
                  <a:lnTo>
                    <a:pt x="1038" y="0"/>
                  </a:lnTo>
                  <a:lnTo>
                    <a:pt x="1050" y="3"/>
                  </a:lnTo>
                  <a:lnTo>
                    <a:pt x="1067" y="10"/>
                  </a:lnTo>
                  <a:lnTo>
                    <a:pt x="1081" y="17"/>
                  </a:lnTo>
                  <a:lnTo>
                    <a:pt x="1089" y="26"/>
                  </a:lnTo>
                  <a:lnTo>
                    <a:pt x="1091" y="40"/>
                  </a:lnTo>
                  <a:lnTo>
                    <a:pt x="1091" y="54"/>
                  </a:lnTo>
                  <a:lnTo>
                    <a:pt x="1091" y="66"/>
                  </a:lnTo>
                  <a:lnTo>
                    <a:pt x="1095" y="78"/>
                  </a:lnTo>
                  <a:lnTo>
                    <a:pt x="1105" y="94"/>
                  </a:lnTo>
                  <a:lnTo>
                    <a:pt x="1119" y="104"/>
                  </a:lnTo>
                  <a:lnTo>
                    <a:pt x="1137" y="108"/>
                  </a:lnTo>
                  <a:lnTo>
                    <a:pt x="1147" y="108"/>
                  </a:lnTo>
                  <a:lnTo>
                    <a:pt x="1157" y="108"/>
                  </a:lnTo>
                  <a:lnTo>
                    <a:pt x="1167" y="111"/>
                  </a:lnTo>
                  <a:lnTo>
                    <a:pt x="1177" y="113"/>
                  </a:lnTo>
                  <a:lnTo>
                    <a:pt x="1187" y="118"/>
                  </a:lnTo>
                  <a:lnTo>
                    <a:pt x="1197" y="120"/>
                  </a:lnTo>
                  <a:lnTo>
                    <a:pt x="1207" y="122"/>
                  </a:lnTo>
                  <a:lnTo>
                    <a:pt x="1218" y="125"/>
                  </a:lnTo>
                  <a:lnTo>
                    <a:pt x="1234" y="127"/>
                  </a:lnTo>
                  <a:lnTo>
                    <a:pt x="1242" y="132"/>
                  </a:lnTo>
                  <a:lnTo>
                    <a:pt x="1242" y="141"/>
                  </a:lnTo>
                  <a:lnTo>
                    <a:pt x="1240" y="153"/>
                  </a:lnTo>
                  <a:lnTo>
                    <a:pt x="1236" y="160"/>
                  </a:lnTo>
                  <a:lnTo>
                    <a:pt x="1232" y="167"/>
                  </a:lnTo>
                  <a:lnTo>
                    <a:pt x="1224" y="172"/>
                  </a:lnTo>
                  <a:lnTo>
                    <a:pt x="1215" y="174"/>
                  </a:lnTo>
                  <a:lnTo>
                    <a:pt x="1205" y="176"/>
                  </a:lnTo>
                  <a:lnTo>
                    <a:pt x="1195" y="179"/>
                  </a:lnTo>
                  <a:lnTo>
                    <a:pt x="1185" y="179"/>
                  </a:lnTo>
                  <a:lnTo>
                    <a:pt x="1175" y="181"/>
                  </a:lnTo>
                  <a:lnTo>
                    <a:pt x="1157" y="188"/>
                  </a:lnTo>
                  <a:lnTo>
                    <a:pt x="1143" y="195"/>
                  </a:lnTo>
                  <a:lnTo>
                    <a:pt x="1129" y="207"/>
                  </a:lnTo>
                  <a:lnTo>
                    <a:pt x="1117" y="219"/>
                  </a:lnTo>
                  <a:lnTo>
                    <a:pt x="1105" y="233"/>
                  </a:lnTo>
                  <a:lnTo>
                    <a:pt x="1091" y="249"/>
                  </a:lnTo>
                  <a:lnTo>
                    <a:pt x="1075" y="268"/>
                  </a:lnTo>
                  <a:lnTo>
                    <a:pt x="1061" y="294"/>
                  </a:lnTo>
                  <a:lnTo>
                    <a:pt x="1053" y="327"/>
                  </a:lnTo>
                  <a:lnTo>
                    <a:pt x="1053" y="369"/>
                  </a:lnTo>
                  <a:lnTo>
                    <a:pt x="1057" y="407"/>
                  </a:lnTo>
                  <a:lnTo>
                    <a:pt x="1061" y="433"/>
                  </a:lnTo>
                  <a:lnTo>
                    <a:pt x="1067" y="444"/>
                  </a:lnTo>
                  <a:lnTo>
                    <a:pt x="1075" y="447"/>
                  </a:lnTo>
                  <a:lnTo>
                    <a:pt x="1085" y="444"/>
                  </a:lnTo>
                  <a:lnTo>
                    <a:pt x="1095" y="444"/>
                  </a:lnTo>
                  <a:lnTo>
                    <a:pt x="1107" y="447"/>
                  </a:lnTo>
                  <a:lnTo>
                    <a:pt x="1121" y="449"/>
                  </a:lnTo>
                  <a:lnTo>
                    <a:pt x="1133" y="456"/>
                  </a:lnTo>
                  <a:lnTo>
                    <a:pt x="1145" y="463"/>
                  </a:lnTo>
                  <a:lnTo>
                    <a:pt x="1157" y="468"/>
                  </a:lnTo>
                  <a:lnTo>
                    <a:pt x="1167" y="473"/>
                  </a:lnTo>
                  <a:lnTo>
                    <a:pt x="1175" y="475"/>
                  </a:lnTo>
                  <a:lnTo>
                    <a:pt x="1185" y="475"/>
                  </a:lnTo>
                  <a:lnTo>
                    <a:pt x="1195" y="475"/>
                  </a:lnTo>
                  <a:lnTo>
                    <a:pt x="1203" y="480"/>
                  </a:lnTo>
                  <a:lnTo>
                    <a:pt x="1209" y="487"/>
                  </a:lnTo>
                  <a:lnTo>
                    <a:pt x="1211" y="498"/>
                  </a:lnTo>
                  <a:lnTo>
                    <a:pt x="1215" y="510"/>
                  </a:lnTo>
                  <a:lnTo>
                    <a:pt x="1222" y="517"/>
                  </a:lnTo>
                  <a:lnTo>
                    <a:pt x="1230" y="522"/>
                  </a:lnTo>
                  <a:lnTo>
                    <a:pt x="1240" y="524"/>
                  </a:lnTo>
                  <a:lnTo>
                    <a:pt x="1246" y="517"/>
                  </a:lnTo>
                  <a:lnTo>
                    <a:pt x="1248" y="498"/>
                  </a:lnTo>
                  <a:lnTo>
                    <a:pt x="1248" y="477"/>
                  </a:lnTo>
                  <a:lnTo>
                    <a:pt x="1244" y="456"/>
                  </a:lnTo>
                  <a:lnTo>
                    <a:pt x="1246" y="444"/>
                  </a:lnTo>
                  <a:lnTo>
                    <a:pt x="1256" y="435"/>
                  </a:lnTo>
                  <a:lnTo>
                    <a:pt x="1272" y="430"/>
                  </a:lnTo>
                  <a:lnTo>
                    <a:pt x="1286" y="423"/>
                  </a:lnTo>
                  <a:lnTo>
                    <a:pt x="1296" y="414"/>
                  </a:lnTo>
                  <a:lnTo>
                    <a:pt x="1294" y="397"/>
                  </a:lnTo>
                  <a:lnTo>
                    <a:pt x="1288" y="383"/>
                  </a:lnTo>
                  <a:lnTo>
                    <a:pt x="1276" y="371"/>
                  </a:lnTo>
                  <a:lnTo>
                    <a:pt x="1268" y="360"/>
                  </a:lnTo>
                  <a:lnTo>
                    <a:pt x="1264" y="346"/>
                  </a:lnTo>
                  <a:lnTo>
                    <a:pt x="1266" y="332"/>
                  </a:lnTo>
                  <a:lnTo>
                    <a:pt x="1270" y="315"/>
                  </a:lnTo>
                  <a:lnTo>
                    <a:pt x="1282" y="303"/>
                  </a:lnTo>
                  <a:lnTo>
                    <a:pt x="1298" y="299"/>
                  </a:lnTo>
                  <a:lnTo>
                    <a:pt x="1316" y="303"/>
                  </a:lnTo>
                  <a:lnTo>
                    <a:pt x="1326" y="313"/>
                  </a:lnTo>
                  <a:lnTo>
                    <a:pt x="1334" y="322"/>
                  </a:lnTo>
                  <a:lnTo>
                    <a:pt x="1346" y="332"/>
                  </a:lnTo>
                  <a:lnTo>
                    <a:pt x="1358" y="336"/>
                  </a:lnTo>
                  <a:lnTo>
                    <a:pt x="1368" y="343"/>
                  </a:lnTo>
                  <a:lnTo>
                    <a:pt x="1376" y="350"/>
                  </a:lnTo>
                  <a:lnTo>
                    <a:pt x="1385" y="360"/>
                  </a:lnTo>
                  <a:lnTo>
                    <a:pt x="1393" y="371"/>
                  </a:lnTo>
                  <a:lnTo>
                    <a:pt x="1401" y="381"/>
                  </a:lnTo>
                  <a:lnTo>
                    <a:pt x="1411" y="383"/>
                  </a:lnTo>
                  <a:lnTo>
                    <a:pt x="1421" y="374"/>
                  </a:lnTo>
                  <a:lnTo>
                    <a:pt x="1433" y="360"/>
                  </a:lnTo>
                  <a:lnTo>
                    <a:pt x="1441" y="346"/>
                  </a:lnTo>
                  <a:lnTo>
                    <a:pt x="1449" y="339"/>
                  </a:lnTo>
                  <a:lnTo>
                    <a:pt x="1463" y="343"/>
                  </a:lnTo>
                  <a:lnTo>
                    <a:pt x="1475" y="355"/>
                  </a:lnTo>
                  <a:lnTo>
                    <a:pt x="1483" y="374"/>
                  </a:lnTo>
                  <a:lnTo>
                    <a:pt x="1489" y="388"/>
                  </a:lnTo>
                  <a:lnTo>
                    <a:pt x="1497" y="402"/>
                  </a:lnTo>
                  <a:lnTo>
                    <a:pt x="1505" y="414"/>
                  </a:lnTo>
                  <a:lnTo>
                    <a:pt x="1517" y="430"/>
                  </a:lnTo>
                  <a:lnTo>
                    <a:pt x="1529" y="447"/>
                  </a:lnTo>
                  <a:lnTo>
                    <a:pt x="1535" y="458"/>
                  </a:lnTo>
                  <a:lnTo>
                    <a:pt x="1539" y="470"/>
                  </a:lnTo>
                  <a:lnTo>
                    <a:pt x="1541" y="482"/>
                  </a:lnTo>
                  <a:lnTo>
                    <a:pt x="1545" y="491"/>
                  </a:lnTo>
                  <a:lnTo>
                    <a:pt x="1556" y="494"/>
                  </a:lnTo>
                  <a:lnTo>
                    <a:pt x="1568" y="491"/>
                  </a:lnTo>
                  <a:lnTo>
                    <a:pt x="1578" y="489"/>
                  </a:lnTo>
                  <a:lnTo>
                    <a:pt x="1586" y="491"/>
                  </a:lnTo>
                  <a:lnTo>
                    <a:pt x="1590" y="501"/>
                  </a:lnTo>
                  <a:lnTo>
                    <a:pt x="1588" y="520"/>
                  </a:lnTo>
                  <a:lnTo>
                    <a:pt x="1582" y="541"/>
                  </a:lnTo>
                  <a:lnTo>
                    <a:pt x="1572" y="557"/>
                  </a:lnTo>
                  <a:lnTo>
                    <a:pt x="1562" y="564"/>
                  </a:lnTo>
                  <a:lnTo>
                    <a:pt x="1550" y="566"/>
                  </a:lnTo>
                  <a:lnTo>
                    <a:pt x="1535" y="569"/>
                  </a:lnTo>
                  <a:lnTo>
                    <a:pt x="1523" y="571"/>
                  </a:lnTo>
                  <a:lnTo>
                    <a:pt x="1513" y="574"/>
                  </a:lnTo>
                  <a:lnTo>
                    <a:pt x="1503" y="576"/>
                  </a:lnTo>
                  <a:lnTo>
                    <a:pt x="1495" y="581"/>
                  </a:lnTo>
                  <a:lnTo>
                    <a:pt x="1491" y="592"/>
                  </a:lnTo>
                  <a:lnTo>
                    <a:pt x="1491" y="609"/>
                  </a:lnTo>
                  <a:lnTo>
                    <a:pt x="1493" y="628"/>
                  </a:lnTo>
                  <a:lnTo>
                    <a:pt x="1495" y="646"/>
                  </a:lnTo>
                  <a:lnTo>
                    <a:pt x="1491" y="663"/>
                  </a:lnTo>
                  <a:lnTo>
                    <a:pt x="1477" y="679"/>
                  </a:lnTo>
                  <a:lnTo>
                    <a:pt x="1459" y="691"/>
                  </a:lnTo>
                  <a:lnTo>
                    <a:pt x="1443" y="698"/>
                  </a:lnTo>
                  <a:lnTo>
                    <a:pt x="1431" y="705"/>
                  </a:lnTo>
                  <a:lnTo>
                    <a:pt x="1419" y="717"/>
                  </a:lnTo>
                  <a:lnTo>
                    <a:pt x="1407" y="731"/>
                  </a:lnTo>
                  <a:lnTo>
                    <a:pt x="1401" y="747"/>
                  </a:lnTo>
                  <a:lnTo>
                    <a:pt x="1395" y="762"/>
                  </a:lnTo>
                  <a:lnTo>
                    <a:pt x="1389" y="773"/>
                  </a:lnTo>
                  <a:lnTo>
                    <a:pt x="1378" y="780"/>
                  </a:lnTo>
                  <a:lnTo>
                    <a:pt x="1368" y="792"/>
                  </a:lnTo>
                  <a:lnTo>
                    <a:pt x="1358" y="801"/>
                  </a:lnTo>
                  <a:lnTo>
                    <a:pt x="1350" y="804"/>
                  </a:lnTo>
                  <a:lnTo>
                    <a:pt x="1340" y="806"/>
                  </a:lnTo>
                  <a:lnTo>
                    <a:pt x="1328" y="813"/>
                  </a:lnTo>
                  <a:lnTo>
                    <a:pt x="1320" y="823"/>
                  </a:lnTo>
                  <a:lnTo>
                    <a:pt x="1320" y="832"/>
                  </a:lnTo>
                  <a:lnTo>
                    <a:pt x="1320" y="841"/>
                  </a:lnTo>
                  <a:lnTo>
                    <a:pt x="1318" y="853"/>
                  </a:lnTo>
                  <a:lnTo>
                    <a:pt x="1314" y="867"/>
                  </a:lnTo>
                  <a:lnTo>
                    <a:pt x="1312" y="881"/>
                  </a:lnTo>
                  <a:lnTo>
                    <a:pt x="1308" y="898"/>
                  </a:lnTo>
                  <a:lnTo>
                    <a:pt x="1302" y="912"/>
                  </a:lnTo>
                  <a:lnTo>
                    <a:pt x="1298" y="924"/>
                  </a:lnTo>
                  <a:lnTo>
                    <a:pt x="1298" y="933"/>
                  </a:lnTo>
                  <a:lnTo>
                    <a:pt x="1296" y="940"/>
                  </a:lnTo>
                  <a:lnTo>
                    <a:pt x="1286" y="942"/>
                  </a:lnTo>
                  <a:lnTo>
                    <a:pt x="1274" y="945"/>
                  </a:lnTo>
                  <a:lnTo>
                    <a:pt x="1266" y="947"/>
                  </a:lnTo>
                  <a:lnTo>
                    <a:pt x="1260" y="954"/>
                  </a:lnTo>
                  <a:lnTo>
                    <a:pt x="1254" y="971"/>
                  </a:lnTo>
                  <a:lnTo>
                    <a:pt x="1256" y="1001"/>
                  </a:lnTo>
                  <a:lnTo>
                    <a:pt x="1262" y="1039"/>
                  </a:lnTo>
                  <a:lnTo>
                    <a:pt x="1264" y="1074"/>
                  </a:lnTo>
                  <a:lnTo>
                    <a:pt x="1254" y="1088"/>
                  </a:lnTo>
                  <a:lnTo>
                    <a:pt x="1242" y="1086"/>
                  </a:lnTo>
                  <a:lnTo>
                    <a:pt x="1232" y="1081"/>
                  </a:lnTo>
                  <a:lnTo>
                    <a:pt x="1226" y="1072"/>
                  </a:lnTo>
                  <a:lnTo>
                    <a:pt x="1220" y="1060"/>
                  </a:lnTo>
                  <a:lnTo>
                    <a:pt x="1213" y="1046"/>
                  </a:lnTo>
                  <a:lnTo>
                    <a:pt x="1209" y="1029"/>
                  </a:lnTo>
                  <a:lnTo>
                    <a:pt x="1205" y="1015"/>
                  </a:lnTo>
                  <a:lnTo>
                    <a:pt x="1203" y="1011"/>
                  </a:lnTo>
                  <a:lnTo>
                    <a:pt x="1199" y="1011"/>
                  </a:lnTo>
                  <a:lnTo>
                    <a:pt x="1187" y="1008"/>
                  </a:lnTo>
                  <a:lnTo>
                    <a:pt x="1173" y="1008"/>
                  </a:lnTo>
                  <a:lnTo>
                    <a:pt x="1161" y="1011"/>
                  </a:lnTo>
                  <a:close/>
                </a:path>
              </a:pathLst>
            </a:custGeom>
            <a:solidFill>
              <a:srgbClr val="3399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2081160" y="2149560"/>
              <a:ext cx="651960" cy="563400"/>
            </a:xfrm>
            <a:custGeom>
              <a:avLst/>
              <a:gdLst/>
              <a:ahLst/>
              <a:rect l="l" t="t" r="r" b="b"/>
              <a:pathLst>
                <a:path w="386" h="355">
                  <a:moveTo>
                    <a:pt x="18" y="9"/>
                  </a:moveTo>
                  <a:lnTo>
                    <a:pt x="26" y="5"/>
                  </a:lnTo>
                  <a:lnTo>
                    <a:pt x="36" y="0"/>
                  </a:lnTo>
                  <a:lnTo>
                    <a:pt x="46" y="0"/>
                  </a:lnTo>
                  <a:lnTo>
                    <a:pt x="56" y="0"/>
                  </a:lnTo>
                  <a:lnTo>
                    <a:pt x="66" y="2"/>
                  </a:lnTo>
                  <a:lnTo>
                    <a:pt x="77" y="5"/>
                  </a:lnTo>
                  <a:lnTo>
                    <a:pt x="87" y="7"/>
                  </a:lnTo>
                  <a:lnTo>
                    <a:pt x="99" y="12"/>
                  </a:lnTo>
                  <a:lnTo>
                    <a:pt x="111" y="16"/>
                  </a:lnTo>
                  <a:lnTo>
                    <a:pt x="123" y="21"/>
                  </a:lnTo>
                  <a:lnTo>
                    <a:pt x="137" y="26"/>
                  </a:lnTo>
                  <a:lnTo>
                    <a:pt x="151" y="30"/>
                  </a:lnTo>
                  <a:lnTo>
                    <a:pt x="163" y="37"/>
                  </a:lnTo>
                  <a:lnTo>
                    <a:pt x="175" y="42"/>
                  </a:lnTo>
                  <a:lnTo>
                    <a:pt x="187" y="47"/>
                  </a:lnTo>
                  <a:lnTo>
                    <a:pt x="195" y="49"/>
                  </a:lnTo>
                  <a:lnTo>
                    <a:pt x="205" y="52"/>
                  </a:lnTo>
                  <a:lnTo>
                    <a:pt x="219" y="56"/>
                  </a:lnTo>
                  <a:lnTo>
                    <a:pt x="233" y="61"/>
                  </a:lnTo>
                  <a:lnTo>
                    <a:pt x="250" y="68"/>
                  </a:lnTo>
                  <a:lnTo>
                    <a:pt x="266" y="77"/>
                  </a:lnTo>
                  <a:lnTo>
                    <a:pt x="282" y="84"/>
                  </a:lnTo>
                  <a:lnTo>
                    <a:pt x="294" y="96"/>
                  </a:lnTo>
                  <a:lnTo>
                    <a:pt x="304" y="106"/>
                  </a:lnTo>
                  <a:lnTo>
                    <a:pt x="318" y="131"/>
                  </a:lnTo>
                  <a:lnTo>
                    <a:pt x="330" y="167"/>
                  </a:lnTo>
                  <a:lnTo>
                    <a:pt x="340" y="197"/>
                  </a:lnTo>
                  <a:lnTo>
                    <a:pt x="350" y="214"/>
                  </a:lnTo>
                  <a:lnTo>
                    <a:pt x="360" y="223"/>
                  </a:lnTo>
                  <a:lnTo>
                    <a:pt x="368" y="240"/>
                  </a:lnTo>
                  <a:lnTo>
                    <a:pt x="372" y="258"/>
                  </a:lnTo>
                  <a:lnTo>
                    <a:pt x="374" y="277"/>
                  </a:lnTo>
                  <a:lnTo>
                    <a:pt x="374" y="294"/>
                  </a:lnTo>
                  <a:lnTo>
                    <a:pt x="378" y="308"/>
                  </a:lnTo>
                  <a:lnTo>
                    <a:pt x="382" y="319"/>
                  </a:lnTo>
                  <a:lnTo>
                    <a:pt x="386" y="331"/>
                  </a:lnTo>
                  <a:lnTo>
                    <a:pt x="384" y="338"/>
                  </a:lnTo>
                  <a:lnTo>
                    <a:pt x="376" y="345"/>
                  </a:lnTo>
                  <a:lnTo>
                    <a:pt x="366" y="350"/>
                  </a:lnTo>
                  <a:lnTo>
                    <a:pt x="352" y="352"/>
                  </a:lnTo>
                  <a:lnTo>
                    <a:pt x="338" y="355"/>
                  </a:lnTo>
                  <a:lnTo>
                    <a:pt x="324" y="352"/>
                  </a:lnTo>
                  <a:lnTo>
                    <a:pt x="310" y="345"/>
                  </a:lnTo>
                  <a:lnTo>
                    <a:pt x="300" y="336"/>
                  </a:lnTo>
                  <a:lnTo>
                    <a:pt x="290" y="324"/>
                  </a:lnTo>
                  <a:lnTo>
                    <a:pt x="280" y="312"/>
                  </a:lnTo>
                  <a:lnTo>
                    <a:pt x="268" y="303"/>
                  </a:lnTo>
                  <a:lnTo>
                    <a:pt x="256" y="294"/>
                  </a:lnTo>
                  <a:lnTo>
                    <a:pt x="244" y="286"/>
                  </a:lnTo>
                  <a:lnTo>
                    <a:pt x="231" y="279"/>
                  </a:lnTo>
                  <a:lnTo>
                    <a:pt x="219" y="277"/>
                  </a:lnTo>
                  <a:lnTo>
                    <a:pt x="209" y="275"/>
                  </a:lnTo>
                  <a:lnTo>
                    <a:pt x="189" y="270"/>
                  </a:lnTo>
                  <a:lnTo>
                    <a:pt x="171" y="256"/>
                  </a:lnTo>
                  <a:lnTo>
                    <a:pt x="161" y="242"/>
                  </a:lnTo>
                  <a:lnTo>
                    <a:pt x="161" y="225"/>
                  </a:lnTo>
                  <a:lnTo>
                    <a:pt x="165" y="221"/>
                  </a:lnTo>
                  <a:lnTo>
                    <a:pt x="173" y="216"/>
                  </a:lnTo>
                  <a:lnTo>
                    <a:pt x="181" y="214"/>
                  </a:lnTo>
                  <a:lnTo>
                    <a:pt x="191" y="214"/>
                  </a:lnTo>
                  <a:lnTo>
                    <a:pt x="199" y="211"/>
                  </a:lnTo>
                  <a:lnTo>
                    <a:pt x="209" y="211"/>
                  </a:lnTo>
                  <a:lnTo>
                    <a:pt x="217" y="211"/>
                  </a:lnTo>
                  <a:lnTo>
                    <a:pt x="225" y="209"/>
                  </a:lnTo>
                  <a:lnTo>
                    <a:pt x="229" y="197"/>
                  </a:lnTo>
                  <a:lnTo>
                    <a:pt x="221" y="178"/>
                  </a:lnTo>
                  <a:lnTo>
                    <a:pt x="207" y="160"/>
                  </a:lnTo>
                  <a:lnTo>
                    <a:pt x="193" y="146"/>
                  </a:lnTo>
                  <a:lnTo>
                    <a:pt x="185" y="141"/>
                  </a:lnTo>
                  <a:lnTo>
                    <a:pt x="171" y="138"/>
                  </a:lnTo>
                  <a:lnTo>
                    <a:pt x="155" y="131"/>
                  </a:lnTo>
                  <a:lnTo>
                    <a:pt x="137" y="127"/>
                  </a:lnTo>
                  <a:lnTo>
                    <a:pt x="117" y="122"/>
                  </a:lnTo>
                  <a:lnTo>
                    <a:pt x="99" y="117"/>
                  </a:lnTo>
                  <a:lnTo>
                    <a:pt x="83" y="113"/>
                  </a:lnTo>
                  <a:lnTo>
                    <a:pt x="68" y="108"/>
                  </a:lnTo>
                  <a:lnTo>
                    <a:pt x="56" y="101"/>
                  </a:lnTo>
                  <a:lnTo>
                    <a:pt x="42" y="94"/>
                  </a:lnTo>
                  <a:lnTo>
                    <a:pt x="26" y="82"/>
                  </a:lnTo>
                  <a:lnTo>
                    <a:pt x="14" y="68"/>
                  </a:lnTo>
                  <a:lnTo>
                    <a:pt x="4" y="54"/>
                  </a:lnTo>
                  <a:lnTo>
                    <a:pt x="0" y="40"/>
                  </a:lnTo>
                  <a:lnTo>
                    <a:pt x="4" y="23"/>
                  </a:lnTo>
                  <a:lnTo>
                    <a:pt x="18" y="9"/>
                  </a:lnTo>
                  <a:close/>
                </a:path>
              </a:pathLst>
            </a:custGeom>
            <a:solidFill>
              <a:srgbClr val="3399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2492640" y="1503360"/>
              <a:ext cx="1327680" cy="1204920"/>
            </a:xfrm>
            <a:custGeom>
              <a:avLst/>
              <a:gdLst/>
              <a:ahLst/>
              <a:rect l="l" t="t" r="r" b="b"/>
              <a:pathLst>
                <a:path w="786" h="759">
                  <a:moveTo>
                    <a:pt x="181" y="106"/>
                  </a:moveTo>
                  <a:lnTo>
                    <a:pt x="171" y="108"/>
                  </a:lnTo>
                  <a:lnTo>
                    <a:pt x="162" y="111"/>
                  </a:lnTo>
                  <a:lnTo>
                    <a:pt x="154" y="108"/>
                  </a:lnTo>
                  <a:lnTo>
                    <a:pt x="146" y="108"/>
                  </a:lnTo>
                  <a:lnTo>
                    <a:pt x="138" y="108"/>
                  </a:lnTo>
                  <a:lnTo>
                    <a:pt x="130" y="111"/>
                  </a:lnTo>
                  <a:lnTo>
                    <a:pt x="120" y="118"/>
                  </a:lnTo>
                  <a:lnTo>
                    <a:pt x="110" y="127"/>
                  </a:lnTo>
                  <a:lnTo>
                    <a:pt x="94" y="153"/>
                  </a:lnTo>
                  <a:lnTo>
                    <a:pt x="84" y="174"/>
                  </a:lnTo>
                  <a:lnTo>
                    <a:pt x="74" y="193"/>
                  </a:lnTo>
                  <a:lnTo>
                    <a:pt x="60" y="207"/>
                  </a:lnTo>
                  <a:lnTo>
                    <a:pt x="50" y="214"/>
                  </a:lnTo>
                  <a:lnTo>
                    <a:pt x="40" y="219"/>
                  </a:lnTo>
                  <a:lnTo>
                    <a:pt x="28" y="226"/>
                  </a:lnTo>
                  <a:lnTo>
                    <a:pt x="18" y="233"/>
                  </a:lnTo>
                  <a:lnTo>
                    <a:pt x="8" y="240"/>
                  </a:lnTo>
                  <a:lnTo>
                    <a:pt x="2" y="247"/>
                  </a:lnTo>
                  <a:lnTo>
                    <a:pt x="0" y="254"/>
                  </a:lnTo>
                  <a:lnTo>
                    <a:pt x="2" y="261"/>
                  </a:lnTo>
                  <a:lnTo>
                    <a:pt x="12" y="271"/>
                  </a:lnTo>
                  <a:lnTo>
                    <a:pt x="20" y="275"/>
                  </a:lnTo>
                  <a:lnTo>
                    <a:pt x="26" y="282"/>
                  </a:lnTo>
                  <a:lnTo>
                    <a:pt x="32" y="292"/>
                  </a:lnTo>
                  <a:lnTo>
                    <a:pt x="36" y="306"/>
                  </a:lnTo>
                  <a:lnTo>
                    <a:pt x="46" y="320"/>
                  </a:lnTo>
                  <a:lnTo>
                    <a:pt x="58" y="327"/>
                  </a:lnTo>
                  <a:lnTo>
                    <a:pt x="74" y="318"/>
                  </a:lnTo>
                  <a:lnTo>
                    <a:pt x="90" y="303"/>
                  </a:lnTo>
                  <a:lnTo>
                    <a:pt x="102" y="296"/>
                  </a:lnTo>
                  <a:lnTo>
                    <a:pt x="116" y="294"/>
                  </a:lnTo>
                  <a:lnTo>
                    <a:pt x="130" y="292"/>
                  </a:lnTo>
                  <a:lnTo>
                    <a:pt x="140" y="287"/>
                  </a:lnTo>
                  <a:lnTo>
                    <a:pt x="148" y="285"/>
                  </a:lnTo>
                  <a:lnTo>
                    <a:pt x="154" y="285"/>
                  </a:lnTo>
                  <a:lnTo>
                    <a:pt x="160" y="294"/>
                  </a:lnTo>
                  <a:lnTo>
                    <a:pt x="171" y="311"/>
                  </a:lnTo>
                  <a:lnTo>
                    <a:pt x="183" y="327"/>
                  </a:lnTo>
                  <a:lnTo>
                    <a:pt x="193" y="336"/>
                  </a:lnTo>
                  <a:lnTo>
                    <a:pt x="197" y="341"/>
                  </a:lnTo>
                  <a:lnTo>
                    <a:pt x="197" y="346"/>
                  </a:lnTo>
                  <a:lnTo>
                    <a:pt x="197" y="355"/>
                  </a:lnTo>
                  <a:lnTo>
                    <a:pt x="197" y="369"/>
                  </a:lnTo>
                  <a:lnTo>
                    <a:pt x="199" y="381"/>
                  </a:lnTo>
                  <a:lnTo>
                    <a:pt x="203" y="395"/>
                  </a:lnTo>
                  <a:lnTo>
                    <a:pt x="213" y="409"/>
                  </a:lnTo>
                  <a:lnTo>
                    <a:pt x="227" y="423"/>
                  </a:lnTo>
                  <a:lnTo>
                    <a:pt x="239" y="437"/>
                  </a:lnTo>
                  <a:lnTo>
                    <a:pt x="247" y="451"/>
                  </a:lnTo>
                  <a:lnTo>
                    <a:pt x="251" y="463"/>
                  </a:lnTo>
                  <a:lnTo>
                    <a:pt x="253" y="480"/>
                  </a:lnTo>
                  <a:lnTo>
                    <a:pt x="255" y="498"/>
                  </a:lnTo>
                  <a:lnTo>
                    <a:pt x="257" y="522"/>
                  </a:lnTo>
                  <a:lnTo>
                    <a:pt x="259" y="548"/>
                  </a:lnTo>
                  <a:lnTo>
                    <a:pt x="259" y="571"/>
                  </a:lnTo>
                  <a:lnTo>
                    <a:pt x="257" y="585"/>
                  </a:lnTo>
                  <a:lnTo>
                    <a:pt x="251" y="600"/>
                  </a:lnTo>
                  <a:lnTo>
                    <a:pt x="245" y="614"/>
                  </a:lnTo>
                  <a:lnTo>
                    <a:pt x="241" y="628"/>
                  </a:lnTo>
                  <a:lnTo>
                    <a:pt x="239" y="642"/>
                  </a:lnTo>
                  <a:lnTo>
                    <a:pt x="241" y="654"/>
                  </a:lnTo>
                  <a:lnTo>
                    <a:pt x="247" y="661"/>
                  </a:lnTo>
                  <a:lnTo>
                    <a:pt x="253" y="665"/>
                  </a:lnTo>
                  <a:lnTo>
                    <a:pt x="257" y="675"/>
                  </a:lnTo>
                  <a:lnTo>
                    <a:pt x="259" y="689"/>
                  </a:lnTo>
                  <a:lnTo>
                    <a:pt x="261" y="703"/>
                  </a:lnTo>
                  <a:lnTo>
                    <a:pt x="267" y="717"/>
                  </a:lnTo>
                  <a:lnTo>
                    <a:pt x="275" y="729"/>
                  </a:lnTo>
                  <a:lnTo>
                    <a:pt x="283" y="733"/>
                  </a:lnTo>
                  <a:lnTo>
                    <a:pt x="293" y="740"/>
                  </a:lnTo>
                  <a:lnTo>
                    <a:pt x="305" y="748"/>
                  </a:lnTo>
                  <a:lnTo>
                    <a:pt x="319" y="755"/>
                  </a:lnTo>
                  <a:lnTo>
                    <a:pt x="334" y="759"/>
                  </a:lnTo>
                  <a:lnTo>
                    <a:pt x="346" y="759"/>
                  </a:lnTo>
                  <a:lnTo>
                    <a:pt x="356" y="759"/>
                  </a:lnTo>
                  <a:lnTo>
                    <a:pt x="364" y="752"/>
                  </a:lnTo>
                  <a:lnTo>
                    <a:pt x="370" y="743"/>
                  </a:lnTo>
                  <a:lnTo>
                    <a:pt x="378" y="731"/>
                  </a:lnTo>
                  <a:lnTo>
                    <a:pt x="390" y="719"/>
                  </a:lnTo>
                  <a:lnTo>
                    <a:pt x="402" y="708"/>
                  </a:lnTo>
                  <a:lnTo>
                    <a:pt x="414" y="693"/>
                  </a:lnTo>
                  <a:lnTo>
                    <a:pt x="426" y="679"/>
                  </a:lnTo>
                  <a:lnTo>
                    <a:pt x="438" y="668"/>
                  </a:lnTo>
                  <a:lnTo>
                    <a:pt x="448" y="656"/>
                  </a:lnTo>
                  <a:lnTo>
                    <a:pt x="456" y="644"/>
                  </a:lnTo>
                  <a:lnTo>
                    <a:pt x="464" y="632"/>
                  </a:lnTo>
                  <a:lnTo>
                    <a:pt x="472" y="618"/>
                  </a:lnTo>
                  <a:lnTo>
                    <a:pt x="480" y="604"/>
                  </a:lnTo>
                  <a:lnTo>
                    <a:pt x="488" y="590"/>
                  </a:lnTo>
                  <a:lnTo>
                    <a:pt x="497" y="578"/>
                  </a:lnTo>
                  <a:lnTo>
                    <a:pt x="507" y="569"/>
                  </a:lnTo>
                  <a:lnTo>
                    <a:pt x="517" y="564"/>
                  </a:lnTo>
                  <a:lnTo>
                    <a:pt x="527" y="562"/>
                  </a:lnTo>
                  <a:lnTo>
                    <a:pt x="539" y="560"/>
                  </a:lnTo>
                  <a:lnTo>
                    <a:pt x="549" y="557"/>
                  </a:lnTo>
                  <a:lnTo>
                    <a:pt x="559" y="555"/>
                  </a:lnTo>
                  <a:lnTo>
                    <a:pt x="567" y="553"/>
                  </a:lnTo>
                  <a:lnTo>
                    <a:pt x="577" y="548"/>
                  </a:lnTo>
                  <a:lnTo>
                    <a:pt x="585" y="543"/>
                  </a:lnTo>
                  <a:lnTo>
                    <a:pt x="591" y="538"/>
                  </a:lnTo>
                  <a:lnTo>
                    <a:pt x="603" y="529"/>
                  </a:lnTo>
                  <a:lnTo>
                    <a:pt x="613" y="522"/>
                  </a:lnTo>
                  <a:lnTo>
                    <a:pt x="621" y="515"/>
                  </a:lnTo>
                  <a:lnTo>
                    <a:pt x="633" y="508"/>
                  </a:lnTo>
                  <a:lnTo>
                    <a:pt x="643" y="498"/>
                  </a:lnTo>
                  <a:lnTo>
                    <a:pt x="651" y="487"/>
                  </a:lnTo>
                  <a:lnTo>
                    <a:pt x="657" y="477"/>
                  </a:lnTo>
                  <a:lnTo>
                    <a:pt x="657" y="468"/>
                  </a:lnTo>
                  <a:lnTo>
                    <a:pt x="653" y="461"/>
                  </a:lnTo>
                  <a:lnTo>
                    <a:pt x="645" y="454"/>
                  </a:lnTo>
                  <a:lnTo>
                    <a:pt x="637" y="447"/>
                  </a:lnTo>
                  <a:lnTo>
                    <a:pt x="631" y="444"/>
                  </a:lnTo>
                  <a:lnTo>
                    <a:pt x="623" y="442"/>
                  </a:lnTo>
                  <a:lnTo>
                    <a:pt x="611" y="437"/>
                  </a:lnTo>
                  <a:lnTo>
                    <a:pt x="603" y="433"/>
                  </a:lnTo>
                  <a:lnTo>
                    <a:pt x="603" y="421"/>
                  </a:lnTo>
                  <a:lnTo>
                    <a:pt x="609" y="407"/>
                  </a:lnTo>
                  <a:lnTo>
                    <a:pt x="615" y="393"/>
                  </a:lnTo>
                  <a:lnTo>
                    <a:pt x="621" y="386"/>
                  </a:lnTo>
                  <a:lnTo>
                    <a:pt x="631" y="388"/>
                  </a:lnTo>
                  <a:lnTo>
                    <a:pt x="643" y="393"/>
                  </a:lnTo>
                  <a:lnTo>
                    <a:pt x="659" y="395"/>
                  </a:lnTo>
                  <a:lnTo>
                    <a:pt x="672" y="397"/>
                  </a:lnTo>
                  <a:lnTo>
                    <a:pt x="678" y="397"/>
                  </a:lnTo>
                  <a:lnTo>
                    <a:pt x="678" y="397"/>
                  </a:lnTo>
                  <a:lnTo>
                    <a:pt x="680" y="395"/>
                  </a:lnTo>
                  <a:lnTo>
                    <a:pt x="684" y="388"/>
                  </a:lnTo>
                  <a:lnTo>
                    <a:pt x="686" y="376"/>
                  </a:lnTo>
                  <a:lnTo>
                    <a:pt x="690" y="357"/>
                  </a:lnTo>
                  <a:lnTo>
                    <a:pt x="694" y="339"/>
                  </a:lnTo>
                  <a:lnTo>
                    <a:pt x="696" y="322"/>
                  </a:lnTo>
                  <a:lnTo>
                    <a:pt x="694" y="308"/>
                  </a:lnTo>
                  <a:lnTo>
                    <a:pt x="692" y="292"/>
                  </a:lnTo>
                  <a:lnTo>
                    <a:pt x="688" y="273"/>
                  </a:lnTo>
                  <a:lnTo>
                    <a:pt x="688" y="249"/>
                  </a:lnTo>
                  <a:lnTo>
                    <a:pt x="692" y="224"/>
                  </a:lnTo>
                  <a:lnTo>
                    <a:pt x="700" y="202"/>
                  </a:lnTo>
                  <a:lnTo>
                    <a:pt x="706" y="186"/>
                  </a:lnTo>
                  <a:lnTo>
                    <a:pt x="714" y="174"/>
                  </a:lnTo>
                  <a:lnTo>
                    <a:pt x="724" y="162"/>
                  </a:lnTo>
                  <a:lnTo>
                    <a:pt x="730" y="155"/>
                  </a:lnTo>
                  <a:lnTo>
                    <a:pt x="738" y="148"/>
                  </a:lnTo>
                  <a:lnTo>
                    <a:pt x="746" y="141"/>
                  </a:lnTo>
                  <a:lnTo>
                    <a:pt x="756" y="134"/>
                  </a:lnTo>
                  <a:lnTo>
                    <a:pt x="764" y="127"/>
                  </a:lnTo>
                  <a:lnTo>
                    <a:pt x="772" y="120"/>
                  </a:lnTo>
                  <a:lnTo>
                    <a:pt x="780" y="111"/>
                  </a:lnTo>
                  <a:lnTo>
                    <a:pt x="784" y="104"/>
                  </a:lnTo>
                  <a:lnTo>
                    <a:pt x="786" y="90"/>
                  </a:lnTo>
                  <a:lnTo>
                    <a:pt x="780" y="83"/>
                  </a:lnTo>
                  <a:lnTo>
                    <a:pt x="770" y="83"/>
                  </a:lnTo>
                  <a:lnTo>
                    <a:pt x="758" y="85"/>
                  </a:lnTo>
                  <a:lnTo>
                    <a:pt x="746" y="85"/>
                  </a:lnTo>
                  <a:lnTo>
                    <a:pt x="732" y="83"/>
                  </a:lnTo>
                  <a:lnTo>
                    <a:pt x="718" y="80"/>
                  </a:lnTo>
                  <a:lnTo>
                    <a:pt x="708" y="78"/>
                  </a:lnTo>
                  <a:lnTo>
                    <a:pt x="698" y="78"/>
                  </a:lnTo>
                  <a:lnTo>
                    <a:pt x="690" y="78"/>
                  </a:lnTo>
                  <a:lnTo>
                    <a:pt x="684" y="85"/>
                  </a:lnTo>
                  <a:lnTo>
                    <a:pt x="678" y="94"/>
                  </a:lnTo>
                  <a:lnTo>
                    <a:pt x="674" y="99"/>
                  </a:lnTo>
                  <a:lnTo>
                    <a:pt x="668" y="101"/>
                  </a:lnTo>
                  <a:lnTo>
                    <a:pt x="659" y="104"/>
                  </a:lnTo>
                  <a:lnTo>
                    <a:pt x="651" y="106"/>
                  </a:lnTo>
                  <a:lnTo>
                    <a:pt x="641" y="106"/>
                  </a:lnTo>
                  <a:lnTo>
                    <a:pt x="633" y="106"/>
                  </a:lnTo>
                  <a:lnTo>
                    <a:pt x="623" y="106"/>
                  </a:lnTo>
                  <a:lnTo>
                    <a:pt x="615" y="106"/>
                  </a:lnTo>
                  <a:lnTo>
                    <a:pt x="599" y="104"/>
                  </a:lnTo>
                  <a:lnTo>
                    <a:pt x="583" y="101"/>
                  </a:lnTo>
                  <a:lnTo>
                    <a:pt x="569" y="99"/>
                  </a:lnTo>
                  <a:lnTo>
                    <a:pt x="557" y="99"/>
                  </a:lnTo>
                  <a:lnTo>
                    <a:pt x="551" y="99"/>
                  </a:lnTo>
                  <a:lnTo>
                    <a:pt x="555" y="97"/>
                  </a:lnTo>
                  <a:lnTo>
                    <a:pt x="565" y="92"/>
                  </a:lnTo>
                  <a:lnTo>
                    <a:pt x="577" y="80"/>
                  </a:lnTo>
                  <a:lnTo>
                    <a:pt x="589" y="68"/>
                  </a:lnTo>
                  <a:lnTo>
                    <a:pt x="601" y="61"/>
                  </a:lnTo>
                  <a:lnTo>
                    <a:pt x="613" y="59"/>
                  </a:lnTo>
                  <a:lnTo>
                    <a:pt x="625" y="57"/>
                  </a:lnTo>
                  <a:lnTo>
                    <a:pt x="639" y="57"/>
                  </a:lnTo>
                  <a:lnTo>
                    <a:pt x="657" y="59"/>
                  </a:lnTo>
                  <a:lnTo>
                    <a:pt x="672" y="64"/>
                  </a:lnTo>
                  <a:lnTo>
                    <a:pt x="678" y="64"/>
                  </a:lnTo>
                  <a:lnTo>
                    <a:pt x="668" y="45"/>
                  </a:lnTo>
                  <a:lnTo>
                    <a:pt x="653" y="26"/>
                  </a:lnTo>
                  <a:lnTo>
                    <a:pt x="639" y="14"/>
                  </a:lnTo>
                  <a:lnTo>
                    <a:pt x="627" y="7"/>
                  </a:lnTo>
                  <a:lnTo>
                    <a:pt x="621" y="5"/>
                  </a:lnTo>
                  <a:lnTo>
                    <a:pt x="611" y="5"/>
                  </a:lnTo>
                  <a:lnTo>
                    <a:pt x="601" y="3"/>
                  </a:lnTo>
                  <a:lnTo>
                    <a:pt x="589" y="0"/>
                  </a:lnTo>
                  <a:lnTo>
                    <a:pt x="577" y="0"/>
                  </a:lnTo>
                  <a:lnTo>
                    <a:pt x="563" y="0"/>
                  </a:lnTo>
                  <a:lnTo>
                    <a:pt x="549" y="0"/>
                  </a:lnTo>
                  <a:lnTo>
                    <a:pt x="535" y="3"/>
                  </a:lnTo>
                  <a:lnTo>
                    <a:pt x="521" y="5"/>
                  </a:lnTo>
                  <a:lnTo>
                    <a:pt x="507" y="7"/>
                  </a:lnTo>
                  <a:lnTo>
                    <a:pt x="490" y="7"/>
                  </a:lnTo>
                  <a:lnTo>
                    <a:pt x="476" y="7"/>
                  </a:lnTo>
                  <a:lnTo>
                    <a:pt x="462" y="10"/>
                  </a:lnTo>
                  <a:lnTo>
                    <a:pt x="450" y="10"/>
                  </a:lnTo>
                  <a:lnTo>
                    <a:pt x="440" y="10"/>
                  </a:lnTo>
                  <a:lnTo>
                    <a:pt x="432" y="12"/>
                  </a:lnTo>
                  <a:lnTo>
                    <a:pt x="418" y="19"/>
                  </a:lnTo>
                  <a:lnTo>
                    <a:pt x="406" y="26"/>
                  </a:lnTo>
                  <a:lnTo>
                    <a:pt x="394" y="33"/>
                  </a:lnTo>
                  <a:lnTo>
                    <a:pt x="382" y="36"/>
                  </a:lnTo>
                  <a:lnTo>
                    <a:pt x="372" y="36"/>
                  </a:lnTo>
                  <a:lnTo>
                    <a:pt x="366" y="38"/>
                  </a:lnTo>
                  <a:lnTo>
                    <a:pt x="360" y="43"/>
                  </a:lnTo>
                  <a:lnTo>
                    <a:pt x="350" y="47"/>
                  </a:lnTo>
                  <a:lnTo>
                    <a:pt x="344" y="54"/>
                  </a:lnTo>
                  <a:lnTo>
                    <a:pt x="346" y="61"/>
                  </a:lnTo>
                  <a:lnTo>
                    <a:pt x="352" y="73"/>
                  </a:lnTo>
                  <a:lnTo>
                    <a:pt x="356" y="85"/>
                  </a:lnTo>
                  <a:lnTo>
                    <a:pt x="354" y="92"/>
                  </a:lnTo>
                  <a:lnTo>
                    <a:pt x="346" y="92"/>
                  </a:lnTo>
                  <a:lnTo>
                    <a:pt x="334" y="92"/>
                  </a:lnTo>
                  <a:lnTo>
                    <a:pt x="319" y="94"/>
                  </a:lnTo>
                  <a:lnTo>
                    <a:pt x="305" y="99"/>
                  </a:lnTo>
                  <a:lnTo>
                    <a:pt x="295" y="99"/>
                  </a:lnTo>
                  <a:lnTo>
                    <a:pt x="285" y="99"/>
                  </a:lnTo>
                  <a:lnTo>
                    <a:pt x="277" y="97"/>
                  </a:lnTo>
                  <a:lnTo>
                    <a:pt x="267" y="97"/>
                  </a:lnTo>
                  <a:lnTo>
                    <a:pt x="253" y="99"/>
                  </a:lnTo>
                  <a:lnTo>
                    <a:pt x="241" y="101"/>
                  </a:lnTo>
                  <a:lnTo>
                    <a:pt x="235" y="104"/>
                  </a:lnTo>
                  <a:lnTo>
                    <a:pt x="229" y="104"/>
                  </a:lnTo>
                  <a:lnTo>
                    <a:pt x="215" y="101"/>
                  </a:lnTo>
                  <a:lnTo>
                    <a:pt x="197" y="101"/>
                  </a:lnTo>
                  <a:lnTo>
                    <a:pt x="181" y="106"/>
                  </a:lnTo>
                  <a:close/>
                </a:path>
              </a:pathLst>
            </a:custGeom>
            <a:solidFill>
              <a:srgbClr val="3399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2026800" y="1582560"/>
              <a:ext cx="716760" cy="406440"/>
            </a:xfrm>
            <a:custGeom>
              <a:avLst/>
              <a:gdLst/>
              <a:ahLst/>
              <a:rect l="l" t="t" r="r" b="b"/>
              <a:pathLst>
                <a:path w="424" h="256">
                  <a:moveTo>
                    <a:pt x="424" y="26"/>
                  </a:moveTo>
                  <a:lnTo>
                    <a:pt x="422" y="23"/>
                  </a:lnTo>
                  <a:lnTo>
                    <a:pt x="410" y="23"/>
                  </a:lnTo>
                  <a:lnTo>
                    <a:pt x="390" y="23"/>
                  </a:lnTo>
                  <a:lnTo>
                    <a:pt x="368" y="23"/>
                  </a:lnTo>
                  <a:lnTo>
                    <a:pt x="344" y="21"/>
                  </a:lnTo>
                  <a:lnTo>
                    <a:pt x="322" y="21"/>
                  </a:lnTo>
                  <a:lnTo>
                    <a:pt x="302" y="18"/>
                  </a:lnTo>
                  <a:lnTo>
                    <a:pt x="290" y="16"/>
                  </a:lnTo>
                  <a:lnTo>
                    <a:pt x="278" y="11"/>
                  </a:lnTo>
                  <a:lnTo>
                    <a:pt x="259" y="9"/>
                  </a:lnTo>
                  <a:lnTo>
                    <a:pt x="237" y="4"/>
                  </a:lnTo>
                  <a:lnTo>
                    <a:pt x="213" y="2"/>
                  </a:lnTo>
                  <a:lnTo>
                    <a:pt x="189" y="0"/>
                  </a:lnTo>
                  <a:lnTo>
                    <a:pt x="169" y="2"/>
                  </a:lnTo>
                  <a:lnTo>
                    <a:pt x="151" y="4"/>
                  </a:lnTo>
                  <a:lnTo>
                    <a:pt x="139" y="9"/>
                  </a:lnTo>
                  <a:lnTo>
                    <a:pt x="129" y="16"/>
                  </a:lnTo>
                  <a:lnTo>
                    <a:pt x="117" y="21"/>
                  </a:lnTo>
                  <a:lnTo>
                    <a:pt x="104" y="23"/>
                  </a:lnTo>
                  <a:lnTo>
                    <a:pt x="92" y="26"/>
                  </a:lnTo>
                  <a:lnTo>
                    <a:pt x="80" y="30"/>
                  </a:lnTo>
                  <a:lnTo>
                    <a:pt x="68" y="33"/>
                  </a:lnTo>
                  <a:lnTo>
                    <a:pt x="58" y="35"/>
                  </a:lnTo>
                  <a:lnTo>
                    <a:pt x="50" y="37"/>
                  </a:lnTo>
                  <a:lnTo>
                    <a:pt x="36" y="42"/>
                  </a:lnTo>
                  <a:lnTo>
                    <a:pt x="20" y="42"/>
                  </a:lnTo>
                  <a:lnTo>
                    <a:pt x="8" y="42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70"/>
                  </a:lnTo>
                  <a:lnTo>
                    <a:pt x="22" y="77"/>
                  </a:lnTo>
                  <a:lnTo>
                    <a:pt x="32" y="84"/>
                  </a:lnTo>
                  <a:lnTo>
                    <a:pt x="42" y="89"/>
                  </a:lnTo>
                  <a:lnTo>
                    <a:pt x="54" y="91"/>
                  </a:lnTo>
                  <a:lnTo>
                    <a:pt x="68" y="96"/>
                  </a:lnTo>
                  <a:lnTo>
                    <a:pt x="80" y="103"/>
                  </a:lnTo>
                  <a:lnTo>
                    <a:pt x="92" y="115"/>
                  </a:lnTo>
                  <a:lnTo>
                    <a:pt x="102" y="129"/>
                  </a:lnTo>
                  <a:lnTo>
                    <a:pt x="104" y="143"/>
                  </a:lnTo>
                  <a:lnTo>
                    <a:pt x="92" y="155"/>
                  </a:lnTo>
                  <a:lnTo>
                    <a:pt x="74" y="167"/>
                  </a:lnTo>
                  <a:lnTo>
                    <a:pt x="64" y="183"/>
                  </a:lnTo>
                  <a:lnTo>
                    <a:pt x="58" y="197"/>
                  </a:lnTo>
                  <a:lnTo>
                    <a:pt x="56" y="204"/>
                  </a:lnTo>
                  <a:lnTo>
                    <a:pt x="52" y="244"/>
                  </a:lnTo>
                  <a:lnTo>
                    <a:pt x="106" y="244"/>
                  </a:lnTo>
                  <a:lnTo>
                    <a:pt x="111" y="246"/>
                  </a:lnTo>
                  <a:lnTo>
                    <a:pt x="119" y="251"/>
                  </a:lnTo>
                  <a:lnTo>
                    <a:pt x="129" y="256"/>
                  </a:lnTo>
                  <a:lnTo>
                    <a:pt x="139" y="253"/>
                  </a:lnTo>
                  <a:lnTo>
                    <a:pt x="145" y="249"/>
                  </a:lnTo>
                  <a:lnTo>
                    <a:pt x="153" y="244"/>
                  </a:lnTo>
                  <a:lnTo>
                    <a:pt x="163" y="237"/>
                  </a:lnTo>
                  <a:lnTo>
                    <a:pt x="173" y="228"/>
                  </a:lnTo>
                  <a:lnTo>
                    <a:pt x="185" y="221"/>
                  </a:lnTo>
                  <a:lnTo>
                    <a:pt x="193" y="214"/>
                  </a:lnTo>
                  <a:lnTo>
                    <a:pt x="199" y="206"/>
                  </a:lnTo>
                  <a:lnTo>
                    <a:pt x="201" y="202"/>
                  </a:lnTo>
                  <a:lnTo>
                    <a:pt x="201" y="192"/>
                  </a:lnTo>
                  <a:lnTo>
                    <a:pt x="199" y="181"/>
                  </a:lnTo>
                  <a:lnTo>
                    <a:pt x="201" y="167"/>
                  </a:lnTo>
                  <a:lnTo>
                    <a:pt x="203" y="152"/>
                  </a:lnTo>
                  <a:lnTo>
                    <a:pt x="209" y="136"/>
                  </a:lnTo>
                  <a:lnTo>
                    <a:pt x="217" y="120"/>
                  </a:lnTo>
                  <a:lnTo>
                    <a:pt x="225" y="110"/>
                  </a:lnTo>
                  <a:lnTo>
                    <a:pt x="235" y="108"/>
                  </a:lnTo>
                  <a:lnTo>
                    <a:pt x="247" y="115"/>
                  </a:lnTo>
                  <a:lnTo>
                    <a:pt x="257" y="127"/>
                  </a:lnTo>
                  <a:lnTo>
                    <a:pt x="265" y="138"/>
                  </a:lnTo>
                  <a:lnTo>
                    <a:pt x="269" y="152"/>
                  </a:lnTo>
                  <a:lnTo>
                    <a:pt x="271" y="162"/>
                  </a:lnTo>
                  <a:lnTo>
                    <a:pt x="276" y="167"/>
                  </a:lnTo>
                  <a:lnTo>
                    <a:pt x="284" y="169"/>
                  </a:lnTo>
                  <a:lnTo>
                    <a:pt x="298" y="162"/>
                  </a:lnTo>
                  <a:lnTo>
                    <a:pt x="310" y="152"/>
                  </a:lnTo>
                  <a:lnTo>
                    <a:pt x="320" y="138"/>
                  </a:lnTo>
                  <a:lnTo>
                    <a:pt x="332" y="120"/>
                  </a:lnTo>
                  <a:lnTo>
                    <a:pt x="346" y="101"/>
                  </a:lnTo>
                  <a:lnTo>
                    <a:pt x="360" y="80"/>
                  </a:lnTo>
                  <a:lnTo>
                    <a:pt x="378" y="58"/>
                  </a:lnTo>
                  <a:lnTo>
                    <a:pt x="400" y="40"/>
                  </a:lnTo>
                  <a:lnTo>
                    <a:pt x="424" y="26"/>
                  </a:lnTo>
                  <a:close/>
                </a:path>
              </a:pathLst>
            </a:custGeom>
            <a:solidFill>
              <a:srgbClr val="3399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1394640" y="2212920"/>
              <a:ext cx="360360" cy="204840"/>
            </a:xfrm>
            <a:custGeom>
              <a:avLst/>
              <a:gdLst/>
              <a:ahLst/>
              <a:rect l="l" t="t" r="r" b="b"/>
              <a:pathLst>
                <a:path w="213" h="129">
                  <a:moveTo>
                    <a:pt x="22" y="9"/>
                  </a:moveTo>
                  <a:lnTo>
                    <a:pt x="32" y="4"/>
                  </a:lnTo>
                  <a:lnTo>
                    <a:pt x="44" y="0"/>
                  </a:lnTo>
                  <a:lnTo>
                    <a:pt x="58" y="0"/>
                  </a:lnTo>
                  <a:lnTo>
                    <a:pt x="70" y="0"/>
                  </a:lnTo>
                  <a:lnTo>
                    <a:pt x="84" y="2"/>
                  </a:lnTo>
                  <a:lnTo>
                    <a:pt x="94" y="4"/>
                  </a:lnTo>
                  <a:lnTo>
                    <a:pt x="104" y="9"/>
                  </a:lnTo>
                  <a:lnTo>
                    <a:pt x="112" y="14"/>
                  </a:lnTo>
                  <a:lnTo>
                    <a:pt x="118" y="19"/>
                  </a:lnTo>
                  <a:lnTo>
                    <a:pt x="124" y="26"/>
                  </a:lnTo>
                  <a:lnTo>
                    <a:pt x="130" y="30"/>
                  </a:lnTo>
                  <a:lnTo>
                    <a:pt x="138" y="35"/>
                  </a:lnTo>
                  <a:lnTo>
                    <a:pt x="146" y="40"/>
                  </a:lnTo>
                  <a:lnTo>
                    <a:pt x="157" y="44"/>
                  </a:lnTo>
                  <a:lnTo>
                    <a:pt x="165" y="47"/>
                  </a:lnTo>
                  <a:lnTo>
                    <a:pt x="175" y="47"/>
                  </a:lnTo>
                  <a:lnTo>
                    <a:pt x="191" y="54"/>
                  </a:lnTo>
                  <a:lnTo>
                    <a:pt x="203" y="70"/>
                  </a:lnTo>
                  <a:lnTo>
                    <a:pt x="211" y="89"/>
                  </a:lnTo>
                  <a:lnTo>
                    <a:pt x="213" y="96"/>
                  </a:lnTo>
                  <a:lnTo>
                    <a:pt x="211" y="96"/>
                  </a:lnTo>
                  <a:lnTo>
                    <a:pt x="207" y="98"/>
                  </a:lnTo>
                  <a:lnTo>
                    <a:pt x="199" y="101"/>
                  </a:lnTo>
                  <a:lnTo>
                    <a:pt x="191" y="106"/>
                  </a:lnTo>
                  <a:lnTo>
                    <a:pt x="181" y="108"/>
                  </a:lnTo>
                  <a:lnTo>
                    <a:pt x="169" y="108"/>
                  </a:lnTo>
                  <a:lnTo>
                    <a:pt x="159" y="110"/>
                  </a:lnTo>
                  <a:lnTo>
                    <a:pt x="148" y="108"/>
                  </a:lnTo>
                  <a:lnTo>
                    <a:pt x="138" y="106"/>
                  </a:lnTo>
                  <a:lnTo>
                    <a:pt x="126" y="108"/>
                  </a:lnTo>
                  <a:lnTo>
                    <a:pt x="114" y="110"/>
                  </a:lnTo>
                  <a:lnTo>
                    <a:pt x="102" y="115"/>
                  </a:lnTo>
                  <a:lnTo>
                    <a:pt x="90" y="120"/>
                  </a:lnTo>
                  <a:lnTo>
                    <a:pt x="82" y="122"/>
                  </a:lnTo>
                  <a:lnTo>
                    <a:pt x="76" y="127"/>
                  </a:lnTo>
                  <a:lnTo>
                    <a:pt x="74" y="127"/>
                  </a:lnTo>
                  <a:lnTo>
                    <a:pt x="64" y="129"/>
                  </a:lnTo>
                  <a:lnTo>
                    <a:pt x="46" y="129"/>
                  </a:lnTo>
                  <a:lnTo>
                    <a:pt x="26" y="129"/>
                  </a:lnTo>
                  <a:lnTo>
                    <a:pt x="16" y="120"/>
                  </a:lnTo>
                  <a:lnTo>
                    <a:pt x="20" y="103"/>
                  </a:lnTo>
                  <a:lnTo>
                    <a:pt x="30" y="84"/>
                  </a:lnTo>
                  <a:lnTo>
                    <a:pt x="38" y="70"/>
                  </a:lnTo>
                  <a:lnTo>
                    <a:pt x="42" y="66"/>
                  </a:lnTo>
                  <a:lnTo>
                    <a:pt x="0" y="33"/>
                  </a:lnTo>
                  <a:lnTo>
                    <a:pt x="0" y="33"/>
                  </a:lnTo>
                  <a:lnTo>
                    <a:pt x="2" y="28"/>
                  </a:lnTo>
                  <a:lnTo>
                    <a:pt x="8" y="21"/>
                  </a:lnTo>
                  <a:lnTo>
                    <a:pt x="22" y="9"/>
                  </a:lnTo>
                  <a:close/>
                </a:path>
              </a:pathLst>
            </a:custGeom>
            <a:solidFill>
              <a:srgbClr val="3399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3553560" y="2442960"/>
              <a:ext cx="277560" cy="160560"/>
            </a:xfrm>
            <a:custGeom>
              <a:avLst/>
              <a:gdLst/>
              <a:ahLst/>
              <a:rect l="l" t="t" r="r" b="b"/>
              <a:pathLst>
                <a:path w="165" h="101">
                  <a:moveTo>
                    <a:pt x="65" y="31"/>
                  </a:moveTo>
                  <a:lnTo>
                    <a:pt x="67" y="43"/>
                  </a:lnTo>
                  <a:lnTo>
                    <a:pt x="75" y="45"/>
                  </a:lnTo>
                  <a:lnTo>
                    <a:pt x="87" y="40"/>
                  </a:lnTo>
                  <a:lnTo>
                    <a:pt x="99" y="31"/>
                  </a:lnTo>
                  <a:lnTo>
                    <a:pt x="113" y="22"/>
                  </a:lnTo>
                  <a:lnTo>
                    <a:pt x="127" y="10"/>
                  </a:lnTo>
                  <a:lnTo>
                    <a:pt x="139" y="5"/>
                  </a:lnTo>
                  <a:lnTo>
                    <a:pt x="149" y="5"/>
                  </a:lnTo>
                  <a:lnTo>
                    <a:pt x="161" y="22"/>
                  </a:lnTo>
                  <a:lnTo>
                    <a:pt x="165" y="45"/>
                  </a:lnTo>
                  <a:lnTo>
                    <a:pt x="165" y="64"/>
                  </a:lnTo>
                  <a:lnTo>
                    <a:pt x="165" y="73"/>
                  </a:lnTo>
                  <a:lnTo>
                    <a:pt x="161" y="78"/>
                  </a:lnTo>
                  <a:lnTo>
                    <a:pt x="151" y="85"/>
                  </a:lnTo>
                  <a:lnTo>
                    <a:pt x="133" y="94"/>
                  </a:lnTo>
                  <a:lnTo>
                    <a:pt x="113" y="99"/>
                  </a:lnTo>
                  <a:lnTo>
                    <a:pt x="101" y="99"/>
                  </a:lnTo>
                  <a:lnTo>
                    <a:pt x="89" y="99"/>
                  </a:lnTo>
                  <a:lnTo>
                    <a:pt x="77" y="101"/>
                  </a:lnTo>
                  <a:lnTo>
                    <a:pt x="65" y="99"/>
                  </a:lnTo>
                  <a:lnTo>
                    <a:pt x="55" y="99"/>
                  </a:lnTo>
                  <a:lnTo>
                    <a:pt x="47" y="97"/>
                  </a:lnTo>
                  <a:lnTo>
                    <a:pt x="43" y="94"/>
                  </a:lnTo>
                  <a:lnTo>
                    <a:pt x="39" y="87"/>
                  </a:lnTo>
                  <a:lnTo>
                    <a:pt x="30" y="76"/>
                  </a:lnTo>
                  <a:lnTo>
                    <a:pt x="16" y="64"/>
                  </a:lnTo>
                  <a:lnTo>
                    <a:pt x="6" y="59"/>
                  </a:lnTo>
                  <a:lnTo>
                    <a:pt x="0" y="57"/>
                  </a:lnTo>
                  <a:lnTo>
                    <a:pt x="0" y="50"/>
                  </a:lnTo>
                  <a:lnTo>
                    <a:pt x="2" y="31"/>
                  </a:lnTo>
                  <a:lnTo>
                    <a:pt x="10" y="12"/>
                  </a:lnTo>
                  <a:lnTo>
                    <a:pt x="22" y="0"/>
                  </a:lnTo>
                  <a:lnTo>
                    <a:pt x="39" y="0"/>
                  </a:lnTo>
                  <a:lnTo>
                    <a:pt x="51" y="5"/>
                  </a:lnTo>
                  <a:lnTo>
                    <a:pt x="61" y="17"/>
                  </a:lnTo>
                  <a:lnTo>
                    <a:pt x="65" y="31"/>
                  </a:lnTo>
                  <a:close/>
                </a:path>
              </a:pathLst>
            </a:custGeom>
            <a:solidFill>
              <a:srgbClr val="3399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4304160" y="1881000"/>
              <a:ext cx="4458600" cy="1305000"/>
            </a:xfrm>
            <a:custGeom>
              <a:avLst/>
              <a:gdLst/>
              <a:ahLst/>
              <a:rect l="l" t="t" r="r" b="b"/>
              <a:pathLst>
                <a:path w="2638" h="822">
                  <a:moveTo>
                    <a:pt x="1950" y="822"/>
                  </a:moveTo>
                  <a:lnTo>
                    <a:pt x="1962" y="796"/>
                  </a:lnTo>
                  <a:lnTo>
                    <a:pt x="1974" y="763"/>
                  </a:lnTo>
                  <a:lnTo>
                    <a:pt x="1984" y="733"/>
                  </a:lnTo>
                  <a:lnTo>
                    <a:pt x="1992" y="714"/>
                  </a:lnTo>
                  <a:lnTo>
                    <a:pt x="1994" y="695"/>
                  </a:lnTo>
                  <a:lnTo>
                    <a:pt x="1988" y="672"/>
                  </a:lnTo>
                  <a:lnTo>
                    <a:pt x="1974" y="653"/>
                  </a:lnTo>
                  <a:lnTo>
                    <a:pt x="1950" y="646"/>
                  </a:lnTo>
                  <a:lnTo>
                    <a:pt x="1930" y="641"/>
                  </a:lnTo>
                  <a:lnTo>
                    <a:pt x="1928" y="627"/>
                  </a:lnTo>
                  <a:lnTo>
                    <a:pt x="1938" y="608"/>
                  </a:lnTo>
                  <a:lnTo>
                    <a:pt x="1956" y="585"/>
                  </a:lnTo>
                  <a:lnTo>
                    <a:pt x="1968" y="573"/>
                  </a:lnTo>
                  <a:lnTo>
                    <a:pt x="1982" y="559"/>
                  </a:lnTo>
                  <a:lnTo>
                    <a:pt x="1998" y="547"/>
                  </a:lnTo>
                  <a:lnTo>
                    <a:pt x="2014" y="535"/>
                  </a:lnTo>
                  <a:lnTo>
                    <a:pt x="2028" y="526"/>
                  </a:lnTo>
                  <a:lnTo>
                    <a:pt x="2042" y="519"/>
                  </a:lnTo>
                  <a:lnTo>
                    <a:pt x="2052" y="519"/>
                  </a:lnTo>
                  <a:lnTo>
                    <a:pt x="2056" y="521"/>
                  </a:lnTo>
                  <a:lnTo>
                    <a:pt x="2062" y="538"/>
                  </a:lnTo>
                  <a:lnTo>
                    <a:pt x="2073" y="552"/>
                  </a:lnTo>
                  <a:lnTo>
                    <a:pt x="2083" y="559"/>
                  </a:lnTo>
                  <a:lnTo>
                    <a:pt x="2093" y="554"/>
                  </a:lnTo>
                  <a:lnTo>
                    <a:pt x="2107" y="540"/>
                  </a:lnTo>
                  <a:lnTo>
                    <a:pt x="2125" y="531"/>
                  </a:lnTo>
                  <a:lnTo>
                    <a:pt x="2143" y="531"/>
                  </a:lnTo>
                  <a:lnTo>
                    <a:pt x="2151" y="540"/>
                  </a:lnTo>
                  <a:lnTo>
                    <a:pt x="2153" y="557"/>
                  </a:lnTo>
                  <a:lnTo>
                    <a:pt x="2159" y="568"/>
                  </a:lnTo>
                  <a:lnTo>
                    <a:pt x="2169" y="571"/>
                  </a:lnTo>
                  <a:lnTo>
                    <a:pt x="2183" y="559"/>
                  </a:lnTo>
                  <a:lnTo>
                    <a:pt x="2191" y="547"/>
                  </a:lnTo>
                  <a:lnTo>
                    <a:pt x="2201" y="533"/>
                  </a:lnTo>
                  <a:lnTo>
                    <a:pt x="2211" y="519"/>
                  </a:lnTo>
                  <a:lnTo>
                    <a:pt x="2223" y="505"/>
                  </a:lnTo>
                  <a:lnTo>
                    <a:pt x="2233" y="493"/>
                  </a:lnTo>
                  <a:lnTo>
                    <a:pt x="2244" y="486"/>
                  </a:lnTo>
                  <a:lnTo>
                    <a:pt x="2254" y="484"/>
                  </a:lnTo>
                  <a:lnTo>
                    <a:pt x="2262" y="491"/>
                  </a:lnTo>
                  <a:lnTo>
                    <a:pt x="2272" y="510"/>
                  </a:lnTo>
                  <a:lnTo>
                    <a:pt x="2272" y="521"/>
                  </a:lnTo>
                  <a:lnTo>
                    <a:pt x="2264" y="531"/>
                  </a:lnTo>
                  <a:lnTo>
                    <a:pt x="2252" y="547"/>
                  </a:lnTo>
                  <a:lnTo>
                    <a:pt x="2244" y="557"/>
                  </a:lnTo>
                  <a:lnTo>
                    <a:pt x="2233" y="566"/>
                  </a:lnTo>
                  <a:lnTo>
                    <a:pt x="2223" y="573"/>
                  </a:lnTo>
                  <a:lnTo>
                    <a:pt x="2213" y="580"/>
                  </a:lnTo>
                  <a:lnTo>
                    <a:pt x="2203" y="589"/>
                  </a:lnTo>
                  <a:lnTo>
                    <a:pt x="2195" y="596"/>
                  </a:lnTo>
                  <a:lnTo>
                    <a:pt x="2191" y="606"/>
                  </a:lnTo>
                  <a:lnTo>
                    <a:pt x="2193" y="615"/>
                  </a:lnTo>
                  <a:lnTo>
                    <a:pt x="2199" y="643"/>
                  </a:lnTo>
                  <a:lnTo>
                    <a:pt x="2203" y="679"/>
                  </a:lnTo>
                  <a:lnTo>
                    <a:pt x="2207" y="709"/>
                  </a:lnTo>
                  <a:lnTo>
                    <a:pt x="2219" y="726"/>
                  </a:lnTo>
                  <a:lnTo>
                    <a:pt x="2227" y="726"/>
                  </a:lnTo>
                  <a:lnTo>
                    <a:pt x="2238" y="721"/>
                  </a:lnTo>
                  <a:lnTo>
                    <a:pt x="2248" y="712"/>
                  </a:lnTo>
                  <a:lnTo>
                    <a:pt x="2260" y="702"/>
                  </a:lnTo>
                  <a:lnTo>
                    <a:pt x="2270" y="688"/>
                  </a:lnTo>
                  <a:lnTo>
                    <a:pt x="2278" y="676"/>
                  </a:lnTo>
                  <a:lnTo>
                    <a:pt x="2288" y="667"/>
                  </a:lnTo>
                  <a:lnTo>
                    <a:pt x="2294" y="658"/>
                  </a:lnTo>
                  <a:lnTo>
                    <a:pt x="2304" y="641"/>
                  </a:lnTo>
                  <a:lnTo>
                    <a:pt x="2314" y="618"/>
                  </a:lnTo>
                  <a:lnTo>
                    <a:pt x="2318" y="596"/>
                  </a:lnTo>
                  <a:lnTo>
                    <a:pt x="2320" y="578"/>
                  </a:lnTo>
                  <a:lnTo>
                    <a:pt x="2324" y="564"/>
                  </a:lnTo>
                  <a:lnTo>
                    <a:pt x="2332" y="549"/>
                  </a:lnTo>
                  <a:lnTo>
                    <a:pt x="2350" y="538"/>
                  </a:lnTo>
                  <a:lnTo>
                    <a:pt x="2374" y="528"/>
                  </a:lnTo>
                  <a:lnTo>
                    <a:pt x="2390" y="524"/>
                  </a:lnTo>
                  <a:lnTo>
                    <a:pt x="2409" y="519"/>
                  </a:lnTo>
                  <a:lnTo>
                    <a:pt x="2429" y="512"/>
                  </a:lnTo>
                  <a:lnTo>
                    <a:pt x="2447" y="505"/>
                  </a:lnTo>
                  <a:lnTo>
                    <a:pt x="2467" y="498"/>
                  </a:lnTo>
                  <a:lnTo>
                    <a:pt x="2483" y="491"/>
                  </a:lnTo>
                  <a:lnTo>
                    <a:pt x="2495" y="481"/>
                  </a:lnTo>
                  <a:lnTo>
                    <a:pt x="2501" y="472"/>
                  </a:lnTo>
                  <a:lnTo>
                    <a:pt x="2511" y="453"/>
                  </a:lnTo>
                  <a:lnTo>
                    <a:pt x="2525" y="432"/>
                  </a:lnTo>
                  <a:lnTo>
                    <a:pt x="2537" y="418"/>
                  </a:lnTo>
                  <a:lnTo>
                    <a:pt x="2543" y="411"/>
                  </a:lnTo>
                  <a:lnTo>
                    <a:pt x="2608" y="467"/>
                  </a:lnTo>
                  <a:lnTo>
                    <a:pt x="2616" y="439"/>
                  </a:lnTo>
                  <a:lnTo>
                    <a:pt x="2628" y="404"/>
                  </a:lnTo>
                  <a:lnTo>
                    <a:pt x="2638" y="369"/>
                  </a:lnTo>
                  <a:lnTo>
                    <a:pt x="2634" y="350"/>
                  </a:lnTo>
                  <a:lnTo>
                    <a:pt x="2626" y="345"/>
                  </a:lnTo>
                  <a:lnTo>
                    <a:pt x="2618" y="345"/>
                  </a:lnTo>
                  <a:lnTo>
                    <a:pt x="2606" y="345"/>
                  </a:lnTo>
                  <a:lnTo>
                    <a:pt x="2596" y="347"/>
                  </a:lnTo>
                  <a:lnTo>
                    <a:pt x="2586" y="350"/>
                  </a:lnTo>
                  <a:lnTo>
                    <a:pt x="2578" y="352"/>
                  </a:lnTo>
                  <a:lnTo>
                    <a:pt x="2572" y="354"/>
                  </a:lnTo>
                  <a:lnTo>
                    <a:pt x="2570" y="354"/>
                  </a:lnTo>
                  <a:lnTo>
                    <a:pt x="2563" y="354"/>
                  </a:lnTo>
                  <a:lnTo>
                    <a:pt x="2549" y="350"/>
                  </a:lnTo>
                  <a:lnTo>
                    <a:pt x="2531" y="340"/>
                  </a:lnTo>
                  <a:lnTo>
                    <a:pt x="2517" y="324"/>
                  </a:lnTo>
                  <a:lnTo>
                    <a:pt x="2509" y="315"/>
                  </a:lnTo>
                  <a:lnTo>
                    <a:pt x="2497" y="305"/>
                  </a:lnTo>
                  <a:lnTo>
                    <a:pt x="2483" y="296"/>
                  </a:lnTo>
                  <a:lnTo>
                    <a:pt x="2467" y="286"/>
                  </a:lnTo>
                  <a:lnTo>
                    <a:pt x="2453" y="282"/>
                  </a:lnTo>
                  <a:lnTo>
                    <a:pt x="2439" y="279"/>
                  </a:lnTo>
                  <a:lnTo>
                    <a:pt x="2427" y="279"/>
                  </a:lnTo>
                  <a:lnTo>
                    <a:pt x="2421" y="286"/>
                  </a:lnTo>
                  <a:lnTo>
                    <a:pt x="2415" y="296"/>
                  </a:lnTo>
                  <a:lnTo>
                    <a:pt x="2403" y="300"/>
                  </a:lnTo>
                  <a:lnTo>
                    <a:pt x="2386" y="305"/>
                  </a:lnTo>
                  <a:lnTo>
                    <a:pt x="2368" y="305"/>
                  </a:lnTo>
                  <a:lnTo>
                    <a:pt x="2346" y="305"/>
                  </a:lnTo>
                  <a:lnTo>
                    <a:pt x="2324" y="300"/>
                  </a:lnTo>
                  <a:lnTo>
                    <a:pt x="2300" y="296"/>
                  </a:lnTo>
                  <a:lnTo>
                    <a:pt x="2278" y="286"/>
                  </a:lnTo>
                  <a:lnTo>
                    <a:pt x="2254" y="275"/>
                  </a:lnTo>
                  <a:lnTo>
                    <a:pt x="2227" y="260"/>
                  </a:lnTo>
                  <a:lnTo>
                    <a:pt x="2199" y="244"/>
                  </a:lnTo>
                  <a:lnTo>
                    <a:pt x="2173" y="230"/>
                  </a:lnTo>
                  <a:lnTo>
                    <a:pt x="2145" y="213"/>
                  </a:lnTo>
                  <a:lnTo>
                    <a:pt x="2123" y="202"/>
                  </a:lnTo>
                  <a:lnTo>
                    <a:pt x="2101" y="195"/>
                  </a:lnTo>
                  <a:lnTo>
                    <a:pt x="2087" y="195"/>
                  </a:lnTo>
                  <a:lnTo>
                    <a:pt x="2077" y="195"/>
                  </a:lnTo>
                  <a:lnTo>
                    <a:pt x="2070" y="188"/>
                  </a:lnTo>
                  <a:lnTo>
                    <a:pt x="2064" y="181"/>
                  </a:lnTo>
                  <a:lnTo>
                    <a:pt x="2058" y="171"/>
                  </a:lnTo>
                  <a:lnTo>
                    <a:pt x="2052" y="164"/>
                  </a:lnTo>
                  <a:lnTo>
                    <a:pt x="2044" y="159"/>
                  </a:lnTo>
                  <a:lnTo>
                    <a:pt x="2034" y="157"/>
                  </a:lnTo>
                  <a:lnTo>
                    <a:pt x="2018" y="164"/>
                  </a:lnTo>
                  <a:lnTo>
                    <a:pt x="2000" y="174"/>
                  </a:lnTo>
                  <a:lnTo>
                    <a:pt x="1980" y="185"/>
                  </a:lnTo>
                  <a:lnTo>
                    <a:pt x="1960" y="197"/>
                  </a:lnTo>
                  <a:lnTo>
                    <a:pt x="1938" y="206"/>
                  </a:lnTo>
                  <a:lnTo>
                    <a:pt x="1916" y="213"/>
                  </a:lnTo>
                  <a:lnTo>
                    <a:pt x="1891" y="216"/>
                  </a:lnTo>
                  <a:lnTo>
                    <a:pt x="1865" y="213"/>
                  </a:lnTo>
                  <a:lnTo>
                    <a:pt x="1839" y="206"/>
                  </a:lnTo>
                  <a:lnTo>
                    <a:pt x="1811" y="195"/>
                  </a:lnTo>
                  <a:lnTo>
                    <a:pt x="1783" y="183"/>
                  </a:lnTo>
                  <a:lnTo>
                    <a:pt x="1753" y="174"/>
                  </a:lnTo>
                  <a:lnTo>
                    <a:pt x="1726" y="164"/>
                  </a:lnTo>
                  <a:lnTo>
                    <a:pt x="1698" y="157"/>
                  </a:lnTo>
                  <a:lnTo>
                    <a:pt x="1674" y="152"/>
                  </a:lnTo>
                  <a:lnTo>
                    <a:pt x="1654" y="152"/>
                  </a:lnTo>
                  <a:lnTo>
                    <a:pt x="1636" y="157"/>
                  </a:lnTo>
                  <a:lnTo>
                    <a:pt x="1620" y="164"/>
                  </a:lnTo>
                  <a:lnTo>
                    <a:pt x="1600" y="169"/>
                  </a:lnTo>
                  <a:lnTo>
                    <a:pt x="1582" y="174"/>
                  </a:lnTo>
                  <a:lnTo>
                    <a:pt x="1561" y="176"/>
                  </a:lnTo>
                  <a:lnTo>
                    <a:pt x="1543" y="181"/>
                  </a:lnTo>
                  <a:lnTo>
                    <a:pt x="1529" y="181"/>
                  </a:lnTo>
                  <a:lnTo>
                    <a:pt x="1521" y="183"/>
                  </a:lnTo>
                  <a:lnTo>
                    <a:pt x="1517" y="183"/>
                  </a:lnTo>
                  <a:lnTo>
                    <a:pt x="1533" y="162"/>
                  </a:lnTo>
                  <a:lnTo>
                    <a:pt x="1537" y="138"/>
                  </a:lnTo>
                  <a:lnTo>
                    <a:pt x="1535" y="122"/>
                  </a:lnTo>
                  <a:lnTo>
                    <a:pt x="1533" y="115"/>
                  </a:lnTo>
                  <a:lnTo>
                    <a:pt x="1580" y="96"/>
                  </a:lnTo>
                  <a:lnTo>
                    <a:pt x="1559" y="80"/>
                  </a:lnTo>
                  <a:lnTo>
                    <a:pt x="1541" y="63"/>
                  </a:lnTo>
                  <a:lnTo>
                    <a:pt x="1523" y="44"/>
                  </a:lnTo>
                  <a:lnTo>
                    <a:pt x="1507" y="28"/>
                  </a:lnTo>
                  <a:lnTo>
                    <a:pt x="1491" y="14"/>
                  </a:lnTo>
                  <a:lnTo>
                    <a:pt x="1477" y="4"/>
                  </a:lnTo>
                  <a:lnTo>
                    <a:pt x="1463" y="0"/>
                  </a:lnTo>
                  <a:lnTo>
                    <a:pt x="1453" y="2"/>
                  </a:lnTo>
                  <a:lnTo>
                    <a:pt x="1443" y="9"/>
                  </a:lnTo>
                  <a:lnTo>
                    <a:pt x="1433" y="18"/>
                  </a:lnTo>
                  <a:lnTo>
                    <a:pt x="1423" y="28"/>
                  </a:lnTo>
                  <a:lnTo>
                    <a:pt x="1415" y="40"/>
                  </a:lnTo>
                  <a:lnTo>
                    <a:pt x="1404" y="49"/>
                  </a:lnTo>
                  <a:lnTo>
                    <a:pt x="1396" y="56"/>
                  </a:lnTo>
                  <a:lnTo>
                    <a:pt x="1386" y="65"/>
                  </a:lnTo>
                  <a:lnTo>
                    <a:pt x="1378" y="70"/>
                  </a:lnTo>
                  <a:lnTo>
                    <a:pt x="1366" y="68"/>
                  </a:lnTo>
                  <a:lnTo>
                    <a:pt x="1354" y="56"/>
                  </a:lnTo>
                  <a:lnTo>
                    <a:pt x="1340" y="47"/>
                  </a:lnTo>
                  <a:lnTo>
                    <a:pt x="1320" y="51"/>
                  </a:lnTo>
                  <a:lnTo>
                    <a:pt x="1308" y="61"/>
                  </a:lnTo>
                  <a:lnTo>
                    <a:pt x="1294" y="73"/>
                  </a:lnTo>
                  <a:lnTo>
                    <a:pt x="1280" y="82"/>
                  </a:lnTo>
                  <a:lnTo>
                    <a:pt x="1266" y="94"/>
                  </a:lnTo>
                  <a:lnTo>
                    <a:pt x="1250" y="103"/>
                  </a:lnTo>
                  <a:lnTo>
                    <a:pt x="1235" y="110"/>
                  </a:lnTo>
                  <a:lnTo>
                    <a:pt x="1219" y="117"/>
                  </a:lnTo>
                  <a:lnTo>
                    <a:pt x="1203" y="119"/>
                  </a:lnTo>
                  <a:lnTo>
                    <a:pt x="1189" y="124"/>
                  </a:lnTo>
                  <a:lnTo>
                    <a:pt x="1177" y="136"/>
                  </a:lnTo>
                  <a:lnTo>
                    <a:pt x="1167" y="150"/>
                  </a:lnTo>
                  <a:lnTo>
                    <a:pt x="1157" y="164"/>
                  </a:lnTo>
                  <a:lnTo>
                    <a:pt x="1149" y="183"/>
                  </a:lnTo>
                  <a:lnTo>
                    <a:pt x="1139" y="199"/>
                  </a:lnTo>
                  <a:lnTo>
                    <a:pt x="1131" y="213"/>
                  </a:lnTo>
                  <a:lnTo>
                    <a:pt x="1119" y="225"/>
                  </a:lnTo>
                  <a:lnTo>
                    <a:pt x="1113" y="228"/>
                  </a:lnTo>
                  <a:lnTo>
                    <a:pt x="1103" y="230"/>
                  </a:lnTo>
                  <a:lnTo>
                    <a:pt x="1093" y="228"/>
                  </a:lnTo>
                  <a:lnTo>
                    <a:pt x="1083" y="225"/>
                  </a:lnTo>
                  <a:lnTo>
                    <a:pt x="1070" y="223"/>
                  </a:lnTo>
                  <a:lnTo>
                    <a:pt x="1058" y="218"/>
                  </a:lnTo>
                  <a:lnTo>
                    <a:pt x="1046" y="216"/>
                  </a:lnTo>
                  <a:lnTo>
                    <a:pt x="1034" y="213"/>
                  </a:lnTo>
                  <a:lnTo>
                    <a:pt x="1020" y="211"/>
                  </a:lnTo>
                  <a:lnTo>
                    <a:pt x="1004" y="213"/>
                  </a:lnTo>
                  <a:lnTo>
                    <a:pt x="986" y="216"/>
                  </a:lnTo>
                  <a:lnTo>
                    <a:pt x="968" y="221"/>
                  </a:lnTo>
                  <a:lnTo>
                    <a:pt x="952" y="230"/>
                  </a:lnTo>
                  <a:lnTo>
                    <a:pt x="938" y="239"/>
                  </a:lnTo>
                  <a:lnTo>
                    <a:pt x="928" y="249"/>
                  </a:lnTo>
                  <a:lnTo>
                    <a:pt x="924" y="263"/>
                  </a:lnTo>
                  <a:lnTo>
                    <a:pt x="920" y="275"/>
                  </a:lnTo>
                  <a:lnTo>
                    <a:pt x="909" y="286"/>
                  </a:lnTo>
                  <a:lnTo>
                    <a:pt x="895" y="296"/>
                  </a:lnTo>
                  <a:lnTo>
                    <a:pt x="881" y="300"/>
                  </a:lnTo>
                  <a:lnTo>
                    <a:pt x="865" y="307"/>
                  </a:lnTo>
                  <a:lnTo>
                    <a:pt x="849" y="310"/>
                  </a:lnTo>
                  <a:lnTo>
                    <a:pt x="835" y="312"/>
                  </a:lnTo>
                  <a:lnTo>
                    <a:pt x="823" y="312"/>
                  </a:lnTo>
                  <a:lnTo>
                    <a:pt x="809" y="312"/>
                  </a:lnTo>
                  <a:lnTo>
                    <a:pt x="793" y="310"/>
                  </a:lnTo>
                  <a:lnTo>
                    <a:pt x="773" y="307"/>
                  </a:lnTo>
                  <a:lnTo>
                    <a:pt x="753" y="305"/>
                  </a:lnTo>
                  <a:lnTo>
                    <a:pt x="732" y="305"/>
                  </a:lnTo>
                  <a:lnTo>
                    <a:pt x="716" y="307"/>
                  </a:lnTo>
                  <a:lnTo>
                    <a:pt x="702" y="312"/>
                  </a:lnTo>
                  <a:lnTo>
                    <a:pt x="694" y="319"/>
                  </a:lnTo>
                  <a:lnTo>
                    <a:pt x="682" y="340"/>
                  </a:lnTo>
                  <a:lnTo>
                    <a:pt x="668" y="362"/>
                  </a:lnTo>
                  <a:lnTo>
                    <a:pt x="654" y="380"/>
                  </a:lnTo>
                  <a:lnTo>
                    <a:pt x="648" y="387"/>
                  </a:lnTo>
                  <a:lnTo>
                    <a:pt x="590" y="380"/>
                  </a:lnTo>
                  <a:lnTo>
                    <a:pt x="586" y="383"/>
                  </a:lnTo>
                  <a:lnTo>
                    <a:pt x="577" y="385"/>
                  </a:lnTo>
                  <a:lnTo>
                    <a:pt x="567" y="390"/>
                  </a:lnTo>
                  <a:lnTo>
                    <a:pt x="555" y="392"/>
                  </a:lnTo>
                  <a:lnTo>
                    <a:pt x="545" y="394"/>
                  </a:lnTo>
                  <a:lnTo>
                    <a:pt x="537" y="397"/>
                  </a:lnTo>
                  <a:lnTo>
                    <a:pt x="535" y="394"/>
                  </a:lnTo>
                  <a:lnTo>
                    <a:pt x="541" y="387"/>
                  </a:lnTo>
                  <a:lnTo>
                    <a:pt x="551" y="364"/>
                  </a:lnTo>
                  <a:lnTo>
                    <a:pt x="549" y="336"/>
                  </a:lnTo>
                  <a:lnTo>
                    <a:pt x="535" y="312"/>
                  </a:lnTo>
                  <a:lnTo>
                    <a:pt x="519" y="305"/>
                  </a:lnTo>
                  <a:lnTo>
                    <a:pt x="509" y="307"/>
                  </a:lnTo>
                  <a:lnTo>
                    <a:pt x="495" y="310"/>
                  </a:lnTo>
                  <a:lnTo>
                    <a:pt x="481" y="312"/>
                  </a:lnTo>
                  <a:lnTo>
                    <a:pt x="465" y="312"/>
                  </a:lnTo>
                  <a:lnTo>
                    <a:pt x="449" y="310"/>
                  </a:lnTo>
                  <a:lnTo>
                    <a:pt x="437" y="307"/>
                  </a:lnTo>
                  <a:lnTo>
                    <a:pt x="429" y="300"/>
                  </a:lnTo>
                  <a:lnTo>
                    <a:pt x="425" y="293"/>
                  </a:lnTo>
                  <a:lnTo>
                    <a:pt x="421" y="268"/>
                  </a:lnTo>
                  <a:lnTo>
                    <a:pt x="410" y="232"/>
                  </a:lnTo>
                  <a:lnTo>
                    <a:pt x="394" y="202"/>
                  </a:lnTo>
                  <a:lnTo>
                    <a:pt x="376" y="183"/>
                  </a:lnTo>
                  <a:lnTo>
                    <a:pt x="364" y="181"/>
                  </a:lnTo>
                  <a:lnTo>
                    <a:pt x="350" y="185"/>
                  </a:lnTo>
                  <a:lnTo>
                    <a:pt x="334" y="195"/>
                  </a:lnTo>
                  <a:lnTo>
                    <a:pt x="316" y="206"/>
                  </a:lnTo>
                  <a:lnTo>
                    <a:pt x="298" y="221"/>
                  </a:lnTo>
                  <a:lnTo>
                    <a:pt x="278" y="237"/>
                  </a:lnTo>
                  <a:lnTo>
                    <a:pt x="260" y="253"/>
                  </a:lnTo>
                  <a:lnTo>
                    <a:pt x="243" y="268"/>
                  </a:lnTo>
                  <a:lnTo>
                    <a:pt x="225" y="284"/>
                  </a:lnTo>
                  <a:lnTo>
                    <a:pt x="207" y="303"/>
                  </a:lnTo>
                  <a:lnTo>
                    <a:pt x="187" y="324"/>
                  </a:lnTo>
                  <a:lnTo>
                    <a:pt x="167" y="345"/>
                  </a:lnTo>
                  <a:lnTo>
                    <a:pt x="147" y="366"/>
                  </a:lnTo>
                  <a:lnTo>
                    <a:pt x="129" y="383"/>
                  </a:lnTo>
                  <a:lnTo>
                    <a:pt x="113" y="399"/>
                  </a:lnTo>
                  <a:lnTo>
                    <a:pt x="101" y="411"/>
                  </a:lnTo>
                  <a:lnTo>
                    <a:pt x="85" y="432"/>
                  </a:lnTo>
                  <a:lnTo>
                    <a:pt x="74" y="453"/>
                  </a:lnTo>
                  <a:lnTo>
                    <a:pt x="72" y="479"/>
                  </a:lnTo>
                  <a:lnTo>
                    <a:pt x="80" y="505"/>
                  </a:lnTo>
                  <a:lnTo>
                    <a:pt x="93" y="535"/>
                  </a:lnTo>
                  <a:lnTo>
                    <a:pt x="105" y="568"/>
                  </a:lnTo>
                  <a:lnTo>
                    <a:pt x="117" y="594"/>
                  </a:lnTo>
                  <a:lnTo>
                    <a:pt x="133" y="604"/>
                  </a:lnTo>
                  <a:lnTo>
                    <a:pt x="143" y="604"/>
                  </a:lnTo>
                  <a:lnTo>
                    <a:pt x="155" y="601"/>
                  </a:lnTo>
                  <a:lnTo>
                    <a:pt x="167" y="599"/>
                  </a:lnTo>
                  <a:lnTo>
                    <a:pt x="179" y="594"/>
                  </a:lnTo>
                  <a:lnTo>
                    <a:pt x="191" y="587"/>
                  </a:lnTo>
                  <a:lnTo>
                    <a:pt x="203" y="582"/>
                  </a:lnTo>
                  <a:lnTo>
                    <a:pt x="211" y="575"/>
                  </a:lnTo>
                  <a:lnTo>
                    <a:pt x="217" y="566"/>
                  </a:lnTo>
                  <a:lnTo>
                    <a:pt x="227" y="547"/>
                  </a:lnTo>
                  <a:lnTo>
                    <a:pt x="241" y="528"/>
                  </a:lnTo>
                  <a:lnTo>
                    <a:pt x="249" y="510"/>
                  </a:lnTo>
                  <a:lnTo>
                    <a:pt x="249" y="486"/>
                  </a:lnTo>
                  <a:lnTo>
                    <a:pt x="241" y="460"/>
                  </a:lnTo>
                  <a:lnTo>
                    <a:pt x="237" y="437"/>
                  </a:lnTo>
                  <a:lnTo>
                    <a:pt x="239" y="418"/>
                  </a:lnTo>
                  <a:lnTo>
                    <a:pt x="249" y="399"/>
                  </a:lnTo>
                  <a:lnTo>
                    <a:pt x="260" y="390"/>
                  </a:lnTo>
                  <a:lnTo>
                    <a:pt x="270" y="380"/>
                  </a:lnTo>
                  <a:lnTo>
                    <a:pt x="282" y="371"/>
                  </a:lnTo>
                  <a:lnTo>
                    <a:pt x="292" y="362"/>
                  </a:lnTo>
                  <a:lnTo>
                    <a:pt x="302" y="354"/>
                  </a:lnTo>
                  <a:lnTo>
                    <a:pt x="310" y="347"/>
                  </a:lnTo>
                  <a:lnTo>
                    <a:pt x="316" y="345"/>
                  </a:lnTo>
                  <a:lnTo>
                    <a:pt x="318" y="343"/>
                  </a:lnTo>
                  <a:lnTo>
                    <a:pt x="320" y="343"/>
                  </a:lnTo>
                  <a:lnTo>
                    <a:pt x="326" y="345"/>
                  </a:lnTo>
                  <a:lnTo>
                    <a:pt x="332" y="354"/>
                  </a:lnTo>
                  <a:lnTo>
                    <a:pt x="334" y="369"/>
                  </a:lnTo>
                  <a:lnTo>
                    <a:pt x="332" y="380"/>
                  </a:lnTo>
                  <a:lnTo>
                    <a:pt x="324" y="385"/>
                  </a:lnTo>
                  <a:lnTo>
                    <a:pt x="312" y="392"/>
                  </a:lnTo>
                  <a:lnTo>
                    <a:pt x="298" y="404"/>
                  </a:lnTo>
                  <a:lnTo>
                    <a:pt x="286" y="427"/>
                  </a:lnTo>
                  <a:lnTo>
                    <a:pt x="286" y="455"/>
                  </a:lnTo>
                  <a:lnTo>
                    <a:pt x="296" y="479"/>
                  </a:lnTo>
                  <a:lnTo>
                    <a:pt x="318" y="486"/>
                  </a:lnTo>
                  <a:lnTo>
                    <a:pt x="334" y="481"/>
                  </a:lnTo>
                  <a:lnTo>
                    <a:pt x="350" y="474"/>
                  </a:lnTo>
                  <a:lnTo>
                    <a:pt x="366" y="467"/>
                  </a:lnTo>
                  <a:lnTo>
                    <a:pt x="382" y="460"/>
                  </a:lnTo>
                  <a:lnTo>
                    <a:pt x="398" y="451"/>
                  </a:lnTo>
                  <a:lnTo>
                    <a:pt x="412" y="446"/>
                  </a:lnTo>
                  <a:lnTo>
                    <a:pt x="423" y="441"/>
                  </a:lnTo>
                  <a:lnTo>
                    <a:pt x="431" y="441"/>
                  </a:lnTo>
                  <a:lnTo>
                    <a:pt x="443" y="453"/>
                  </a:lnTo>
                  <a:lnTo>
                    <a:pt x="455" y="474"/>
                  </a:lnTo>
                  <a:lnTo>
                    <a:pt x="465" y="495"/>
                  </a:lnTo>
                  <a:lnTo>
                    <a:pt x="473" y="510"/>
                  </a:lnTo>
                  <a:lnTo>
                    <a:pt x="461" y="512"/>
                  </a:lnTo>
                  <a:lnTo>
                    <a:pt x="449" y="514"/>
                  </a:lnTo>
                  <a:lnTo>
                    <a:pt x="439" y="521"/>
                  </a:lnTo>
                  <a:lnTo>
                    <a:pt x="429" y="528"/>
                  </a:lnTo>
                  <a:lnTo>
                    <a:pt x="421" y="535"/>
                  </a:lnTo>
                  <a:lnTo>
                    <a:pt x="414" y="540"/>
                  </a:lnTo>
                  <a:lnTo>
                    <a:pt x="410" y="545"/>
                  </a:lnTo>
                  <a:lnTo>
                    <a:pt x="408" y="547"/>
                  </a:lnTo>
                  <a:lnTo>
                    <a:pt x="404" y="547"/>
                  </a:lnTo>
                  <a:lnTo>
                    <a:pt x="394" y="545"/>
                  </a:lnTo>
                  <a:lnTo>
                    <a:pt x="378" y="542"/>
                  </a:lnTo>
                  <a:lnTo>
                    <a:pt x="362" y="540"/>
                  </a:lnTo>
                  <a:lnTo>
                    <a:pt x="344" y="540"/>
                  </a:lnTo>
                  <a:lnTo>
                    <a:pt x="328" y="542"/>
                  </a:lnTo>
                  <a:lnTo>
                    <a:pt x="318" y="547"/>
                  </a:lnTo>
                  <a:lnTo>
                    <a:pt x="314" y="554"/>
                  </a:lnTo>
                  <a:lnTo>
                    <a:pt x="310" y="580"/>
                  </a:lnTo>
                  <a:lnTo>
                    <a:pt x="302" y="611"/>
                  </a:lnTo>
                  <a:lnTo>
                    <a:pt x="284" y="636"/>
                  </a:lnTo>
                  <a:lnTo>
                    <a:pt x="260" y="641"/>
                  </a:lnTo>
                  <a:lnTo>
                    <a:pt x="243" y="636"/>
                  </a:lnTo>
                  <a:lnTo>
                    <a:pt x="221" y="634"/>
                  </a:lnTo>
                  <a:lnTo>
                    <a:pt x="197" y="636"/>
                  </a:lnTo>
                  <a:lnTo>
                    <a:pt x="171" y="639"/>
                  </a:lnTo>
                  <a:lnTo>
                    <a:pt x="147" y="643"/>
                  </a:lnTo>
                  <a:lnTo>
                    <a:pt x="123" y="653"/>
                  </a:lnTo>
                  <a:lnTo>
                    <a:pt x="105" y="667"/>
                  </a:lnTo>
                  <a:lnTo>
                    <a:pt x="91" y="683"/>
                  </a:lnTo>
                  <a:lnTo>
                    <a:pt x="80" y="700"/>
                  </a:lnTo>
                  <a:lnTo>
                    <a:pt x="70" y="714"/>
                  </a:lnTo>
                  <a:lnTo>
                    <a:pt x="62" y="726"/>
                  </a:lnTo>
                  <a:lnTo>
                    <a:pt x="52" y="737"/>
                  </a:lnTo>
                  <a:lnTo>
                    <a:pt x="44" y="747"/>
                  </a:lnTo>
                  <a:lnTo>
                    <a:pt x="36" y="756"/>
                  </a:lnTo>
                  <a:lnTo>
                    <a:pt x="28" y="766"/>
                  </a:lnTo>
                  <a:lnTo>
                    <a:pt x="22" y="777"/>
                  </a:lnTo>
                  <a:lnTo>
                    <a:pt x="16" y="789"/>
                  </a:lnTo>
                  <a:lnTo>
                    <a:pt x="10" y="799"/>
                  </a:lnTo>
                  <a:lnTo>
                    <a:pt x="4" y="810"/>
                  </a:lnTo>
                  <a:lnTo>
                    <a:pt x="0" y="822"/>
                  </a:lnTo>
                  <a:lnTo>
                    <a:pt x="1950" y="822"/>
                  </a:lnTo>
                  <a:close/>
                </a:path>
              </a:pathLst>
            </a:custGeom>
            <a:solidFill>
              <a:srgbClr val="3399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4086360" y="3176640"/>
              <a:ext cx="3519720" cy="1301760"/>
            </a:xfrm>
            <a:custGeom>
              <a:avLst/>
              <a:gdLst/>
              <a:ahLst/>
              <a:rect l="l" t="t" r="r" b="b"/>
              <a:pathLst>
                <a:path w="2083" h="820">
                  <a:moveTo>
                    <a:pt x="133" y="0"/>
                  </a:moveTo>
                  <a:lnTo>
                    <a:pt x="127" y="14"/>
                  </a:lnTo>
                  <a:lnTo>
                    <a:pt x="121" y="26"/>
                  </a:lnTo>
                  <a:lnTo>
                    <a:pt x="117" y="35"/>
                  </a:lnTo>
                  <a:lnTo>
                    <a:pt x="113" y="40"/>
                  </a:lnTo>
                  <a:lnTo>
                    <a:pt x="103" y="47"/>
                  </a:lnTo>
                  <a:lnTo>
                    <a:pt x="91" y="47"/>
                  </a:lnTo>
                  <a:lnTo>
                    <a:pt x="77" y="47"/>
                  </a:lnTo>
                  <a:lnTo>
                    <a:pt x="63" y="42"/>
                  </a:lnTo>
                  <a:lnTo>
                    <a:pt x="48" y="38"/>
                  </a:lnTo>
                  <a:lnTo>
                    <a:pt x="36" y="33"/>
                  </a:lnTo>
                  <a:lnTo>
                    <a:pt x="28" y="31"/>
                  </a:lnTo>
                  <a:lnTo>
                    <a:pt x="26" y="28"/>
                  </a:lnTo>
                  <a:lnTo>
                    <a:pt x="22" y="33"/>
                  </a:lnTo>
                  <a:lnTo>
                    <a:pt x="14" y="47"/>
                  </a:lnTo>
                  <a:lnTo>
                    <a:pt x="4" y="66"/>
                  </a:lnTo>
                  <a:lnTo>
                    <a:pt x="0" y="85"/>
                  </a:lnTo>
                  <a:lnTo>
                    <a:pt x="4" y="108"/>
                  </a:lnTo>
                  <a:lnTo>
                    <a:pt x="12" y="139"/>
                  </a:lnTo>
                  <a:lnTo>
                    <a:pt x="22" y="167"/>
                  </a:lnTo>
                  <a:lnTo>
                    <a:pt x="32" y="183"/>
                  </a:lnTo>
                  <a:lnTo>
                    <a:pt x="38" y="188"/>
                  </a:lnTo>
                  <a:lnTo>
                    <a:pt x="44" y="193"/>
                  </a:lnTo>
                  <a:lnTo>
                    <a:pt x="55" y="195"/>
                  </a:lnTo>
                  <a:lnTo>
                    <a:pt x="65" y="197"/>
                  </a:lnTo>
                  <a:lnTo>
                    <a:pt x="77" y="195"/>
                  </a:lnTo>
                  <a:lnTo>
                    <a:pt x="87" y="193"/>
                  </a:lnTo>
                  <a:lnTo>
                    <a:pt x="97" y="186"/>
                  </a:lnTo>
                  <a:lnTo>
                    <a:pt x="107" y="176"/>
                  </a:lnTo>
                  <a:lnTo>
                    <a:pt x="115" y="162"/>
                  </a:lnTo>
                  <a:lnTo>
                    <a:pt x="127" y="146"/>
                  </a:lnTo>
                  <a:lnTo>
                    <a:pt x="139" y="125"/>
                  </a:lnTo>
                  <a:lnTo>
                    <a:pt x="153" y="103"/>
                  </a:lnTo>
                  <a:lnTo>
                    <a:pt x="167" y="85"/>
                  </a:lnTo>
                  <a:lnTo>
                    <a:pt x="181" y="68"/>
                  </a:lnTo>
                  <a:lnTo>
                    <a:pt x="195" y="54"/>
                  </a:lnTo>
                  <a:lnTo>
                    <a:pt x="207" y="47"/>
                  </a:lnTo>
                  <a:lnTo>
                    <a:pt x="220" y="42"/>
                  </a:lnTo>
                  <a:lnTo>
                    <a:pt x="232" y="42"/>
                  </a:lnTo>
                  <a:lnTo>
                    <a:pt x="244" y="40"/>
                  </a:lnTo>
                  <a:lnTo>
                    <a:pt x="256" y="42"/>
                  </a:lnTo>
                  <a:lnTo>
                    <a:pt x="268" y="45"/>
                  </a:lnTo>
                  <a:lnTo>
                    <a:pt x="280" y="49"/>
                  </a:lnTo>
                  <a:lnTo>
                    <a:pt x="290" y="56"/>
                  </a:lnTo>
                  <a:lnTo>
                    <a:pt x="298" y="66"/>
                  </a:lnTo>
                  <a:lnTo>
                    <a:pt x="306" y="78"/>
                  </a:lnTo>
                  <a:lnTo>
                    <a:pt x="316" y="92"/>
                  </a:lnTo>
                  <a:lnTo>
                    <a:pt x="326" y="108"/>
                  </a:lnTo>
                  <a:lnTo>
                    <a:pt x="336" y="125"/>
                  </a:lnTo>
                  <a:lnTo>
                    <a:pt x="346" y="139"/>
                  </a:lnTo>
                  <a:lnTo>
                    <a:pt x="354" y="153"/>
                  </a:lnTo>
                  <a:lnTo>
                    <a:pt x="358" y="162"/>
                  </a:lnTo>
                  <a:lnTo>
                    <a:pt x="360" y="165"/>
                  </a:lnTo>
                  <a:lnTo>
                    <a:pt x="372" y="122"/>
                  </a:lnTo>
                  <a:lnTo>
                    <a:pt x="415" y="108"/>
                  </a:lnTo>
                  <a:lnTo>
                    <a:pt x="431" y="183"/>
                  </a:lnTo>
                  <a:lnTo>
                    <a:pt x="433" y="179"/>
                  </a:lnTo>
                  <a:lnTo>
                    <a:pt x="441" y="167"/>
                  </a:lnTo>
                  <a:lnTo>
                    <a:pt x="453" y="148"/>
                  </a:lnTo>
                  <a:lnTo>
                    <a:pt x="467" y="127"/>
                  </a:lnTo>
                  <a:lnTo>
                    <a:pt x="485" y="99"/>
                  </a:lnTo>
                  <a:lnTo>
                    <a:pt x="501" y="66"/>
                  </a:lnTo>
                  <a:lnTo>
                    <a:pt x="513" y="40"/>
                  </a:lnTo>
                  <a:lnTo>
                    <a:pt x="519" y="28"/>
                  </a:lnTo>
                  <a:lnTo>
                    <a:pt x="523" y="31"/>
                  </a:lnTo>
                  <a:lnTo>
                    <a:pt x="533" y="33"/>
                  </a:lnTo>
                  <a:lnTo>
                    <a:pt x="545" y="40"/>
                  </a:lnTo>
                  <a:lnTo>
                    <a:pt x="558" y="47"/>
                  </a:lnTo>
                  <a:lnTo>
                    <a:pt x="566" y="52"/>
                  </a:lnTo>
                  <a:lnTo>
                    <a:pt x="574" y="54"/>
                  </a:lnTo>
                  <a:lnTo>
                    <a:pt x="586" y="59"/>
                  </a:lnTo>
                  <a:lnTo>
                    <a:pt x="596" y="61"/>
                  </a:lnTo>
                  <a:lnTo>
                    <a:pt x="606" y="63"/>
                  </a:lnTo>
                  <a:lnTo>
                    <a:pt x="614" y="63"/>
                  </a:lnTo>
                  <a:lnTo>
                    <a:pt x="620" y="66"/>
                  </a:lnTo>
                  <a:lnTo>
                    <a:pt x="622" y="66"/>
                  </a:lnTo>
                  <a:lnTo>
                    <a:pt x="630" y="68"/>
                  </a:lnTo>
                  <a:lnTo>
                    <a:pt x="646" y="73"/>
                  </a:lnTo>
                  <a:lnTo>
                    <a:pt x="666" y="80"/>
                  </a:lnTo>
                  <a:lnTo>
                    <a:pt x="680" y="89"/>
                  </a:lnTo>
                  <a:lnTo>
                    <a:pt x="690" y="103"/>
                  </a:lnTo>
                  <a:lnTo>
                    <a:pt x="704" y="122"/>
                  </a:lnTo>
                  <a:lnTo>
                    <a:pt x="717" y="139"/>
                  </a:lnTo>
                  <a:lnTo>
                    <a:pt x="723" y="146"/>
                  </a:lnTo>
                  <a:lnTo>
                    <a:pt x="706" y="148"/>
                  </a:lnTo>
                  <a:lnTo>
                    <a:pt x="692" y="150"/>
                  </a:lnTo>
                  <a:lnTo>
                    <a:pt x="678" y="153"/>
                  </a:lnTo>
                  <a:lnTo>
                    <a:pt x="666" y="153"/>
                  </a:lnTo>
                  <a:lnTo>
                    <a:pt x="654" y="153"/>
                  </a:lnTo>
                  <a:lnTo>
                    <a:pt x="642" y="153"/>
                  </a:lnTo>
                  <a:lnTo>
                    <a:pt x="632" y="150"/>
                  </a:lnTo>
                  <a:lnTo>
                    <a:pt x="622" y="146"/>
                  </a:lnTo>
                  <a:lnTo>
                    <a:pt x="610" y="141"/>
                  </a:lnTo>
                  <a:lnTo>
                    <a:pt x="598" y="141"/>
                  </a:lnTo>
                  <a:lnTo>
                    <a:pt x="586" y="141"/>
                  </a:lnTo>
                  <a:lnTo>
                    <a:pt x="574" y="141"/>
                  </a:lnTo>
                  <a:lnTo>
                    <a:pt x="560" y="143"/>
                  </a:lnTo>
                  <a:lnTo>
                    <a:pt x="547" y="148"/>
                  </a:lnTo>
                  <a:lnTo>
                    <a:pt x="535" y="153"/>
                  </a:lnTo>
                  <a:lnTo>
                    <a:pt x="525" y="157"/>
                  </a:lnTo>
                  <a:lnTo>
                    <a:pt x="509" y="176"/>
                  </a:lnTo>
                  <a:lnTo>
                    <a:pt x="497" y="197"/>
                  </a:lnTo>
                  <a:lnTo>
                    <a:pt x="491" y="219"/>
                  </a:lnTo>
                  <a:lnTo>
                    <a:pt x="489" y="226"/>
                  </a:lnTo>
                  <a:lnTo>
                    <a:pt x="495" y="228"/>
                  </a:lnTo>
                  <a:lnTo>
                    <a:pt x="509" y="233"/>
                  </a:lnTo>
                  <a:lnTo>
                    <a:pt x="529" y="240"/>
                  </a:lnTo>
                  <a:lnTo>
                    <a:pt x="547" y="244"/>
                  </a:lnTo>
                  <a:lnTo>
                    <a:pt x="560" y="251"/>
                  </a:lnTo>
                  <a:lnTo>
                    <a:pt x="568" y="259"/>
                  </a:lnTo>
                  <a:lnTo>
                    <a:pt x="572" y="273"/>
                  </a:lnTo>
                  <a:lnTo>
                    <a:pt x="574" y="289"/>
                  </a:lnTo>
                  <a:lnTo>
                    <a:pt x="570" y="308"/>
                  </a:lnTo>
                  <a:lnTo>
                    <a:pt x="564" y="329"/>
                  </a:lnTo>
                  <a:lnTo>
                    <a:pt x="556" y="343"/>
                  </a:lnTo>
                  <a:lnTo>
                    <a:pt x="552" y="350"/>
                  </a:lnTo>
                  <a:lnTo>
                    <a:pt x="564" y="362"/>
                  </a:lnTo>
                  <a:lnTo>
                    <a:pt x="580" y="378"/>
                  </a:lnTo>
                  <a:lnTo>
                    <a:pt x="594" y="399"/>
                  </a:lnTo>
                  <a:lnTo>
                    <a:pt x="600" y="414"/>
                  </a:lnTo>
                  <a:lnTo>
                    <a:pt x="616" y="423"/>
                  </a:lnTo>
                  <a:lnTo>
                    <a:pt x="628" y="442"/>
                  </a:lnTo>
                  <a:lnTo>
                    <a:pt x="638" y="463"/>
                  </a:lnTo>
                  <a:lnTo>
                    <a:pt x="642" y="482"/>
                  </a:lnTo>
                  <a:lnTo>
                    <a:pt x="646" y="493"/>
                  </a:lnTo>
                  <a:lnTo>
                    <a:pt x="652" y="512"/>
                  </a:lnTo>
                  <a:lnTo>
                    <a:pt x="662" y="533"/>
                  </a:lnTo>
                  <a:lnTo>
                    <a:pt x="672" y="559"/>
                  </a:lnTo>
                  <a:lnTo>
                    <a:pt x="684" y="585"/>
                  </a:lnTo>
                  <a:lnTo>
                    <a:pt x="694" y="606"/>
                  </a:lnTo>
                  <a:lnTo>
                    <a:pt x="704" y="623"/>
                  </a:lnTo>
                  <a:lnTo>
                    <a:pt x="710" y="630"/>
                  </a:lnTo>
                  <a:lnTo>
                    <a:pt x="725" y="637"/>
                  </a:lnTo>
                  <a:lnTo>
                    <a:pt x="741" y="651"/>
                  </a:lnTo>
                  <a:lnTo>
                    <a:pt x="757" y="665"/>
                  </a:lnTo>
                  <a:lnTo>
                    <a:pt x="767" y="672"/>
                  </a:lnTo>
                  <a:lnTo>
                    <a:pt x="773" y="672"/>
                  </a:lnTo>
                  <a:lnTo>
                    <a:pt x="779" y="672"/>
                  </a:lnTo>
                  <a:lnTo>
                    <a:pt x="789" y="667"/>
                  </a:lnTo>
                  <a:lnTo>
                    <a:pt x="797" y="663"/>
                  </a:lnTo>
                  <a:lnTo>
                    <a:pt x="807" y="658"/>
                  </a:lnTo>
                  <a:lnTo>
                    <a:pt x="815" y="651"/>
                  </a:lnTo>
                  <a:lnTo>
                    <a:pt x="823" y="641"/>
                  </a:lnTo>
                  <a:lnTo>
                    <a:pt x="827" y="632"/>
                  </a:lnTo>
                  <a:lnTo>
                    <a:pt x="831" y="623"/>
                  </a:lnTo>
                  <a:lnTo>
                    <a:pt x="837" y="609"/>
                  </a:lnTo>
                  <a:lnTo>
                    <a:pt x="847" y="595"/>
                  </a:lnTo>
                  <a:lnTo>
                    <a:pt x="855" y="578"/>
                  </a:lnTo>
                  <a:lnTo>
                    <a:pt x="865" y="564"/>
                  </a:lnTo>
                  <a:lnTo>
                    <a:pt x="875" y="550"/>
                  </a:lnTo>
                  <a:lnTo>
                    <a:pt x="886" y="540"/>
                  </a:lnTo>
                  <a:lnTo>
                    <a:pt x="894" y="533"/>
                  </a:lnTo>
                  <a:lnTo>
                    <a:pt x="910" y="524"/>
                  </a:lnTo>
                  <a:lnTo>
                    <a:pt x="926" y="512"/>
                  </a:lnTo>
                  <a:lnTo>
                    <a:pt x="936" y="503"/>
                  </a:lnTo>
                  <a:lnTo>
                    <a:pt x="940" y="498"/>
                  </a:lnTo>
                  <a:lnTo>
                    <a:pt x="918" y="491"/>
                  </a:lnTo>
                  <a:lnTo>
                    <a:pt x="896" y="484"/>
                  </a:lnTo>
                  <a:lnTo>
                    <a:pt x="873" y="477"/>
                  </a:lnTo>
                  <a:lnTo>
                    <a:pt x="851" y="470"/>
                  </a:lnTo>
                  <a:lnTo>
                    <a:pt x="831" y="461"/>
                  </a:lnTo>
                  <a:lnTo>
                    <a:pt x="813" y="451"/>
                  </a:lnTo>
                  <a:lnTo>
                    <a:pt x="799" y="442"/>
                  </a:lnTo>
                  <a:lnTo>
                    <a:pt x="789" y="430"/>
                  </a:lnTo>
                  <a:lnTo>
                    <a:pt x="779" y="407"/>
                  </a:lnTo>
                  <a:lnTo>
                    <a:pt x="777" y="385"/>
                  </a:lnTo>
                  <a:lnTo>
                    <a:pt x="785" y="367"/>
                  </a:lnTo>
                  <a:lnTo>
                    <a:pt x="799" y="352"/>
                  </a:lnTo>
                  <a:lnTo>
                    <a:pt x="815" y="350"/>
                  </a:lnTo>
                  <a:lnTo>
                    <a:pt x="829" y="357"/>
                  </a:lnTo>
                  <a:lnTo>
                    <a:pt x="841" y="371"/>
                  </a:lnTo>
                  <a:lnTo>
                    <a:pt x="849" y="385"/>
                  </a:lnTo>
                  <a:lnTo>
                    <a:pt x="853" y="392"/>
                  </a:lnTo>
                  <a:lnTo>
                    <a:pt x="857" y="399"/>
                  </a:lnTo>
                  <a:lnTo>
                    <a:pt x="865" y="409"/>
                  </a:lnTo>
                  <a:lnTo>
                    <a:pt x="873" y="418"/>
                  </a:lnTo>
                  <a:lnTo>
                    <a:pt x="882" y="428"/>
                  </a:lnTo>
                  <a:lnTo>
                    <a:pt x="892" y="435"/>
                  </a:lnTo>
                  <a:lnTo>
                    <a:pt x="902" y="437"/>
                  </a:lnTo>
                  <a:lnTo>
                    <a:pt x="914" y="437"/>
                  </a:lnTo>
                  <a:lnTo>
                    <a:pt x="928" y="437"/>
                  </a:lnTo>
                  <a:lnTo>
                    <a:pt x="946" y="437"/>
                  </a:lnTo>
                  <a:lnTo>
                    <a:pt x="966" y="442"/>
                  </a:lnTo>
                  <a:lnTo>
                    <a:pt x="988" y="449"/>
                  </a:lnTo>
                  <a:lnTo>
                    <a:pt x="1008" y="458"/>
                  </a:lnTo>
                  <a:lnTo>
                    <a:pt x="1028" y="468"/>
                  </a:lnTo>
                  <a:lnTo>
                    <a:pt x="1047" y="477"/>
                  </a:lnTo>
                  <a:lnTo>
                    <a:pt x="1059" y="489"/>
                  </a:lnTo>
                  <a:lnTo>
                    <a:pt x="1069" y="501"/>
                  </a:lnTo>
                  <a:lnTo>
                    <a:pt x="1081" y="510"/>
                  </a:lnTo>
                  <a:lnTo>
                    <a:pt x="1093" y="519"/>
                  </a:lnTo>
                  <a:lnTo>
                    <a:pt x="1105" y="526"/>
                  </a:lnTo>
                  <a:lnTo>
                    <a:pt x="1117" y="533"/>
                  </a:lnTo>
                  <a:lnTo>
                    <a:pt x="1125" y="543"/>
                  </a:lnTo>
                  <a:lnTo>
                    <a:pt x="1131" y="552"/>
                  </a:lnTo>
                  <a:lnTo>
                    <a:pt x="1135" y="564"/>
                  </a:lnTo>
                  <a:lnTo>
                    <a:pt x="1139" y="592"/>
                  </a:lnTo>
                  <a:lnTo>
                    <a:pt x="1143" y="618"/>
                  </a:lnTo>
                  <a:lnTo>
                    <a:pt x="1149" y="646"/>
                  </a:lnTo>
                  <a:lnTo>
                    <a:pt x="1159" y="667"/>
                  </a:lnTo>
                  <a:lnTo>
                    <a:pt x="1171" y="688"/>
                  </a:lnTo>
                  <a:lnTo>
                    <a:pt x="1183" y="714"/>
                  </a:lnTo>
                  <a:lnTo>
                    <a:pt x="1197" y="740"/>
                  </a:lnTo>
                  <a:lnTo>
                    <a:pt x="1212" y="759"/>
                  </a:lnTo>
                  <a:lnTo>
                    <a:pt x="1226" y="768"/>
                  </a:lnTo>
                  <a:lnTo>
                    <a:pt x="1236" y="771"/>
                  </a:lnTo>
                  <a:lnTo>
                    <a:pt x="1242" y="759"/>
                  </a:lnTo>
                  <a:lnTo>
                    <a:pt x="1244" y="726"/>
                  </a:lnTo>
                  <a:lnTo>
                    <a:pt x="1246" y="684"/>
                  </a:lnTo>
                  <a:lnTo>
                    <a:pt x="1254" y="641"/>
                  </a:lnTo>
                  <a:lnTo>
                    <a:pt x="1268" y="609"/>
                  </a:lnTo>
                  <a:lnTo>
                    <a:pt x="1292" y="580"/>
                  </a:lnTo>
                  <a:lnTo>
                    <a:pt x="1306" y="569"/>
                  </a:lnTo>
                  <a:lnTo>
                    <a:pt x="1318" y="559"/>
                  </a:lnTo>
                  <a:lnTo>
                    <a:pt x="1330" y="550"/>
                  </a:lnTo>
                  <a:lnTo>
                    <a:pt x="1342" y="543"/>
                  </a:lnTo>
                  <a:lnTo>
                    <a:pt x="1352" y="536"/>
                  </a:lnTo>
                  <a:lnTo>
                    <a:pt x="1362" y="531"/>
                  </a:lnTo>
                  <a:lnTo>
                    <a:pt x="1370" y="526"/>
                  </a:lnTo>
                  <a:lnTo>
                    <a:pt x="1377" y="522"/>
                  </a:lnTo>
                  <a:lnTo>
                    <a:pt x="1393" y="508"/>
                  </a:lnTo>
                  <a:lnTo>
                    <a:pt x="1411" y="489"/>
                  </a:lnTo>
                  <a:lnTo>
                    <a:pt x="1425" y="482"/>
                  </a:lnTo>
                  <a:lnTo>
                    <a:pt x="1429" y="505"/>
                  </a:lnTo>
                  <a:lnTo>
                    <a:pt x="1427" y="543"/>
                  </a:lnTo>
                  <a:lnTo>
                    <a:pt x="1427" y="571"/>
                  </a:lnTo>
                  <a:lnTo>
                    <a:pt x="1433" y="597"/>
                  </a:lnTo>
                  <a:lnTo>
                    <a:pt x="1449" y="623"/>
                  </a:lnTo>
                  <a:lnTo>
                    <a:pt x="1465" y="651"/>
                  </a:lnTo>
                  <a:lnTo>
                    <a:pt x="1477" y="679"/>
                  </a:lnTo>
                  <a:lnTo>
                    <a:pt x="1485" y="707"/>
                  </a:lnTo>
                  <a:lnTo>
                    <a:pt x="1491" y="728"/>
                  </a:lnTo>
                  <a:lnTo>
                    <a:pt x="1495" y="752"/>
                  </a:lnTo>
                  <a:lnTo>
                    <a:pt x="1497" y="778"/>
                  </a:lnTo>
                  <a:lnTo>
                    <a:pt x="1501" y="799"/>
                  </a:lnTo>
                  <a:lnTo>
                    <a:pt x="1501" y="808"/>
                  </a:lnTo>
                  <a:lnTo>
                    <a:pt x="1537" y="778"/>
                  </a:lnTo>
                  <a:lnTo>
                    <a:pt x="1541" y="787"/>
                  </a:lnTo>
                  <a:lnTo>
                    <a:pt x="1552" y="804"/>
                  </a:lnTo>
                  <a:lnTo>
                    <a:pt x="1564" y="820"/>
                  </a:lnTo>
                  <a:lnTo>
                    <a:pt x="1576" y="820"/>
                  </a:lnTo>
                  <a:lnTo>
                    <a:pt x="1578" y="804"/>
                  </a:lnTo>
                  <a:lnTo>
                    <a:pt x="1570" y="778"/>
                  </a:lnTo>
                  <a:lnTo>
                    <a:pt x="1560" y="752"/>
                  </a:lnTo>
                  <a:lnTo>
                    <a:pt x="1560" y="728"/>
                  </a:lnTo>
                  <a:lnTo>
                    <a:pt x="1568" y="714"/>
                  </a:lnTo>
                  <a:lnTo>
                    <a:pt x="1578" y="710"/>
                  </a:lnTo>
                  <a:lnTo>
                    <a:pt x="1590" y="710"/>
                  </a:lnTo>
                  <a:lnTo>
                    <a:pt x="1602" y="710"/>
                  </a:lnTo>
                  <a:lnTo>
                    <a:pt x="1616" y="705"/>
                  </a:lnTo>
                  <a:lnTo>
                    <a:pt x="1632" y="696"/>
                  </a:lnTo>
                  <a:lnTo>
                    <a:pt x="1646" y="681"/>
                  </a:lnTo>
                  <a:lnTo>
                    <a:pt x="1660" y="667"/>
                  </a:lnTo>
                  <a:lnTo>
                    <a:pt x="1664" y="653"/>
                  </a:lnTo>
                  <a:lnTo>
                    <a:pt x="1658" y="639"/>
                  </a:lnTo>
                  <a:lnTo>
                    <a:pt x="1648" y="625"/>
                  </a:lnTo>
                  <a:lnTo>
                    <a:pt x="1644" y="611"/>
                  </a:lnTo>
                  <a:lnTo>
                    <a:pt x="1638" y="597"/>
                  </a:lnTo>
                  <a:lnTo>
                    <a:pt x="1628" y="585"/>
                  </a:lnTo>
                  <a:lnTo>
                    <a:pt x="1618" y="576"/>
                  </a:lnTo>
                  <a:lnTo>
                    <a:pt x="1618" y="562"/>
                  </a:lnTo>
                  <a:lnTo>
                    <a:pt x="1624" y="555"/>
                  </a:lnTo>
                  <a:lnTo>
                    <a:pt x="1634" y="545"/>
                  </a:lnTo>
                  <a:lnTo>
                    <a:pt x="1648" y="538"/>
                  </a:lnTo>
                  <a:lnTo>
                    <a:pt x="1662" y="529"/>
                  </a:lnTo>
                  <a:lnTo>
                    <a:pt x="1680" y="519"/>
                  </a:lnTo>
                  <a:lnTo>
                    <a:pt x="1696" y="512"/>
                  </a:lnTo>
                  <a:lnTo>
                    <a:pt x="1711" y="505"/>
                  </a:lnTo>
                  <a:lnTo>
                    <a:pt x="1725" y="498"/>
                  </a:lnTo>
                  <a:lnTo>
                    <a:pt x="1735" y="493"/>
                  </a:lnTo>
                  <a:lnTo>
                    <a:pt x="1747" y="484"/>
                  </a:lnTo>
                  <a:lnTo>
                    <a:pt x="1757" y="477"/>
                  </a:lnTo>
                  <a:lnTo>
                    <a:pt x="1769" y="465"/>
                  </a:lnTo>
                  <a:lnTo>
                    <a:pt x="1779" y="456"/>
                  </a:lnTo>
                  <a:lnTo>
                    <a:pt x="1791" y="444"/>
                  </a:lnTo>
                  <a:lnTo>
                    <a:pt x="1801" y="435"/>
                  </a:lnTo>
                  <a:lnTo>
                    <a:pt x="1811" y="425"/>
                  </a:lnTo>
                  <a:lnTo>
                    <a:pt x="1827" y="402"/>
                  </a:lnTo>
                  <a:lnTo>
                    <a:pt x="1835" y="374"/>
                  </a:lnTo>
                  <a:lnTo>
                    <a:pt x="1833" y="345"/>
                  </a:lnTo>
                  <a:lnTo>
                    <a:pt x="1827" y="320"/>
                  </a:lnTo>
                  <a:lnTo>
                    <a:pt x="1821" y="298"/>
                  </a:lnTo>
                  <a:lnTo>
                    <a:pt x="1821" y="275"/>
                  </a:lnTo>
                  <a:lnTo>
                    <a:pt x="1827" y="254"/>
                  </a:lnTo>
                  <a:lnTo>
                    <a:pt x="1839" y="233"/>
                  </a:lnTo>
                  <a:lnTo>
                    <a:pt x="1847" y="221"/>
                  </a:lnTo>
                  <a:lnTo>
                    <a:pt x="1855" y="207"/>
                  </a:lnTo>
                  <a:lnTo>
                    <a:pt x="1865" y="195"/>
                  </a:lnTo>
                  <a:lnTo>
                    <a:pt x="1874" y="183"/>
                  </a:lnTo>
                  <a:lnTo>
                    <a:pt x="1884" y="176"/>
                  </a:lnTo>
                  <a:lnTo>
                    <a:pt x="1890" y="174"/>
                  </a:lnTo>
                  <a:lnTo>
                    <a:pt x="1898" y="179"/>
                  </a:lnTo>
                  <a:lnTo>
                    <a:pt x="1902" y="190"/>
                  </a:lnTo>
                  <a:lnTo>
                    <a:pt x="1908" y="226"/>
                  </a:lnTo>
                  <a:lnTo>
                    <a:pt x="1912" y="261"/>
                  </a:lnTo>
                  <a:lnTo>
                    <a:pt x="1914" y="289"/>
                  </a:lnTo>
                  <a:lnTo>
                    <a:pt x="1914" y="301"/>
                  </a:lnTo>
                  <a:lnTo>
                    <a:pt x="1936" y="277"/>
                  </a:lnTo>
                  <a:lnTo>
                    <a:pt x="1950" y="244"/>
                  </a:lnTo>
                  <a:lnTo>
                    <a:pt x="1958" y="212"/>
                  </a:lnTo>
                  <a:lnTo>
                    <a:pt x="1966" y="190"/>
                  </a:lnTo>
                  <a:lnTo>
                    <a:pt x="1978" y="169"/>
                  </a:lnTo>
                  <a:lnTo>
                    <a:pt x="1992" y="139"/>
                  </a:lnTo>
                  <a:lnTo>
                    <a:pt x="2010" y="108"/>
                  </a:lnTo>
                  <a:lnTo>
                    <a:pt x="2024" y="89"/>
                  </a:lnTo>
                  <a:lnTo>
                    <a:pt x="2036" y="75"/>
                  </a:lnTo>
                  <a:lnTo>
                    <a:pt x="2051" y="52"/>
                  </a:lnTo>
                  <a:lnTo>
                    <a:pt x="2065" y="28"/>
                  </a:lnTo>
                  <a:lnTo>
                    <a:pt x="2077" y="9"/>
                  </a:lnTo>
                  <a:lnTo>
                    <a:pt x="2079" y="7"/>
                  </a:lnTo>
                  <a:lnTo>
                    <a:pt x="2081" y="5"/>
                  </a:lnTo>
                  <a:lnTo>
                    <a:pt x="2081" y="2"/>
                  </a:lnTo>
                  <a:lnTo>
                    <a:pt x="2083" y="0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rgbClr val="3399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3828240" y="3548160"/>
              <a:ext cx="1578600" cy="2017440"/>
            </a:xfrm>
            <a:custGeom>
              <a:avLst/>
              <a:gdLst/>
              <a:ahLst/>
              <a:rect l="l" t="t" r="r" b="b"/>
              <a:pathLst>
                <a:path w="934" h="1271">
                  <a:moveTo>
                    <a:pt x="680" y="129"/>
                  </a:moveTo>
                  <a:lnTo>
                    <a:pt x="668" y="129"/>
                  </a:lnTo>
                  <a:lnTo>
                    <a:pt x="654" y="129"/>
                  </a:lnTo>
                  <a:lnTo>
                    <a:pt x="640" y="124"/>
                  </a:lnTo>
                  <a:lnTo>
                    <a:pt x="628" y="120"/>
                  </a:lnTo>
                  <a:lnTo>
                    <a:pt x="616" y="115"/>
                  </a:lnTo>
                  <a:lnTo>
                    <a:pt x="606" y="108"/>
                  </a:lnTo>
                  <a:lnTo>
                    <a:pt x="598" y="103"/>
                  </a:lnTo>
                  <a:lnTo>
                    <a:pt x="590" y="99"/>
                  </a:lnTo>
                  <a:lnTo>
                    <a:pt x="584" y="96"/>
                  </a:lnTo>
                  <a:lnTo>
                    <a:pt x="576" y="96"/>
                  </a:lnTo>
                  <a:lnTo>
                    <a:pt x="568" y="101"/>
                  </a:lnTo>
                  <a:lnTo>
                    <a:pt x="560" y="106"/>
                  </a:lnTo>
                  <a:lnTo>
                    <a:pt x="550" y="113"/>
                  </a:lnTo>
                  <a:lnTo>
                    <a:pt x="542" y="120"/>
                  </a:lnTo>
                  <a:lnTo>
                    <a:pt x="531" y="124"/>
                  </a:lnTo>
                  <a:lnTo>
                    <a:pt x="521" y="129"/>
                  </a:lnTo>
                  <a:lnTo>
                    <a:pt x="511" y="129"/>
                  </a:lnTo>
                  <a:lnTo>
                    <a:pt x="497" y="127"/>
                  </a:lnTo>
                  <a:lnTo>
                    <a:pt x="483" y="124"/>
                  </a:lnTo>
                  <a:lnTo>
                    <a:pt x="469" y="117"/>
                  </a:lnTo>
                  <a:lnTo>
                    <a:pt x="455" y="108"/>
                  </a:lnTo>
                  <a:lnTo>
                    <a:pt x="441" y="99"/>
                  </a:lnTo>
                  <a:lnTo>
                    <a:pt x="429" y="87"/>
                  </a:lnTo>
                  <a:lnTo>
                    <a:pt x="421" y="73"/>
                  </a:lnTo>
                  <a:lnTo>
                    <a:pt x="411" y="59"/>
                  </a:lnTo>
                  <a:lnTo>
                    <a:pt x="397" y="42"/>
                  </a:lnTo>
                  <a:lnTo>
                    <a:pt x="379" y="28"/>
                  </a:lnTo>
                  <a:lnTo>
                    <a:pt x="362" y="16"/>
                  </a:lnTo>
                  <a:lnTo>
                    <a:pt x="344" y="7"/>
                  </a:lnTo>
                  <a:lnTo>
                    <a:pt x="328" y="0"/>
                  </a:lnTo>
                  <a:lnTo>
                    <a:pt x="314" y="0"/>
                  </a:lnTo>
                  <a:lnTo>
                    <a:pt x="304" y="5"/>
                  </a:lnTo>
                  <a:lnTo>
                    <a:pt x="294" y="12"/>
                  </a:lnTo>
                  <a:lnTo>
                    <a:pt x="282" y="19"/>
                  </a:lnTo>
                  <a:lnTo>
                    <a:pt x="266" y="21"/>
                  </a:lnTo>
                  <a:lnTo>
                    <a:pt x="250" y="23"/>
                  </a:lnTo>
                  <a:lnTo>
                    <a:pt x="234" y="26"/>
                  </a:lnTo>
                  <a:lnTo>
                    <a:pt x="218" y="28"/>
                  </a:lnTo>
                  <a:lnTo>
                    <a:pt x="204" y="35"/>
                  </a:lnTo>
                  <a:lnTo>
                    <a:pt x="191" y="42"/>
                  </a:lnTo>
                  <a:lnTo>
                    <a:pt x="181" y="52"/>
                  </a:lnTo>
                  <a:lnTo>
                    <a:pt x="169" y="66"/>
                  </a:lnTo>
                  <a:lnTo>
                    <a:pt x="155" y="82"/>
                  </a:lnTo>
                  <a:lnTo>
                    <a:pt x="143" y="99"/>
                  </a:lnTo>
                  <a:lnTo>
                    <a:pt x="131" y="115"/>
                  </a:lnTo>
                  <a:lnTo>
                    <a:pt x="119" y="132"/>
                  </a:lnTo>
                  <a:lnTo>
                    <a:pt x="109" y="148"/>
                  </a:lnTo>
                  <a:lnTo>
                    <a:pt x="103" y="160"/>
                  </a:lnTo>
                  <a:lnTo>
                    <a:pt x="95" y="171"/>
                  </a:lnTo>
                  <a:lnTo>
                    <a:pt x="83" y="181"/>
                  </a:lnTo>
                  <a:lnTo>
                    <a:pt x="71" y="193"/>
                  </a:lnTo>
                  <a:lnTo>
                    <a:pt x="57" y="204"/>
                  </a:lnTo>
                  <a:lnTo>
                    <a:pt x="45" y="216"/>
                  </a:lnTo>
                  <a:lnTo>
                    <a:pt x="32" y="228"/>
                  </a:lnTo>
                  <a:lnTo>
                    <a:pt x="24" y="240"/>
                  </a:lnTo>
                  <a:lnTo>
                    <a:pt x="22" y="254"/>
                  </a:lnTo>
                  <a:lnTo>
                    <a:pt x="18" y="282"/>
                  </a:lnTo>
                  <a:lnTo>
                    <a:pt x="12" y="310"/>
                  </a:lnTo>
                  <a:lnTo>
                    <a:pt x="4" y="329"/>
                  </a:lnTo>
                  <a:lnTo>
                    <a:pt x="0" y="338"/>
                  </a:lnTo>
                  <a:lnTo>
                    <a:pt x="2" y="352"/>
                  </a:lnTo>
                  <a:lnTo>
                    <a:pt x="6" y="388"/>
                  </a:lnTo>
                  <a:lnTo>
                    <a:pt x="12" y="425"/>
                  </a:lnTo>
                  <a:lnTo>
                    <a:pt x="22" y="451"/>
                  </a:lnTo>
                  <a:lnTo>
                    <a:pt x="30" y="472"/>
                  </a:lnTo>
                  <a:lnTo>
                    <a:pt x="37" y="503"/>
                  </a:lnTo>
                  <a:lnTo>
                    <a:pt x="49" y="531"/>
                  </a:lnTo>
                  <a:lnTo>
                    <a:pt x="71" y="550"/>
                  </a:lnTo>
                  <a:lnTo>
                    <a:pt x="89" y="554"/>
                  </a:lnTo>
                  <a:lnTo>
                    <a:pt x="113" y="559"/>
                  </a:lnTo>
                  <a:lnTo>
                    <a:pt x="139" y="564"/>
                  </a:lnTo>
                  <a:lnTo>
                    <a:pt x="167" y="566"/>
                  </a:lnTo>
                  <a:lnTo>
                    <a:pt x="195" y="569"/>
                  </a:lnTo>
                  <a:lnTo>
                    <a:pt x="222" y="571"/>
                  </a:lnTo>
                  <a:lnTo>
                    <a:pt x="244" y="571"/>
                  </a:lnTo>
                  <a:lnTo>
                    <a:pt x="262" y="569"/>
                  </a:lnTo>
                  <a:lnTo>
                    <a:pt x="276" y="566"/>
                  </a:lnTo>
                  <a:lnTo>
                    <a:pt x="288" y="566"/>
                  </a:lnTo>
                  <a:lnTo>
                    <a:pt x="300" y="566"/>
                  </a:lnTo>
                  <a:lnTo>
                    <a:pt x="312" y="569"/>
                  </a:lnTo>
                  <a:lnTo>
                    <a:pt x="322" y="571"/>
                  </a:lnTo>
                  <a:lnTo>
                    <a:pt x="332" y="576"/>
                  </a:lnTo>
                  <a:lnTo>
                    <a:pt x="342" y="580"/>
                  </a:lnTo>
                  <a:lnTo>
                    <a:pt x="350" y="587"/>
                  </a:lnTo>
                  <a:lnTo>
                    <a:pt x="367" y="601"/>
                  </a:lnTo>
                  <a:lnTo>
                    <a:pt x="377" y="620"/>
                  </a:lnTo>
                  <a:lnTo>
                    <a:pt x="381" y="639"/>
                  </a:lnTo>
                  <a:lnTo>
                    <a:pt x="379" y="660"/>
                  </a:lnTo>
                  <a:lnTo>
                    <a:pt x="373" y="681"/>
                  </a:lnTo>
                  <a:lnTo>
                    <a:pt x="373" y="695"/>
                  </a:lnTo>
                  <a:lnTo>
                    <a:pt x="383" y="707"/>
                  </a:lnTo>
                  <a:lnTo>
                    <a:pt x="405" y="717"/>
                  </a:lnTo>
                  <a:lnTo>
                    <a:pt x="423" y="728"/>
                  </a:lnTo>
                  <a:lnTo>
                    <a:pt x="427" y="747"/>
                  </a:lnTo>
                  <a:lnTo>
                    <a:pt x="425" y="768"/>
                  </a:lnTo>
                  <a:lnTo>
                    <a:pt x="423" y="792"/>
                  </a:lnTo>
                  <a:lnTo>
                    <a:pt x="423" y="818"/>
                  </a:lnTo>
                  <a:lnTo>
                    <a:pt x="421" y="843"/>
                  </a:lnTo>
                  <a:lnTo>
                    <a:pt x="417" y="874"/>
                  </a:lnTo>
                  <a:lnTo>
                    <a:pt x="415" y="909"/>
                  </a:lnTo>
                  <a:lnTo>
                    <a:pt x="411" y="926"/>
                  </a:lnTo>
                  <a:lnTo>
                    <a:pt x="405" y="940"/>
                  </a:lnTo>
                  <a:lnTo>
                    <a:pt x="403" y="954"/>
                  </a:lnTo>
                  <a:lnTo>
                    <a:pt x="409" y="977"/>
                  </a:lnTo>
                  <a:lnTo>
                    <a:pt x="415" y="992"/>
                  </a:lnTo>
                  <a:lnTo>
                    <a:pt x="423" y="1015"/>
                  </a:lnTo>
                  <a:lnTo>
                    <a:pt x="431" y="1039"/>
                  </a:lnTo>
                  <a:lnTo>
                    <a:pt x="439" y="1055"/>
                  </a:lnTo>
                  <a:lnTo>
                    <a:pt x="447" y="1071"/>
                  </a:lnTo>
                  <a:lnTo>
                    <a:pt x="459" y="1097"/>
                  </a:lnTo>
                  <a:lnTo>
                    <a:pt x="471" y="1125"/>
                  </a:lnTo>
                  <a:lnTo>
                    <a:pt x="479" y="1147"/>
                  </a:lnTo>
                  <a:lnTo>
                    <a:pt x="485" y="1172"/>
                  </a:lnTo>
                  <a:lnTo>
                    <a:pt x="493" y="1210"/>
                  </a:lnTo>
                  <a:lnTo>
                    <a:pt x="505" y="1243"/>
                  </a:lnTo>
                  <a:lnTo>
                    <a:pt x="517" y="1262"/>
                  </a:lnTo>
                  <a:lnTo>
                    <a:pt x="525" y="1266"/>
                  </a:lnTo>
                  <a:lnTo>
                    <a:pt x="540" y="1269"/>
                  </a:lnTo>
                  <a:lnTo>
                    <a:pt x="554" y="1271"/>
                  </a:lnTo>
                  <a:lnTo>
                    <a:pt x="572" y="1271"/>
                  </a:lnTo>
                  <a:lnTo>
                    <a:pt x="588" y="1269"/>
                  </a:lnTo>
                  <a:lnTo>
                    <a:pt x="604" y="1264"/>
                  </a:lnTo>
                  <a:lnTo>
                    <a:pt x="616" y="1255"/>
                  </a:lnTo>
                  <a:lnTo>
                    <a:pt x="626" y="1243"/>
                  </a:lnTo>
                  <a:lnTo>
                    <a:pt x="634" y="1229"/>
                  </a:lnTo>
                  <a:lnTo>
                    <a:pt x="646" y="1217"/>
                  </a:lnTo>
                  <a:lnTo>
                    <a:pt x="658" y="1205"/>
                  </a:lnTo>
                  <a:lnTo>
                    <a:pt x="670" y="1194"/>
                  </a:lnTo>
                  <a:lnTo>
                    <a:pt x="682" y="1184"/>
                  </a:lnTo>
                  <a:lnTo>
                    <a:pt x="692" y="1175"/>
                  </a:lnTo>
                  <a:lnTo>
                    <a:pt x="701" y="1165"/>
                  </a:lnTo>
                  <a:lnTo>
                    <a:pt x="707" y="1156"/>
                  </a:lnTo>
                  <a:lnTo>
                    <a:pt x="711" y="1137"/>
                  </a:lnTo>
                  <a:lnTo>
                    <a:pt x="707" y="1114"/>
                  </a:lnTo>
                  <a:lnTo>
                    <a:pt x="703" y="1093"/>
                  </a:lnTo>
                  <a:lnTo>
                    <a:pt x="701" y="1076"/>
                  </a:lnTo>
                  <a:lnTo>
                    <a:pt x="707" y="1069"/>
                  </a:lnTo>
                  <a:lnTo>
                    <a:pt x="721" y="1069"/>
                  </a:lnTo>
                  <a:lnTo>
                    <a:pt x="737" y="1071"/>
                  </a:lnTo>
                  <a:lnTo>
                    <a:pt x="749" y="1069"/>
                  </a:lnTo>
                  <a:lnTo>
                    <a:pt x="751" y="1060"/>
                  </a:lnTo>
                  <a:lnTo>
                    <a:pt x="749" y="1043"/>
                  </a:lnTo>
                  <a:lnTo>
                    <a:pt x="747" y="1022"/>
                  </a:lnTo>
                  <a:lnTo>
                    <a:pt x="749" y="1001"/>
                  </a:lnTo>
                  <a:lnTo>
                    <a:pt x="759" y="987"/>
                  </a:lnTo>
                  <a:lnTo>
                    <a:pt x="775" y="973"/>
                  </a:lnTo>
                  <a:lnTo>
                    <a:pt x="791" y="961"/>
                  </a:lnTo>
                  <a:lnTo>
                    <a:pt x="801" y="947"/>
                  </a:lnTo>
                  <a:lnTo>
                    <a:pt x="807" y="919"/>
                  </a:lnTo>
                  <a:lnTo>
                    <a:pt x="809" y="883"/>
                  </a:lnTo>
                  <a:lnTo>
                    <a:pt x="807" y="846"/>
                  </a:lnTo>
                  <a:lnTo>
                    <a:pt x="807" y="815"/>
                  </a:lnTo>
                  <a:lnTo>
                    <a:pt x="801" y="796"/>
                  </a:lnTo>
                  <a:lnTo>
                    <a:pt x="789" y="785"/>
                  </a:lnTo>
                  <a:lnTo>
                    <a:pt x="779" y="773"/>
                  </a:lnTo>
                  <a:lnTo>
                    <a:pt x="775" y="754"/>
                  </a:lnTo>
                  <a:lnTo>
                    <a:pt x="783" y="733"/>
                  </a:lnTo>
                  <a:lnTo>
                    <a:pt x="799" y="712"/>
                  </a:lnTo>
                  <a:lnTo>
                    <a:pt x="817" y="688"/>
                  </a:lnTo>
                  <a:lnTo>
                    <a:pt x="833" y="660"/>
                  </a:lnTo>
                  <a:lnTo>
                    <a:pt x="843" y="641"/>
                  </a:lnTo>
                  <a:lnTo>
                    <a:pt x="857" y="616"/>
                  </a:lnTo>
                  <a:lnTo>
                    <a:pt x="876" y="587"/>
                  </a:lnTo>
                  <a:lnTo>
                    <a:pt x="892" y="559"/>
                  </a:lnTo>
                  <a:lnTo>
                    <a:pt x="908" y="531"/>
                  </a:lnTo>
                  <a:lnTo>
                    <a:pt x="922" y="510"/>
                  </a:lnTo>
                  <a:lnTo>
                    <a:pt x="930" y="493"/>
                  </a:lnTo>
                  <a:lnTo>
                    <a:pt x="934" y="489"/>
                  </a:lnTo>
                  <a:lnTo>
                    <a:pt x="924" y="484"/>
                  </a:lnTo>
                  <a:lnTo>
                    <a:pt x="910" y="484"/>
                  </a:lnTo>
                  <a:lnTo>
                    <a:pt x="896" y="489"/>
                  </a:lnTo>
                  <a:lnTo>
                    <a:pt x="882" y="489"/>
                  </a:lnTo>
                  <a:lnTo>
                    <a:pt x="874" y="484"/>
                  </a:lnTo>
                  <a:lnTo>
                    <a:pt x="864" y="475"/>
                  </a:lnTo>
                  <a:lnTo>
                    <a:pt x="849" y="463"/>
                  </a:lnTo>
                  <a:lnTo>
                    <a:pt x="835" y="451"/>
                  </a:lnTo>
                  <a:lnTo>
                    <a:pt x="821" y="437"/>
                  </a:lnTo>
                  <a:lnTo>
                    <a:pt x="807" y="421"/>
                  </a:lnTo>
                  <a:lnTo>
                    <a:pt x="795" y="406"/>
                  </a:lnTo>
                  <a:lnTo>
                    <a:pt x="785" y="395"/>
                  </a:lnTo>
                  <a:lnTo>
                    <a:pt x="769" y="369"/>
                  </a:lnTo>
                  <a:lnTo>
                    <a:pt x="757" y="338"/>
                  </a:lnTo>
                  <a:lnTo>
                    <a:pt x="745" y="308"/>
                  </a:lnTo>
                  <a:lnTo>
                    <a:pt x="739" y="277"/>
                  </a:lnTo>
                  <a:lnTo>
                    <a:pt x="735" y="244"/>
                  </a:lnTo>
                  <a:lnTo>
                    <a:pt x="733" y="207"/>
                  </a:lnTo>
                  <a:lnTo>
                    <a:pt x="733" y="179"/>
                  </a:lnTo>
                  <a:lnTo>
                    <a:pt x="733" y="167"/>
                  </a:lnTo>
                  <a:lnTo>
                    <a:pt x="725" y="153"/>
                  </a:lnTo>
                  <a:lnTo>
                    <a:pt x="711" y="141"/>
                  </a:lnTo>
                  <a:lnTo>
                    <a:pt x="694" y="132"/>
                  </a:lnTo>
                  <a:lnTo>
                    <a:pt x="680" y="129"/>
                  </a:lnTo>
                  <a:close/>
                </a:path>
              </a:pathLst>
            </a:custGeom>
            <a:solidFill>
              <a:srgbClr val="3399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5730120" y="1936800"/>
              <a:ext cx="318240" cy="220680"/>
            </a:xfrm>
            <a:custGeom>
              <a:avLst/>
              <a:gdLst/>
              <a:ahLst/>
              <a:rect l="l" t="t" r="r" b="b"/>
              <a:pathLst>
                <a:path w="189" h="139">
                  <a:moveTo>
                    <a:pt x="32" y="73"/>
                  </a:moveTo>
                  <a:lnTo>
                    <a:pt x="46" y="68"/>
                  </a:lnTo>
                  <a:lnTo>
                    <a:pt x="58" y="61"/>
                  </a:lnTo>
                  <a:lnTo>
                    <a:pt x="71" y="52"/>
                  </a:lnTo>
                  <a:lnTo>
                    <a:pt x="81" y="42"/>
                  </a:lnTo>
                  <a:lnTo>
                    <a:pt x="89" y="33"/>
                  </a:lnTo>
                  <a:lnTo>
                    <a:pt x="99" y="23"/>
                  </a:lnTo>
                  <a:lnTo>
                    <a:pt x="107" y="19"/>
                  </a:lnTo>
                  <a:lnTo>
                    <a:pt x="117" y="16"/>
                  </a:lnTo>
                  <a:lnTo>
                    <a:pt x="127" y="14"/>
                  </a:lnTo>
                  <a:lnTo>
                    <a:pt x="137" y="12"/>
                  </a:lnTo>
                  <a:lnTo>
                    <a:pt x="147" y="7"/>
                  </a:lnTo>
                  <a:lnTo>
                    <a:pt x="157" y="2"/>
                  </a:lnTo>
                  <a:lnTo>
                    <a:pt x="165" y="0"/>
                  </a:lnTo>
                  <a:lnTo>
                    <a:pt x="173" y="0"/>
                  </a:lnTo>
                  <a:lnTo>
                    <a:pt x="181" y="5"/>
                  </a:lnTo>
                  <a:lnTo>
                    <a:pt x="185" y="16"/>
                  </a:lnTo>
                  <a:lnTo>
                    <a:pt x="189" y="42"/>
                  </a:lnTo>
                  <a:lnTo>
                    <a:pt x="183" y="61"/>
                  </a:lnTo>
                  <a:lnTo>
                    <a:pt x="165" y="75"/>
                  </a:lnTo>
                  <a:lnTo>
                    <a:pt x="139" y="80"/>
                  </a:lnTo>
                  <a:lnTo>
                    <a:pt x="125" y="80"/>
                  </a:lnTo>
                  <a:lnTo>
                    <a:pt x="111" y="80"/>
                  </a:lnTo>
                  <a:lnTo>
                    <a:pt x="99" y="82"/>
                  </a:lnTo>
                  <a:lnTo>
                    <a:pt x="91" y="84"/>
                  </a:lnTo>
                  <a:lnTo>
                    <a:pt x="83" y="87"/>
                  </a:lnTo>
                  <a:lnTo>
                    <a:pt x="77" y="92"/>
                  </a:lnTo>
                  <a:lnTo>
                    <a:pt x="73" y="96"/>
                  </a:lnTo>
                  <a:lnTo>
                    <a:pt x="68" y="103"/>
                  </a:lnTo>
                  <a:lnTo>
                    <a:pt x="60" y="120"/>
                  </a:lnTo>
                  <a:lnTo>
                    <a:pt x="46" y="131"/>
                  </a:lnTo>
                  <a:lnTo>
                    <a:pt x="28" y="139"/>
                  </a:lnTo>
                  <a:lnTo>
                    <a:pt x="10" y="134"/>
                  </a:lnTo>
                  <a:lnTo>
                    <a:pt x="0" y="117"/>
                  </a:lnTo>
                  <a:lnTo>
                    <a:pt x="0" y="99"/>
                  </a:lnTo>
                  <a:lnTo>
                    <a:pt x="10" y="82"/>
                  </a:lnTo>
                  <a:lnTo>
                    <a:pt x="32" y="73"/>
                  </a:lnTo>
                  <a:close/>
                </a:path>
              </a:pathLst>
            </a:custGeom>
            <a:solidFill>
              <a:srgbClr val="3399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5584320" y="2190600"/>
              <a:ext cx="100440" cy="141480"/>
            </a:xfrm>
            <a:custGeom>
              <a:avLst/>
              <a:gdLst/>
              <a:ahLst/>
              <a:rect l="l" t="t" r="r" b="b"/>
              <a:pathLst>
                <a:path w="60" h="89">
                  <a:moveTo>
                    <a:pt x="50" y="0"/>
                  </a:moveTo>
                  <a:lnTo>
                    <a:pt x="48" y="2"/>
                  </a:lnTo>
                  <a:lnTo>
                    <a:pt x="40" y="4"/>
                  </a:lnTo>
                  <a:lnTo>
                    <a:pt x="30" y="9"/>
                  </a:lnTo>
                  <a:lnTo>
                    <a:pt x="20" y="16"/>
                  </a:lnTo>
                  <a:lnTo>
                    <a:pt x="10" y="23"/>
                  </a:lnTo>
                  <a:lnTo>
                    <a:pt x="2" y="30"/>
                  </a:lnTo>
                  <a:lnTo>
                    <a:pt x="0" y="37"/>
                  </a:lnTo>
                  <a:lnTo>
                    <a:pt x="2" y="42"/>
                  </a:lnTo>
                  <a:lnTo>
                    <a:pt x="18" y="58"/>
                  </a:lnTo>
                  <a:lnTo>
                    <a:pt x="38" y="77"/>
                  </a:lnTo>
                  <a:lnTo>
                    <a:pt x="54" y="89"/>
                  </a:lnTo>
                  <a:lnTo>
                    <a:pt x="60" y="80"/>
                  </a:lnTo>
                  <a:lnTo>
                    <a:pt x="58" y="54"/>
                  </a:lnTo>
                  <a:lnTo>
                    <a:pt x="56" y="28"/>
                  </a:lnTo>
                  <a:lnTo>
                    <a:pt x="52" y="7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3399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4042800" y="2735280"/>
              <a:ext cx="277920" cy="365040"/>
            </a:xfrm>
            <a:custGeom>
              <a:avLst/>
              <a:gdLst/>
              <a:ahLst/>
              <a:rect l="l" t="t" r="r" b="b"/>
              <a:pathLst>
                <a:path w="165" h="230">
                  <a:moveTo>
                    <a:pt x="2" y="120"/>
                  </a:moveTo>
                  <a:lnTo>
                    <a:pt x="0" y="108"/>
                  </a:lnTo>
                  <a:lnTo>
                    <a:pt x="4" y="98"/>
                  </a:lnTo>
                  <a:lnTo>
                    <a:pt x="8" y="94"/>
                  </a:lnTo>
                  <a:lnTo>
                    <a:pt x="16" y="89"/>
                  </a:lnTo>
                  <a:lnTo>
                    <a:pt x="26" y="84"/>
                  </a:lnTo>
                  <a:lnTo>
                    <a:pt x="36" y="77"/>
                  </a:lnTo>
                  <a:lnTo>
                    <a:pt x="46" y="70"/>
                  </a:lnTo>
                  <a:lnTo>
                    <a:pt x="54" y="58"/>
                  </a:lnTo>
                  <a:lnTo>
                    <a:pt x="62" y="44"/>
                  </a:lnTo>
                  <a:lnTo>
                    <a:pt x="70" y="30"/>
                  </a:lnTo>
                  <a:lnTo>
                    <a:pt x="79" y="19"/>
                  </a:lnTo>
                  <a:lnTo>
                    <a:pt x="89" y="9"/>
                  </a:lnTo>
                  <a:lnTo>
                    <a:pt x="99" y="2"/>
                  </a:lnTo>
                  <a:lnTo>
                    <a:pt x="109" y="0"/>
                  </a:lnTo>
                  <a:lnTo>
                    <a:pt x="121" y="2"/>
                  </a:lnTo>
                  <a:lnTo>
                    <a:pt x="135" y="9"/>
                  </a:lnTo>
                  <a:lnTo>
                    <a:pt x="153" y="33"/>
                  </a:lnTo>
                  <a:lnTo>
                    <a:pt x="161" y="56"/>
                  </a:lnTo>
                  <a:lnTo>
                    <a:pt x="161" y="82"/>
                  </a:lnTo>
                  <a:lnTo>
                    <a:pt x="163" y="108"/>
                  </a:lnTo>
                  <a:lnTo>
                    <a:pt x="165" y="127"/>
                  </a:lnTo>
                  <a:lnTo>
                    <a:pt x="161" y="145"/>
                  </a:lnTo>
                  <a:lnTo>
                    <a:pt x="155" y="162"/>
                  </a:lnTo>
                  <a:lnTo>
                    <a:pt x="149" y="178"/>
                  </a:lnTo>
                  <a:lnTo>
                    <a:pt x="145" y="190"/>
                  </a:lnTo>
                  <a:lnTo>
                    <a:pt x="139" y="202"/>
                  </a:lnTo>
                  <a:lnTo>
                    <a:pt x="131" y="211"/>
                  </a:lnTo>
                  <a:lnTo>
                    <a:pt x="121" y="221"/>
                  </a:lnTo>
                  <a:lnTo>
                    <a:pt x="109" y="228"/>
                  </a:lnTo>
                  <a:lnTo>
                    <a:pt x="101" y="230"/>
                  </a:lnTo>
                  <a:lnTo>
                    <a:pt x="93" y="225"/>
                  </a:lnTo>
                  <a:lnTo>
                    <a:pt x="87" y="214"/>
                  </a:lnTo>
                  <a:lnTo>
                    <a:pt x="79" y="188"/>
                  </a:lnTo>
                  <a:lnTo>
                    <a:pt x="75" y="169"/>
                  </a:lnTo>
                  <a:lnTo>
                    <a:pt x="77" y="155"/>
                  </a:lnTo>
                  <a:lnTo>
                    <a:pt x="93" y="145"/>
                  </a:lnTo>
                  <a:lnTo>
                    <a:pt x="111" y="131"/>
                  </a:lnTo>
                  <a:lnTo>
                    <a:pt x="123" y="110"/>
                  </a:lnTo>
                  <a:lnTo>
                    <a:pt x="123" y="89"/>
                  </a:lnTo>
                  <a:lnTo>
                    <a:pt x="113" y="77"/>
                  </a:lnTo>
                  <a:lnTo>
                    <a:pt x="105" y="75"/>
                  </a:lnTo>
                  <a:lnTo>
                    <a:pt x="95" y="73"/>
                  </a:lnTo>
                  <a:lnTo>
                    <a:pt x="85" y="73"/>
                  </a:lnTo>
                  <a:lnTo>
                    <a:pt x="75" y="75"/>
                  </a:lnTo>
                  <a:lnTo>
                    <a:pt x="66" y="80"/>
                  </a:lnTo>
                  <a:lnTo>
                    <a:pt x="58" y="84"/>
                  </a:lnTo>
                  <a:lnTo>
                    <a:pt x="52" y="91"/>
                  </a:lnTo>
                  <a:lnTo>
                    <a:pt x="48" y="103"/>
                  </a:lnTo>
                  <a:lnTo>
                    <a:pt x="40" y="124"/>
                  </a:lnTo>
                  <a:lnTo>
                    <a:pt x="28" y="138"/>
                  </a:lnTo>
                  <a:lnTo>
                    <a:pt x="12" y="141"/>
                  </a:lnTo>
                  <a:lnTo>
                    <a:pt x="2" y="120"/>
                  </a:lnTo>
                  <a:close/>
                </a:path>
              </a:pathLst>
            </a:custGeom>
            <a:solidFill>
              <a:srgbClr val="3399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6727320" y="4964040"/>
              <a:ext cx="955440" cy="820800"/>
            </a:xfrm>
            <a:custGeom>
              <a:avLst/>
              <a:gdLst/>
              <a:ahLst/>
              <a:rect l="l" t="t" r="r" b="b"/>
              <a:pathLst>
                <a:path w="565" h="517">
                  <a:moveTo>
                    <a:pt x="398" y="104"/>
                  </a:moveTo>
                  <a:lnTo>
                    <a:pt x="388" y="102"/>
                  </a:lnTo>
                  <a:lnTo>
                    <a:pt x="378" y="99"/>
                  </a:lnTo>
                  <a:lnTo>
                    <a:pt x="368" y="99"/>
                  </a:lnTo>
                  <a:lnTo>
                    <a:pt x="358" y="97"/>
                  </a:lnTo>
                  <a:lnTo>
                    <a:pt x="346" y="94"/>
                  </a:lnTo>
                  <a:lnTo>
                    <a:pt x="338" y="92"/>
                  </a:lnTo>
                  <a:lnTo>
                    <a:pt x="330" y="92"/>
                  </a:lnTo>
                  <a:lnTo>
                    <a:pt x="324" y="90"/>
                  </a:lnTo>
                  <a:lnTo>
                    <a:pt x="318" y="85"/>
                  </a:lnTo>
                  <a:lnTo>
                    <a:pt x="318" y="76"/>
                  </a:lnTo>
                  <a:lnTo>
                    <a:pt x="324" y="66"/>
                  </a:lnTo>
                  <a:lnTo>
                    <a:pt x="334" y="57"/>
                  </a:lnTo>
                  <a:lnTo>
                    <a:pt x="336" y="47"/>
                  </a:lnTo>
                  <a:lnTo>
                    <a:pt x="326" y="36"/>
                  </a:lnTo>
                  <a:lnTo>
                    <a:pt x="312" y="26"/>
                  </a:lnTo>
                  <a:lnTo>
                    <a:pt x="302" y="17"/>
                  </a:lnTo>
                  <a:lnTo>
                    <a:pt x="296" y="10"/>
                  </a:lnTo>
                  <a:lnTo>
                    <a:pt x="290" y="3"/>
                  </a:lnTo>
                  <a:lnTo>
                    <a:pt x="284" y="0"/>
                  </a:lnTo>
                  <a:lnTo>
                    <a:pt x="282" y="8"/>
                  </a:lnTo>
                  <a:lnTo>
                    <a:pt x="274" y="17"/>
                  </a:lnTo>
                  <a:lnTo>
                    <a:pt x="257" y="29"/>
                  </a:lnTo>
                  <a:lnTo>
                    <a:pt x="239" y="38"/>
                  </a:lnTo>
                  <a:lnTo>
                    <a:pt x="223" y="47"/>
                  </a:lnTo>
                  <a:lnTo>
                    <a:pt x="213" y="55"/>
                  </a:lnTo>
                  <a:lnTo>
                    <a:pt x="207" y="62"/>
                  </a:lnTo>
                  <a:lnTo>
                    <a:pt x="197" y="64"/>
                  </a:lnTo>
                  <a:lnTo>
                    <a:pt x="185" y="66"/>
                  </a:lnTo>
                  <a:lnTo>
                    <a:pt x="177" y="69"/>
                  </a:lnTo>
                  <a:lnTo>
                    <a:pt x="167" y="71"/>
                  </a:lnTo>
                  <a:lnTo>
                    <a:pt x="155" y="78"/>
                  </a:lnTo>
                  <a:lnTo>
                    <a:pt x="145" y="85"/>
                  </a:lnTo>
                  <a:lnTo>
                    <a:pt x="133" y="94"/>
                  </a:lnTo>
                  <a:lnTo>
                    <a:pt x="123" y="104"/>
                  </a:lnTo>
                  <a:lnTo>
                    <a:pt x="115" y="116"/>
                  </a:lnTo>
                  <a:lnTo>
                    <a:pt x="107" y="127"/>
                  </a:lnTo>
                  <a:lnTo>
                    <a:pt x="101" y="139"/>
                  </a:lnTo>
                  <a:lnTo>
                    <a:pt x="94" y="146"/>
                  </a:lnTo>
                  <a:lnTo>
                    <a:pt x="86" y="156"/>
                  </a:lnTo>
                  <a:lnTo>
                    <a:pt x="78" y="163"/>
                  </a:lnTo>
                  <a:lnTo>
                    <a:pt x="70" y="170"/>
                  </a:lnTo>
                  <a:lnTo>
                    <a:pt x="60" y="179"/>
                  </a:lnTo>
                  <a:lnTo>
                    <a:pt x="48" y="186"/>
                  </a:lnTo>
                  <a:lnTo>
                    <a:pt x="36" y="196"/>
                  </a:lnTo>
                  <a:lnTo>
                    <a:pt x="22" y="200"/>
                  </a:lnTo>
                  <a:lnTo>
                    <a:pt x="10" y="200"/>
                  </a:lnTo>
                  <a:lnTo>
                    <a:pt x="2" y="214"/>
                  </a:lnTo>
                  <a:lnTo>
                    <a:pt x="0" y="266"/>
                  </a:lnTo>
                  <a:lnTo>
                    <a:pt x="0" y="287"/>
                  </a:lnTo>
                  <a:lnTo>
                    <a:pt x="2" y="299"/>
                  </a:lnTo>
                  <a:lnTo>
                    <a:pt x="4" y="308"/>
                  </a:lnTo>
                  <a:lnTo>
                    <a:pt x="10" y="320"/>
                  </a:lnTo>
                  <a:lnTo>
                    <a:pt x="20" y="329"/>
                  </a:lnTo>
                  <a:lnTo>
                    <a:pt x="30" y="336"/>
                  </a:lnTo>
                  <a:lnTo>
                    <a:pt x="34" y="346"/>
                  </a:lnTo>
                  <a:lnTo>
                    <a:pt x="32" y="360"/>
                  </a:lnTo>
                  <a:lnTo>
                    <a:pt x="26" y="374"/>
                  </a:lnTo>
                  <a:lnTo>
                    <a:pt x="20" y="386"/>
                  </a:lnTo>
                  <a:lnTo>
                    <a:pt x="16" y="400"/>
                  </a:lnTo>
                  <a:lnTo>
                    <a:pt x="16" y="419"/>
                  </a:lnTo>
                  <a:lnTo>
                    <a:pt x="20" y="428"/>
                  </a:lnTo>
                  <a:lnTo>
                    <a:pt x="26" y="435"/>
                  </a:lnTo>
                  <a:lnTo>
                    <a:pt x="38" y="442"/>
                  </a:lnTo>
                  <a:lnTo>
                    <a:pt x="50" y="445"/>
                  </a:lnTo>
                  <a:lnTo>
                    <a:pt x="62" y="445"/>
                  </a:lnTo>
                  <a:lnTo>
                    <a:pt x="76" y="445"/>
                  </a:lnTo>
                  <a:lnTo>
                    <a:pt x="88" y="442"/>
                  </a:lnTo>
                  <a:lnTo>
                    <a:pt x="99" y="438"/>
                  </a:lnTo>
                  <a:lnTo>
                    <a:pt x="107" y="433"/>
                  </a:lnTo>
                  <a:lnTo>
                    <a:pt x="117" y="428"/>
                  </a:lnTo>
                  <a:lnTo>
                    <a:pt x="127" y="423"/>
                  </a:lnTo>
                  <a:lnTo>
                    <a:pt x="137" y="419"/>
                  </a:lnTo>
                  <a:lnTo>
                    <a:pt x="149" y="414"/>
                  </a:lnTo>
                  <a:lnTo>
                    <a:pt x="161" y="409"/>
                  </a:lnTo>
                  <a:lnTo>
                    <a:pt x="173" y="405"/>
                  </a:lnTo>
                  <a:lnTo>
                    <a:pt x="185" y="400"/>
                  </a:lnTo>
                  <a:lnTo>
                    <a:pt x="199" y="395"/>
                  </a:lnTo>
                  <a:lnTo>
                    <a:pt x="215" y="393"/>
                  </a:lnTo>
                  <a:lnTo>
                    <a:pt x="233" y="391"/>
                  </a:lnTo>
                  <a:lnTo>
                    <a:pt x="251" y="388"/>
                  </a:lnTo>
                  <a:lnTo>
                    <a:pt x="270" y="391"/>
                  </a:lnTo>
                  <a:lnTo>
                    <a:pt x="288" y="393"/>
                  </a:lnTo>
                  <a:lnTo>
                    <a:pt x="304" y="400"/>
                  </a:lnTo>
                  <a:lnTo>
                    <a:pt x="318" y="407"/>
                  </a:lnTo>
                  <a:lnTo>
                    <a:pt x="330" y="416"/>
                  </a:lnTo>
                  <a:lnTo>
                    <a:pt x="342" y="428"/>
                  </a:lnTo>
                  <a:lnTo>
                    <a:pt x="352" y="440"/>
                  </a:lnTo>
                  <a:lnTo>
                    <a:pt x="362" y="454"/>
                  </a:lnTo>
                  <a:lnTo>
                    <a:pt x="370" y="468"/>
                  </a:lnTo>
                  <a:lnTo>
                    <a:pt x="380" y="480"/>
                  </a:lnTo>
                  <a:lnTo>
                    <a:pt x="386" y="492"/>
                  </a:lnTo>
                  <a:lnTo>
                    <a:pt x="392" y="503"/>
                  </a:lnTo>
                  <a:lnTo>
                    <a:pt x="400" y="510"/>
                  </a:lnTo>
                  <a:lnTo>
                    <a:pt x="412" y="515"/>
                  </a:lnTo>
                  <a:lnTo>
                    <a:pt x="426" y="517"/>
                  </a:lnTo>
                  <a:lnTo>
                    <a:pt x="443" y="515"/>
                  </a:lnTo>
                  <a:lnTo>
                    <a:pt x="459" y="513"/>
                  </a:lnTo>
                  <a:lnTo>
                    <a:pt x="471" y="510"/>
                  </a:lnTo>
                  <a:lnTo>
                    <a:pt x="481" y="506"/>
                  </a:lnTo>
                  <a:lnTo>
                    <a:pt x="485" y="499"/>
                  </a:lnTo>
                  <a:lnTo>
                    <a:pt x="489" y="482"/>
                  </a:lnTo>
                  <a:lnTo>
                    <a:pt x="497" y="461"/>
                  </a:lnTo>
                  <a:lnTo>
                    <a:pt x="505" y="442"/>
                  </a:lnTo>
                  <a:lnTo>
                    <a:pt x="509" y="426"/>
                  </a:lnTo>
                  <a:lnTo>
                    <a:pt x="515" y="412"/>
                  </a:lnTo>
                  <a:lnTo>
                    <a:pt x="527" y="395"/>
                  </a:lnTo>
                  <a:lnTo>
                    <a:pt x="539" y="379"/>
                  </a:lnTo>
                  <a:lnTo>
                    <a:pt x="545" y="362"/>
                  </a:lnTo>
                  <a:lnTo>
                    <a:pt x="547" y="346"/>
                  </a:lnTo>
                  <a:lnTo>
                    <a:pt x="553" y="327"/>
                  </a:lnTo>
                  <a:lnTo>
                    <a:pt x="561" y="308"/>
                  </a:lnTo>
                  <a:lnTo>
                    <a:pt x="565" y="289"/>
                  </a:lnTo>
                  <a:lnTo>
                    <a:pt x="563" y="280"/>
                  </a:lnTo>
                  <a:lnTo>
                    <a:pt x="559" y="268"/>
                  </a:lnTo>
                  <a:lnTo>
                    <a:pt x="551" y="259"/>
                  </a:lnTo>
                  <a:lnTo>
                    <a:pt x="543" y="250"/>
                  </a:lnTo>
                  <a:lnTo>
                    <a:pt x="533" y="238"/>
                  </a:lnTo>
                  <a:lnTo>
                    <a:pt x="523" y="228"/>
                  </a:lnTo>
                  <a:lnTo>
                    <a:pt x="513" y="221"/>
                  </a:lnTo>
                  <a:lnTo>
                    <a:pt x="507" y="212"/>
                  </a:lnTo>
                  <a:lnTo>
                    <a:pt x="489" y="188"/>
                  </a:lnTo>
                  <a:lnTo>
                    <a:pt x="475" y="170"/>
                  </a:lnTo>
                  <a:lnTo>
                    <a:pt x="463" y="153"/>
                  </a:lnTo>
                  <a:lnTo>
                    <a:pt x="457" y="134"/>
                  </a:lnTo>
                  <a:lnTo>
                    <a:pt x="453" y="111"/>
                  </a:lnTo>
                  <a:lnTo>
                    <a:pt x="451" y="87"/>
                  </a:lnTo>
                  <a:lnTo>
                    <a:pt x="449" y="66"/>
                  </a:lnTo>
                  <a:lnTo>
                    <a:pt x="443" y="47"/>
                  </a:lnTo>
                  <a:lnTo>
                    <a:pt x="435" y="31"/>
                  </a:lnTo>
                  <a:lnTo>
                    <a:pt x="424" y="19"/>
                  </a:lnTo>
                  <a:lnTo>
                    <a:pt x="414" y="8"/>
                  </a:lnTo>
                  <a:lnTo>
                    <a:pt x="406" y="0"/>
                  </a:lnTo>
                  <a:lnTo>
                    <a:pt x="410" y="24"/>
                  </a:lnTo>
                  <a:lnTo>
                    <a:pt x="414" y="47"/>
                  </a:lnTo>
                  <a:lnTo>
                    <a:pt x="414" y="69"/>
                  </a:lnTo>
                  <a:lnTo>
                    <a:pt x="414" y="85"/>
                  </a:lnTo>
                  <a:lnTo>
                    <a:pt x="414" y="94"/>
                  </a:lnTo>
                  <a:lnTo>
                    <a:pt x="410" y="102"/>
                  </a:lnTo>
                  <a:lnTo>
                    <a:pt x="406" y="104"/>
                  </a:lnTo>
                  <a:lnTo>
                    <a:pt x="398" y="104"/>
                  </a:lnTo>
                  <a:close/>
                </a:path>
              </a:pathLst>
            </a:custGeom>
            <a:solidFill>
              <a:srgbClr val="3399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6994800" y="4351320"/>
              <a:ext cx="186120" cy="290520"/>
            </a:xfrm>
            <a:custGeom>
              <a:avLst/>
              <a:gdLst/>
              <a:ahLst/>
              <a:rect l="l" t="t" r="r" b="b"/>
              <a:pathLst>
                <a:path w="110" h="183">
                  <a:moveTo>
                    <a:pt x="32" y="65"/>
                  </a:moveTo>
                  <a:lnTo>
                    <a:pt x="46" y="58"/>
                  </a:lnTo>
                  <a:lnTo>
                    <a:pt x="56" y="47"/>
                  </a:lnTo>
                  <a:lnTo>
                    <a:pt x="64" y="35"/>
                  </a:lnTo>
                  <a:lnTo>
                    <a:pt x="74" y="21"/>
                  </a:lnTo>
                  <a:lnTo>
                    <a:pt x="84" y="9"/>
                  </a:lnTo>
                  <a:lnTo>
                    <a:pt x="96" y="0"/>
                  </a:lnTo>
                  <a:lnTo>
                    <a:pt x="106" y="4"/>
                  </a:lnTo>
                  <a:lnTo>
                    <a:pt x="110" y="23"/>
                  </a:lnTo>
                  <a:lnTo>
                    <a:pt x="110" y="47"/>
                  </a:lnTo>
                  <a:lnTo>
                    <a:pt x="108" y="65"/>
                  </a:lnTo>
                  <a:lnTo>
                    <a:pt x="104" y="82"/>
                  </a:lnTo>
                  <a:lnTo>
                    <a:pt x="106" y="98"/>
                  </a:lnTo>
                  <a:lnTo>
                    <a:pt x="106" y="115"/>
                  </a:lnTo>
                  <a:lnTo>
                    <a:pt x="102" y="131"/>
                  </a:lnTo>
                  <a:lnTo>
                    <a:pt x="94" y="145"/>
                  </a:lnTo>
                  <a:lnTo>
                    <a:pt x="82" y="152"/>
                  </a:lnTo>
                  <a:lnTo>
                    <a:pt x="70" y="157"/>
                  </a:lnTo>
                  <a:lnTo>
                    <a:pt x="58" y="164"/>
                  </a:lnTo>
                  <a:lnTo>
                    <a:pt x="48" y="171"/>
                  </a:lnTo>
                  <a:lnTo>
                    <a:pt x="42" y="178"/>
                  </a:lnTo>
                  <a:lnTo>
                    <a:pt x="36" y="183"/>
                  </a:lnTo>
                  <a:lnTo>
                    <a:pt x="26" y="181"/>
                  </a:lnTo>
                  <a:lnTo>
                    <a:pt x="16" y="174"/>
                  </a:lnTo>
                  <a:lnTo>
                    <a:pt x="8" y="162"/>
                  </a:lnTo>
                  <a:lnTo>
                    <a:pt x="0" y="141"/>
                  </a:lnTo>
                  <a:lnTo>
                    <a:pt x="0" y="112"/>
                  </a:lnTo>
                  <a:lnTo>
                    <a:pt x="10" y="84"/>
                  </a:lnTo>
                  <a:lnTo>
                    <a:pt x="32" y="65"/>
                  </a:lnTo>
                  <a:close/>
                </a:path>
              </a:pathLst>
            </a:custGeom>
            <a:solidFill>
              <a:srgbClr val="3399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7529760" y="3338280"/>
              <a:ext cx="301680" cy="328680"/>
            </a:xfrm>
            <a:custGeom>
              <a:avLst/>
              <a:gdLst/>
              <a:ahLst/>
              <a:rect l="l" t="t" r="r" b="b"/>
              <a:pathLst>
                <a:path w="179" h="207">
                  <a:moveTo>
                    <a:pt x="110" y="186"/>
                  </a:moveTo>
                  <a:lnTo>
                    <a:pt x="128" y="163"/>
                  </a:lnTo>
                  <a:lnTo>
                    <a:pt x="144" y="134"/>
                  </a:lnTo>
                  <a:lnTo>
                    <a:pt x="154" y="104"/>
                  </a:lnTo>
                  <a:lnTo>
                    <a:pt x="158" y="80"/>
                  </a:lnTo>
                  <a:lnTo>
                    <a:pt x="165" y="61"/>
                  </a:lnTo>
                  <a:lnTo>
                    <a:pt x="173" y="43"/>
                  </a:lnTo>
                  <a:lnTo>
                    <a:pt x="179" y="24"/>
                  </a:lnTo>
                  <a:lnTo>
                    <a:pt x="169" y="7"/>
                  </a:lnTo>
                  <a:lnTo>
                    <a:pt x="152" y="0"/>
                  </a:lnTo>
                  <a:lnTo>
                    <a:pt x="144" y="3"/>
                  </a:lnTo>
                  <a:lnTo>
                    <a:pt x="140" y="14"/>
                  </a:lnTo>
                  <a:lnTo>
                    <a:pt x="136" y="31"/>
                  </a:lnTo>
                  <a:lnTo>
                    <a:pt x="130" y="54"/>
                  </a:lnTo>
                  <a:lnTo>
                    <a:pt x="118" y="80"/>
                  </a:lnTo>
                  <a:lnTo>
                    <a:pt x="106" y="104"/>
                  </a:lnTo>
                  <a:lnTo>
                    <a:pt x="94" y="125"/>
                  </a:lnTo>
                  <a:lnTo>
                    <a:pt x="86" y="134"/>
                  </a:lnTo>
                  <a:lnTo>
                    <a:pt x="72" y="144"/>
                  </a:lnTo>
                  <a:lnTo>
                    <a:pt x="58" y="153"/>
                  </a:lnTo>
                  <a:lnTo>
                    <a:pt x="42" y="163"/>
                  </a:lnTo>
                  <a:lnTo>
                    <a:pt x="26" y="170"/>
                  </a:lnTo>
                  <a:lnTo>
                    <a:pt x="12" y="177"/>
                  </a:lnTo>
                  <a:lnTo>
                    <a:pt x="4" y="179"/>
                  </a:lnTo>
                  <a:lnTo>
                    <a:pt x="0" y="181"/>
                  </a:lnTo>
                  <a:lnTo>
                    <a:pt x="10" y="193"/>
                  </a:lnTo>
                  <a:lnTo>
                    <a:pt x="24" y="200"/>
                  </a:lnTo>
                  <a:lnTo>
                    <a:pt x="38" y="207"/>
                  </a:lnTo>
                  <a:lnTo>
                    <a:pt x="52" y="207"/>
                  </a:lnTo>
                  <a:lnTo>
                    <a:pt x="68" y="207"/>
                  </a:lnTo>
                  <a:lnTo>
                    <a:pt x="82" y="202"/>
                  </a:lnTo>
                  <a:lnTo>
                    <a:pt x="98" y="195"/>
                  </a:lnTo>
                  <a:lnTo>
                    <a:pt x="110" y="186"/>
                  </a:lnTo>
                  <a:close/>
                </a:path>
              </a:pathLst>
            </a:custGeom>
            <a:solidFill>
              <a:srgbClr val="3399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7209720" y="4668840"/>
              <a:ext cx="396360" cy="226800"/>
            </a:xfrm>
            <a:custGeom>
              <a:avLst/>
              <a:gdLst/>
              <a:ahLst/>
              <a:rect l="l" t="t" r="r" b="b"/>
              <a:pathLst>
                <a:path w="235" h="143">
                  <a:moveTo>
                    <a:pt x="40" y="7"/>
                  </a:moveTo>
                  <a:lnTo>
                    <a:pt x="50" y="4"/>
                  </a:lnTo>
                  <a:lnTo>
                    <a:pt x="58" y="2"/>
                  </a:lnTo>
                  <a:lnTo>
                    <a:pt x="68" y="2"/>
                  </a:lnTo>
                  <a:lnTo>
                    <a:pt x="76" y="0"/>
                  </a:lnTo>
                  <a:lnTo>
                    <a:pt x="84" y="0"/>
                  </a:lnTo>
                  <a:lnTo>
                    <a:pt x="94" y="2"/>
                  </a:lnTo>
                  <a:lnTo>
                    <a:pt x="102" y="7"/>
                  </a:lnTo>
                  <a:lnTo>
                    <a:pt x="112" y="14"/>
                  </a:lnTo>
                  <a:lnTo>
                    <a:pt x="122" y="23"/>
                  </a:lnTo>
                  <a:lnTo>
                    <a:pt x="132" y="33"/>
                  </a:lnTo>
                  <a:lnTo>
                    <a:pt x="140" y="44"/>
                  </a:lnTo>
                  <a:lnTo>
                    <a:pt x="150" y="54"/>
                  </a:lnTo>
                  <a:lnTo>
                    <a:pt x="159" y="66"/>
                  </a:lnTo>
                  <a:lnTo>
                    <a:pt x="169" y="75"/>
                  </a:lnTo>
                  <a:lnTo>
                    <a:pt x="177" y="82"/>
                  </a:lnTo>
                  <a:lnTo>
                    <a:pt x="187" y="89"/>
                  </a:lnTo>
                  <a:lnTo>
                    <a:pt x="205" y="103"/>
                  </a:lnTo>
                  <a:lnTo>
                    <a:pt x="221" y="120"/>
                  </a:lnTo>
                  <a:lnTo>
                    <a:pt x="231" y="136"/>
                  </a:lnTo>
                  <a:lnTo>
                    <a:pt x="235" y="143"/>
                  </a:lnTo>
                  <a:lnTo>
                    <a:pt x="167" y="124"/>
                  </a:lnTo>
                  <a:lnTo>
                    <a:pt x="124" y="131"/>
                  </a:lnTo>
                  <a:lnTo>
                    <a:pt x="120" y="131"/>
                  </a:lnTo>
                  <a:lnTo>
                    <a:pt x="112" y="131"/>
                  </a:lnTo>
                  <a:lnTo>
                    <a:pt x="100" y="129"/>
                  </a:lnTo>
                  <a:lnTo>
                    <a:pt x="86" y="124"/>
                  </a:lnTo>
                  <a:lnTo>
                    <a:pt x="70" y="117"/>
                  </a:lnTo>
                  <a:lnTo>
                    <a:pt x="54" y="108"/>
                  </a:lnTo>
                  <a:lnTo>
                    <a:pt x="42" y="94"/>
                  </a:lnTo>
                  <a:lnTo>
                    <a:pt x="34" y="75"/>
                  </a:lnTo>
                  <a:lnTo>
                    <a:pt x="28" y="63"/>
                  </a:lnTo>
                  <a:lnTo>
                    <a:pt x="18" y="51"/>
                  </a:lnTo>
                  <a:lnTo>
                    <a:pt x="10" y="44"/>
                  </a:lnTo>
                  <a:lnTo>
                    <a:pt x="2" y="35"/>
                  </a:lnTo>
                  <a:lnTo>
                    <a:pt x="0" y="26"/>
                  </a:lnTo>
                  <a:lnTo>
                    <a:pt x="4" y="19"/>
                  </a:lnTo>
                  <a:lnTo>
                    <a:pt x="18" y="12"/>
                  </a:lnTo>
                  <a:lnTo>
                    <a:pt x="40" y="7"/>
                  </a:lnTo>
                  <a:close/>
                </a:path>
              </a:pathLst>
            </a:custGeom>
            <a:solidFill>
              <a:srgbClr val="3399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7923240" y="5637240"/>
              <a:ext cx="184680" cy="247680"/>
            </a:xfrm>
            <a:custGeom>
              <a:avLst/>
              <a:gdLst/>
              <a:ahLst/>
              <a:rect l="l" t="t" r="r" b="b"/>
              <a:pathLst>
                <a:path w="109" h="156">
                  <a:moveTo>
                    <a:pt x="30" y="83"/>
                  </a:moveTo>
                  <a:lnTo>
                    <a:pt x="38" y="78"/>
                  </a:lnTo>
                  <a:lnTo>
                    <a:pt x="49" y="71"/>
                  </a:lnTo>
                  <a:lnTo>
                    <a:pt x="61" y="59"/>
                  </a:lnTo>
                  <a:lnTo>
                    <a:pt x="71" y="45"/>
                  </a:lnTo>
                  <a:lnTo>
                    <a:pt x="83" y="33"/>
                  </a:lnTo>
                  <a:lnTo>
                    <a:pt x="93" y="19"/>
                  </a:lnTo>
                  <a:lnTo>
                    <a:pt x="101" y="10"/>
                  </a:lnTo>
                  <a:lnTo>
                    <a:pt x="105" y="3"/>
                  </a:lnTo>
                  <a:lnTo>
                    <a:pt x="109" y="0"/>
                  </a:lnTo>
                  <a:lnTo>
                    <a:pt x="109" y="5"/>
                  </a:lnTo>
                  <a:lnTo>
                    <a:pt x="109" y="19"/>
                  </a:lnTo>
                  <a:lnTo>
                    <a:pt x="107" y="40"/>
                  </a:lnTo>
                  <a:lnTo>
                    <a:pt x="103" y="62"/>
                  </a:lnTo>
                  <a:lnTo>
                    <a:pt x="93" y="78"/>
                  </a:lnTo>
                  <a:lnTo>
                    <a:pt x="81" y="90"/>
                  </a:lnTo>
                  <a:lnTo>
                    <a:pt x="69" y="97"/>
                  </a:lnTo>
                  <a:lnTo>
                    <a:pt x="63" y="104"/>
                  </a:lnTo>
                  <a:lnTo>
                    <a:pt x="59" y="118"/>
                  </a:lnTo>
                  <a:lnTo>
                    <a:pt x="59" y="134"/>
                  </a:lnTo>
                  <a:lnTo>
                    <a:pt x="59" y="146"/>
                  </a:lnTo>
                  <a:lnTo>
                    <a:pt x="51" y="153"/>
                  </a:lnTo>
                  <a:lnTo>
                    <a:pt x="34" y="156"/>
                  </a:lnTo>
                  <a:lnTo>
                    <a:pt x="14" y="151"/>
                  </a:lnTo>
                  <a:lnTo>
                    <a:pt x="2" y="139"/>
                  </a:lnTo>
                  <a:lnTo>
                    <a:pt x="0" y="123"/>
                  </a:lnTo>
                  <a:lnTo>
                    <a:pt x="4" y="104"/>
                  </a:lnTo>
                  <a:lnTo>
                    <a:pt x="14" y="90"/>
                  </a:lnTo>
                  <a:lnTo>
                    <a:pt x="30" y="83"/>
                  </a:lnTo>
                  <a:close/>
                </a:path>
              </a:pathLst>
            </a:custGeom>
            <a:solidFill>
              <a:srgbClr val="3399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8024040" y="5406840"/>
              <a:ext cx="144000" cy="201600"/>
            </a:xfrm>
            <a:custGeom>
              <a:avLst/>
              <a:gdLst/>
              <a:ahLst/>
              <a:rect l="l" t="t" r="r" b="b"/>
              <a:pathLst>
                <a:path w="86" h="127">
                  <a:moveTo>
                    <a:pt x="4" y="0"/>
                  </a:moveTo>
                  <a:lnTo>
                    <a:pt x="16" y="9"/>
                  </a:lnTo>
                  <a:lnTo>
                    <a:pt x="28" y="28"/>
                  </a:lnTo>
                  <a:lnTo>
                    <a:pt x="38" y="47"/>
                  </a:lnTo>
                  <a:lnTo>
                    <a:pt x="46" y="56"/>
                  </a:lnTo>
                  <a:lnTo>
                    <a:pt x="56" y="56"/>
                  </a:lnTo>
                  <a:lnTo>
                    <a:pt x="68" y="56"/>
                  </a:lnTo>
                  <a:lnTo>
                    <a:pt x="80" y="58"/>
                  </a:lnTo>
                  <a:lnTo>
                    <a:pt x="86" y="65"/>
                  </a:lnTo>
                  <a:lnTo>
                    <a:pt x="86" y="77"/>
                  </a:lnTo>
                  <a:lnTo>
                    <a:pt x="82" y="89"/>
                  </a:lnTo>
                  <a:lnTo>
                    <a:pt x="74" y="103"/>
                  </a:lnTo>
                  <a:lnTo>
                    <a:pt x="66" y="115"/>
                  </a:lnTo>
                  <a:lnTo>
                    <a:pt x="58" y="122"/>
                  </a:lnTo>
                  <a:lnTo>
                    <a:pt x="50" y="127"/>
                  </a:lnTo>
                  <a:lnTo>
                    <a:pt x="40" y="124"/>
                  </a:lnTo>
                  <a:lnTo>
                    <a:pt x="32" y="115"/>
                  </a:lnTo>
                  <a:lnTo>
                    <a:pt x="26" y="101"/>
                  </a:lnTo>
                  <a:lnTo>
                    <a:pt x="22" y="87"/>
                  </a:lnTo>
                  <a:lnTo>
                    <a:pt x="20" y="73"/>
                  </a:lnTo>
                  <a:lnTo>
                    <a:pt x="20" y="63"/>
                  </a:lnTo>
                  <a:lnTo>
                    <a:pt x="18" y="51"/>
                  </a:lnTo>
                  <a:lnTo>
                    <a:pt x="12" y="37"/>
                  </a:lnTo>
                  <a:lnTo>
                    <a:pt x="4" y="28"/>
                  </a:lnTo>
                  <a:lnTo>
                    <a:pt x="0" y="2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3399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2255400" y="4089240"/>
              <a:ext cx="258120" cy="141480"/>
            </a:xfrm>
            <a:custGeom>
              <a:avLst/>
              <a:gdLst/>
              <a:ahLst/>
              <a:rect l="l" t="t" r="r" b="b"/>
              <a:pathLst>
                <a:path w="153" h="89">
                  <a:moveTo>
                    <a:pt x="0" y="9"/>
                  </a:moveTo>
                  <a:lnTo>
                    <a:pt x="6" y="0"/>
                  </a:lnTo>
                  <a:lnTo>
                    <a:pt x="16" y="0"/>
                  </a:lnTo>
                  <a:lnTo>
                    <a:pt x="32" y="4"/>
                  </a:lnTo>
                  <a:lnTo>
                    <a:pt x="48" y="14"/>
                  </a:lnTo>
                  <a:lnTo>
                    <a:pt x="66" y="23"/>
                  </a:lnTo>
                  <a:lnTo>
                    <a:pt x="84" y="35"/>
                  </a:lnTo>
                  <a:lnTo>
                    <a:pt x="100" y="47"/>
                  </a:lnTo>
                  <a:lnTo>
                    <a:pt x="112" y="54"/>
                  </a:lnTo>
                  <a:lnTo>
                    <a:pt x="132" y="63"/>
                  </a:lnTo>
                  <a:lnTo>
                    <a:pt x="149" y="75"/>
                  </a:lnTo>
                  <a:lnTo>
                    <a:pt x="153" y="84"/>
                  </a:lnTo>
                  <a:lnTo>
                    <a:pt x="143" y="89"/>
                  </a:lnTo>
                  <a:lnTo>
                    <a:pt x="132" y="89"/>
                  </a:lnTo>
                  <a:lnTo>
                    <a:pt x="120" y="87"/>
                  </a:lnTo>
                  <a:lnTo>
                    <a:pt x="110" y="84"/>
                  </a:lnTo>
                  <a:lnTo>
                    <a:pt x="98" y="82"/>
                  </a:lnTo>
                  <a:lnTo>
                    <a:pt x="88" y="82"/>
                  </a:lnTo>
                  <a:lnTo>
                    <a:pt x="80" y="80"/>
                  </a:lnTo>
                  <a:lnTo>
                    <a:pt x="76" y="77"/>
                  </a:lnTo>
                  <a:lnTo>
                    <a:pt x="74" y="77"/>
                  </a:lnTo>
                  <a:lnTo>
                    <a:pt x="70" y="75"/>
                  </a:lnTo>
                  <a:lnTo>
                    <a:pt x="62" y="70"/>
                  </a:lnTo>
                  <a:lnTo>
                    <a:pt x="50" y="63"/>
                  </a:lnTo>
                  <a:lnTo>
                    <a:pt x="36" y="54"/>
                  </a:lnTo>
                  <a:lnTo>
                    <a:pt x="22" y="42"/>
                  </a:lnTo>
                  <a:lnTo>
                    <a:pt x="10" y="30"/>
                  </a:lnTo>
                  <a:lnTo>
                    <a:pt x="2" y="18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3399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5270400" y="4921200"/>
              <a:ext cx="183240" cy="412560"/>
            </a:xfrm>
            <a:custGeom>
              <a:avLst/>
              <a:gdLst/>
              <a:ahLst/>
              <a:rect l="l" t="t" r="r" b="b"/>
              <a:pathLst>
                <a:path w="109" h="260">
                  <a:moveTo>
                    <a:pt x="73" y="4"/>
                  </a:moveTo>
                  <a:lnTo>
                    <a:pt x="93" y="0"/>
                  </a:lnTo>
                  <a:lnTo>
                    <a:pt x="103" y="4"/>
                  </a:lnTo>
                  <a:lnTo>
                    <a:pt x="109" y="18"/>
                  </a:lnTo>
                  <a:lnTo>
                    <a:pt x="109" y="37"/>
                  </a:lnTo>
                  <a:lnTo>
                    <a:pt x="107" y="58"/>
                  </a:lnTo>
                  <a:lnTo>
                    <a:pt x="103" y="82"/>
                  </a:lnTo>
                  <a:lnTo>
                    <a:pt x="99" y="103"/>
                  </a:lnTo>
                  <a:lnTo>
                    <a:pt x="97" y="122"/>
                  </a:lnTo>
                  <a:lnTo>
                    <a:pt x="97" y="157"/>
                  </a:lnTo>
                  <a:lnTo>
                    <a:pt x="95" y="192"/>
                  </a:lnTo>
                  <a:lnTo>
                    <a:pt x="91" y="223"/>
                  </a:lnTo>
                  <a:lnTo>
                    <a:pt x="87" y="242"/>
                  </a:lnTo>
                  <a:lnTo>
                    <a:pt x="83" y="246"/>
                  </a:lnTo>
                  <a:lnTo>
                    <a:pt x="77" y="251"/>
                  </a:lnTo>
                  <a:lnTo>
                    <a:pt x="67" y="256"/>
                  </a:lnTo>
                  <a:lnTo>
                    <a:pt x="57" y="260"/>
                  </a:lnTo>
                  <a:lnTo>
                    <a:pt x="45" y="260"/>
                  </a:lnTo>
                  <a:lnTo>
                    <a:pt x="35" y="258"/>
                  </a:lnTo>
                  <a:lnTo>
                    <a:pt x="27" y="249"/>
                  </a:lnTo>
                  <a:lnTo>
                    <a:pt x="19" y="237"/>
                  </a:lnTo>
                  <a:lnTo>
                    <a:pt x="8" y="204"/>
                  </a:lnTo>
                  <a:lnTo>
                    <a:pt x="2" y="176"/>
                  </a:lnTo>
                  <a:lnTo>
                    <a:pt x="0" y="152"/>
                  </a:lnTo>
                  <a:lnTo>
                    <a:pt x="2" y="136"/>
                  </a:lnTo>
                  <a:lnTo>
                    <a:pt x="8" y="119"/>
                  </a:lnTo>
                  <a:lnTo>
                    <a:pt x="19" y="101"/>
                  </a:lnTo>
                  <a:lnTo>
                    <a:pt x="33" y="87"/>
                  </a:lnTo>
                  <a:lnTo>
                    <a:pt x="45" y="82"/>
                  </a:lnTo>
                  <a:lnTo>
                    <a:pt x="53" y="70"/>
                  </a:lnTo>
                  <a:lnTo>
                    <a:pt x="59" y="44"/>
                  </a:lnTo>
                  <a:lnTo>
                    <a:pt x="65" y="18"/>
                  </a:lnTo>
                  <a:lnTo>
                    <a:pt x="73" y="4"/>
                  </a:lnTo>
                  <a:close/>
                </a:path>
              </a:pathLst>
            </a:custGeom>
            <a:solidFill>
              <a:srgbClr val="3399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" name=""/>
          <p:cNvGrpSpPr/>
          <p:nvPr/>
        </p:nvGrpSpPr>
        <p:grpSpPr>
          <a:xfrm>
            <a:off x="76320" y="1427040"/>
            <a:ext cx="8686800" cy="4789440"/>
            <a:chOff x="76320" y="1427040"/>
            <a:chExt cx="8686800" cy="4789440"/>
          </a:xfrm>
        </p:grpSpPr>
        <p:sp>
          <p:nvSpPr>
            <p:cNvPr id="28" name=""/>
            <p:cNvSpPr/>
            <p:nvPr/>
          </p:nvSpPr>
          <p:spPr>
            <a:xfrm>
              <a:off x="2157480" y="4243320"/>
              <a:ext cx="1068480" cy="1973160"/>
            </a:xfrm>
            <a:custGeom>
              <a:avLst/>
              <a:gdLst/>
              <a:ahLst/>
              <a:rect l="l" t="t" r="r" b="b"/>
              <a:pathLst>
                <a:path w="627" h="1243">
                  <a:moveTo>
                    <a:pt x="20" y="80"/>
                  </a:moveTo>
                  <a:lnTo>
                    <a:pt x="8" y="134"/>
                  </a:lnTo>
                  <a:lnTo>
                    <a:pt x="0" y="207"/>
                  </a:lnTo>
                  <a:lnTo>
                    <a:pt x="2" y="285"/>
                  </a:lnTo>
                  <a:lnTo>
                    <a:pt x="16" y="348"/>
                  </a:lnTo>
                  <a:lnTo>
                    <a:pt x="30" y="372"/>
                  </a:lnTo>
                  <a:lnTo>
                    <a:pt x="46" y="395"/>
                  </a:lnTo>
                  <a:lnTo>
                    <a:pt x="64" y="416"/>
                  </a:lnTo>
                  <a:lnTo>
                    <a:pt x="82" y="437"/>
                  </a:lnTo>
                  <a:lnTo>
                    <a:pt x="98" y="459"/>
                  </a:lnTo>
                  <a:lnTo>
                    <a:pt x="114" y="480"/>
                  </a:lnTo>
                  <a:lnTo>
                    <a:pt x="124" y="501"/>
                  </a:lnTo>
                  <a:lnTo>
                    <a:pt x="132" y="524"/>
                  </a:lnTo>
                  <a:lnTo>
                    <a:pt x="140" y="571"/>
                  </a:lnTo>
                  <a:lnTo>
                    <a:pt x="142" y="625"/>
                  </a:lnTo>
                  <a:lnTo>
                    <a:pt x="138" y="682"/>
                  </a:lnTo>
                  <a:lnTo>
                    <a:pt x="128" y="740"/>
                  </a:lnTo>
                  <a:lnTo>
                    <a:pt x="120" y="778"/>
                  </a:lnTo>
                  <a:lnTo>
                    <a:pt x="116" y="816"/>
                  </a:lnTo>
                  <a:lnTo>
                    <a:pt x="114" y="856"/>
                  </a:lnTo>
                  <a:lnTo>
                    <a:pt x="112" y="893"/>
                  </a:lnTo>
                  <a:lnTo>
                    <a:pt x="110" y="928"/>
                  </a:lnTo>
                  <a:lnTo>
                    <a:pt x="108" y="961"/>
                  </a:lnTo>
                  <a:lnTo>
                    <a:pt x="104" y="992"/>
                  </a:lnTo>
                  <a:lnTo>
                    <a:pt x="100" y="1015"/>
                  </a:lnTo>
                  <a:lnTo>
                    <a:pt x="92" y="1039"/>
                  </a:lnTo>
                  <a:lnTo>
                    <a:pt x="86" y="1067"/>
                  </a:lnTo>
                  <a:lnTo>
                    <a:pt x="82" y="1093"/>
                  </a:lnTo>
                  <a:lnTo>
                    <a:pt x="88" y="1119"/>
                  </a:lnTo>
                  <a:lnTo>
                    <a:pt x="98" y="1147"/>
                  </a:lnTo>
                  <a:lnTo>
                    <a:pt x="112" y="1180"/>
                  </a:lnTo>
                  <a:lnTo>
                    <a:pt x="126" y="1210"/>
                  </a:lnTo>
                  <a:lnTo>
                    <a:pt x="142" y="1229"/>
                  </a:lnTo>
                  <a:lnTo>
                    <a:pt x="152" y="1234"/>
                  </a:lnTo>
                  <a:lnTo>
                    <a:pt x="162" y="1236"/>
                  </a:lnTo>
                  <a:lnTo>
                    <a:pt x="173" y="1241"/>
                  </a:lnTo>
                  <a:lnTo>
                    <a:pt x="183" y="1241"/>
                  </a:lnTo>
                  <a:lnTo>
                    <a:pt x="195" y="1243"/>
                  </a:lnTo>
                  <a:lnTo>
                    <a:pt x="203" y="1243"/>
                  </a:lnTo>
                  <a:lnTo>
                    <a:pt x="211" y="1241"/>
                  </a:lnTo>
                  <a:lnTo>
                    <a:pt x="217" y="1239"/>
                  </a:lnTo>
                  <a:lnTo>
                    <a:pt x="217" y="1229"/>
                  </a:lnTo>
                  <a:lnTo>
                    <a:pt x="211" y="1225"/>
                  </a:lnTo>
                  <a:lnTo>
                    <a:pt x="205" y="1217"/>
                  </a:lnTo>
                  <a:lnTo>
                    <a:pt x="197" y="1206"/>
                  </a:lnTo>
                  <a:lnTo>
                    <a:pt x="189" y="1192"/>
                  </a:lnTo>
                  <a:lnTo>
                    <a:pt x="183" y="1173"/>
                  </a:lnTo>
                  <a:lnTo>
                    <a:pt x="179" y="1147"/>
                  </a:lnTo>
                  <a:lnTo>
                    <a:pt x="181" y="1112"/>
                  </a:lnTo>
                  <a:lnTo>
                    <a:pt x="189" y="1079"/>
                  </a:lnTo>
                  <a:lnTo>
                    <a:pt x="199" y="1058"/>
                  </a:lnTo>
                  <a:lnTo>
                    <a:pt x="213" y="1041"/>
                  </a:lnTo>
                  <a:lnTo>
                    <a:pt x="229" y="1025"/>
                  </a:lnTo>
                  <a:lnTo>
                    <a:pt x="245" y="1006"/>
                  </a:lnTo>
                  <a:lnTo>
                    <a:pt x="255" y="982"/>
                  </a:lnTo>
                  <a:lnTo>
                    <a:pt x="263" y="957"/>
                  </a:lnTo>
                  <a:lnTo>
                    <a:pt x="271" y="933"/>
                  </a:lnTo>
                  <a:lnTo>
                    <a:pt x="281" y="914"/>
                  </a:lnTo>
                  <a:lnTo>
                    <a:pt x="293" y="905"/>
                  </a:lnTo>
                  <a:lnTo>
                    <a:pt x="307" y="898"/>
                  </a:lnTo>
                  <a:lnTo>
                    <a:pt x="321" y="889"/>
                  </a:lnTo>
                  <a:lnTo>
                    <a:pt x="334" y="877"/>
                  </a:lnTo>
                  <a:lnTo>
                    <a:pt x="346" y="858"/>
                  </a:lnTo>
                  <a:lnTo>
                    <a:pt x="356" y="842"/>
                  </a:lnTo>
                  <a:lnTo>
                    <a:pt x="366" y="827"/>
                  </a:lnTo>
                  <a:lnTo>
                    <a:pt x="376" y="813"/>
                  </a:lnTo>
                  <a:lnTo>
                    <a:pt x="386" y="799"/>
                  </a:lnTo>
                  <a:lnTo>
                    <a:pt x="394" y="785"/>
                  </a:lnTo>
                  <a:lnTo>
                    <a:pt x="404" y="769"/>
                  </a:lnTo>
                  <a:lnTo>
                    <a:pt x="412" y="755"/>
                  </a:lnTo>
                  <a:lnTo>
                    <a:pt x="416" y="743"/>
                  </a:lnTo>
                  <a:lnTo>
                    <a:pt x="422" y="731"/>
                  </a:lnTo>
                  <a:lnTo>
                    <a:pt x="430" y="719"/>
                  </a:lnTo>
                  <a:lnTo>
                    <a:pt x="434" y="703"/>
                  </a:lnTo>
                  <a:lnTo>
                    <a:pt x="432" y="684"/>
                  </a:lnTo>
                  <a:lnTo>
                    <a:pt x="430" y="668"/>
                  </a:lnTo>
                  <a:lnTo>
                    <a:pt x="434" y="656"/>
                  </a:lnTo>
                  <a:lnTo>
                    <a:pt x="444" y="651"/>
                  </a:lnTo>
                  <a:lnTo>
                    <a:pt x="456" y="649"/>
                  </a:lnTo>
                  <a:lnTo>
                    <a:pt x="466" y="649"/>
                  </a:lnTo>
                  <a:lnTo>
                    <a:pt x="478" y="644"/>
                  </a:lnTo>
                  <a:lnTo>
                    <a:pt x="490" y="639"/>
                  </a:lnTo>
                  <a:lnTo>
                    <a:pt x="505" y="632"/>
                  </a:lnTo>
                  <a:lnTo>
                    <a:pt x="519" y="625"/>
                  </a:lnTo>
                  <a:lnTo>
                    <a:pt x="533" y="623"/>
                  </a:lnTo>
                  <a:lnTo>
                    <a:pt x="545" y="621"/>
                  </a:lnTo>
                  <a:lnTo>
                    <a:pt x="555" y="611"/>
                  </a:lnTo>
                  <a:lnTo>
                    <a:pt x="563" y="599"/>
                  </a:lnTo>
                  <a:lnTo>
                    <a:pt x="571" y="588"/>
                  </a:lnTo>
                  <a:lnTo>
                    <a:pt x="579" y="567"/>
                  </a:lnTo>
                  <a:lnTo>
                    <a:pt x="589" y="534"/>
                  </a:lnTo>
                  <a:lnTo>
                    <a:pt x="599" y="498"/>
                  </a:lnTo>
                  <a:lnTo>
                    <a:pt x="607" y="470"/>
                  </a:lnTo>
                  <a:lnTo>
                    <a:pt x="611" y="447"/>
                  </a:lnTo>
                  <a:lnTo>
                    <a:pt x="617" y="421"/>
                  </a:lnTo>
                  <a:lnTo>
                    <a:pt x="621" y="397"/>
                  </a:lnTo>
                  <a:lnTo>
                    <a:pt x="625" y="379"/>
                  </a:lnTo>
                  <a:lnTo>
                    <a:pt x="627" y="360"/>
                  </a:lnTo>
                  <a:lnTo>
                    <a:pt x="625" y="336"/>
                  </a:lnTo>
                  <a:lnTo>
                    <a:pt x="619" y="313"/>
                  </a:lnTo>
                  <a:lnTo>
                    <a:pt x="613" y="301"/>
                  </a:lnTo>
                  <a:lnTo>
                    <a:pt x="607" y="299"/>
                  </a:lnTo>
                  <a:lnTo>
                    <a:pt x="599" y="294"/>
                  </a:lnTo>
                  <a:lnTo>
                    <a:pt x="589" y="292"/>
                  </a:lnTo>
                  <a:lnTo>
                    <a:pt x="579" y="287"/>
                  </a:lnTo>
                  <a:lnTo>
                    <a:pt x="571" y="282"/>
                  </a:lnTo>
                  <a:lnTo>
                    <a:pt x="561" y="275"/>
                  </a:lnTo>
                  <a:lnTo>
                    <a:pt x="555" y="268"/>
                  </a:lnTo>
                  <a:lnTo>
                    <a:pt x="551" y="261"/>
                  </a:lnTo>
                  <a:lnTo>
                    <a:pt x="545" y="247"/>
                  </a:lnTo>
                  <a:lnTo>
                    <a:pt x="537" y="235"/>
                  </a:lnTo>
                  <a:lnTo>
                    <a:pt x="527" y="228"/>
                  </a:lnTo>
                  <a:lnTo>
                    <a:pt x="517" y="226"/>
                  </a:lnTo>
                  <a:lnTo>
                    <a:pt x="511" y="226"/>
                  </a:lnTo>
                  <a:lnTo>
                    <a:pt x="503" y="226"/>
                  </a:lnTo>
                  <a:lnTo>
                    <a:pt x="495" y="226"/>
                  </a:lnTo>
                  <a:lnTo>
                    <a:pt x="484" y="226"/>
                  </a:lnTo>
                  <a:lnTo>
                    <a:pt x="474" y="224"/>
                  </a:lnTo>
                  <a:lnTo>
                    <a:pt x="466" y="219"/>
                  </a:lnTo>
                  <a:lnTo>
                    <a:pt x="460" y="214"/>
                  </a:lnTo>
                  <a:lnTo>
                    <a:pt x="454" y="207"/>
                  </a:lnTo>
                  <a:lnTo>
                    <a:pt x="444" y="188"/>
                  </a:lnTo>
                  <a:lnTo>
                    <a:pt x="430" y="162"/>
                  </a:lnTo>
                  <a:lnTo>
                    <a:pt x="418" y="141"/>
                  </a:lnTo>
                  <a:lnTo>
                    <a:pt x="406" y="127"/>
                  </a:lnTo>
                  <a:lnTo>
                    <a:pt x="398" y="120"/>
                  </a:lnTo>
                  <a:lnTo>
                    <a:pt x="384" y="108"/>
                  </a:lnTo>
                  <a:lnTo>
                    <a:pt x="366" y="94"/>
                  </a:lnTo>
                  <a:lnTo>
                    <a:pt x="344" y="78"/>
                  </a:lnTo>
                  <a:lnTo>
                    <a:pt x="319" y="64"/>
                  </a:lnTo>
                  <a:lnTo>
                    <a:pt x="295" y="50"/>
                  </a:lnTo>
                  <a:lnTo>
                    <a:pt x="271" y="40"/>
                  </a:lnTo>
                  <a:lnTo>
                    <a:pt x="249" y="36"/>
                  </a:lnTo>
                  <a:lnTo>
                    <a:pt x="229" y="33"/>
                  </a:lnTo>
                  <a:lnTo>
                    <a:pt x="213" y="31"/>
                  </a:lnTo>
                  <a:lnTo>
                    <a:pt x="197" y="29"/>
                  </a:lnTo>
                  <a:lnTo>
                    <a:pt x="185" y="26"/>
                  </a:lnTo>
                  <a:lnTo>
                    <a:pt x="173" y="26"/>
                  </a:lnTo>
                  <a:lnTo>
                    <a:pt x="162" y="24"/>
                  </a:lnTo>
                  <a:lnTo>
                    <a:pt x="156" y="24"/>
                  </a:lnTo>
                  <a:lnTo>
                    <a:pt x="150" y="26"/>
                  </a:lnTo>
                  <a:lnTo>
                    <a:pt x="142" y="26"/>
                  </a:lnTo>
                  <a:lnTo>
                    <a:pt x="134" y="21"/>
                  </a:lnTo>
                  <a:lnTo>
                    <a:pt x="126" y="14"/>
                  </a:lnTo>
                  <a:lnTo>
                    <a:pt x="120" y="7"/>
                  </a:lnTo>
                  <a:lnTo>
                    <a:pt x="112" y="3"/>
                  </a:lnTo>
                  <a:lnTo>
                    <a:pt x="104" y="0"/>
                  </a:lnTo>
                  <a:lnTo>
                    <a:pt x="94" y="5"/>
                  </a:lnTo>
                  <a:lnTo>
                    <a:pt x="86" y="10"/>
                  </a:lnTo>
                  <a:lnTo>
                    <a:pt x="78" y="19"/>
                  </a:lnTo>
                  <a:lnTo>
                    <a:pt x="68" y="33"/>
                  </a:lnTo>
                  <a:lnTo>
                    <a:pt x="60" y="45"/>
                  </a:lnTo>
                  <a:lnTo>
                    <a:pt x="50" y="54"/>
                  </a:lnTo>
                  <a:lnTo>
                    <a:pt x="46" y="57"/>
                  </a:lnTo>
                  <a:lnTo>
                    <a:pt x="38" y="61"/>
                  </a:lnTo>
                  <a:lnTo>
                    <a:pt x="28" y="71"/>
                  </a:lnTo>
                  <a:lnTo>
                    <a:pt x="20" y="8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76320" y="2162160"/>
              <a:ext cx="2711520" cy="2207880"/>
            </a:xfrm>
            <a:custGeom>
              <a:avLst/>
              <a:gdLst/>
              <a:ahLst/>
              <a:rect l="l" t="t" r="r" b="b"/>
              <a:pathLst>
                <a:path w="1590" h="1391">
                  <a:moveTo>
                    <a:pt x="1161" y="1011"/>
                  </a:moveTo>
                  <a:lnTo>
                    <a:pt x="1147" y="1013"/>
                  </a:lnTo>
                  <a:lnTo>
                    <a:pt x="1135" y="1006"/>
                  </a:lnTo>
                  <a:lnTo>
                    <a:pt x="1123" y="1001"/>
                  </a:lnTo>
                  <a:lnTo>
                    <a:pt x="1109" y="1008"/>
                  </a:lnTo>
                  <a:lnTo>
                    <a:pt x="1095" y="1022"/>
                  </a:lnTo>
                  <a:lnTo>
                    <a:pt x="1087" y="1029"/>
                  </a:lnTo>
                  <a:lnTo>
                    <a:pt x="1077" y="1034"/>
                  </a:lnTo>
                  <a:lnTo>
                    <a:pt x="1065" y="1036"/>
                  </a:lnTo>
                  <a:lnTo>
                    <a:pt x="1057" y="1036"/>
                  </a:lnTo>
                  <a:lnTo>
                    <a:pt x="1046" y="1036"/>
                  </a:lnTo>
                  <a:lnTo>
                    <a:pt x="1036" y="1036"/>
                  </a:lnTo>
                  <a:lnTo>
                    <a:pt x="1026" y="1036"/>
                  </a:lnTo>
                  <a:lnTo>
                    <a:pt x="1018" y="1043"/>
                  </a:lnTo>
                  <a:lnTo>
                    <a:pt x="1010" y="1053"/>
                  </a:lnTo>
                  <a:lnTo>
                    <a:pt x="1002" y="1069"/>
                  </a:lnTo>
                  <a:lnTo>
                    <a:pt x="998" y="1093"/>
                  </a:lnTo>
                  <a:lnTo>
                    <a:pt x="996" y="1119"/>
                  </a:lnTo>
                  <a:lnTo>
                    <a:pt x="998" y="1140"/>
                  </a:lnTo>
                  <a:lnTo>
                    <a:pt x="1006" y="1156"/>
                  </a:lnTo>
                  <a:lnTo>
                    <a:pt x="1014" y="1170"/>
                  </a:lnTo>
                  <a:lnTo>
                    <a:pt x="1024" y="1182"/>
                  </a:lnTo>
                  <a:lnTo>
                    <a:pt x="1034" y="1192"/>
                  </a:lnTo>
                  <a:lnTo>
                    <a:pt x="1044" y="1196"/>
                  </a:lnTo>
                  <a:lnTo>
                    <a:pt x="1053" y="1201"/>
                  </a:lnTo>
                  <a:lnTo>
                    <a:pt x="1061" y="1201"/>
                  </a:lnTo>
                  <a:lnTo>
                    <a:pt x="1069" y="1199"/>
                  </a:lnTo>
                  <a:lnTo>
                    <a:pt x="1077" y="1194"/>
                  </a:lnTo>
                  <a:lnTo>
                    <a:pt x="1087" y="1187"/>
                  </a:lnTo>
                  <a:lnTo>
                    <a:pt x="1095" y="1180"/>
                  </a:lnTo>
                  <a:lnTo>
                    <a:pt x="1103" y="1170"/>
                  </a:lnTo>
                  <a:lnTo>
                    <a:pt x="1111" y="1163"/>
                  </a:lnTo>
                  <a:lnTo>
                    <a:pt x="1119" y="1154"/>
                  </a:lnTo>
                  <a:lnTo>
                    <a:pt x="1131" y="1152"/>
                  </a:lnTo>
                  <a:lnTo>
                    <a:pt x="1137" y="1168"/>
                  </a:lnTo>
                  <a:lnTo>
                    <a:pt x="1137" y="1192"/>
                  </a:lnTo>
                  <a:lnTo>
                    <a:pt x="1131" y="1213"/>
                  </a:lnTo>
                  <a:lnTo>
                    <a:pt x="1125" y="1227"/>
                  </a:lnTo>
                  <a:lnTo>
                    <a:pt x="1129" y="1234"/>
                  </a:lnTo>
                  <a:lnTo>
                    <a:pt x="1137" y="1241"/>
                  </a:lnTo>
                  <a:lnTo>
                    <a:pt x="1149" y="1243"/>
                  </a:lnTo>
                  <a:lnTo>
                    <a:pt x="1161" y="1248"/>
                  </a:lnTo>
                  <a:lnTo>
                    <a:pt x="1173" y="1257"/>
                  </a:lnTo>
                  <a:lnTo>
                    <a:pt x="1185" y="1274"/>
                  </a:lnTo>
                  <a:lnTo>
                    <a:pt x="1191" y="1297"/>
                  </a:lnTo>
                  <a:lnTo>
                    <a:pt x="1193" y="1318"/>
                  </a:lnTo>
                  <a:lnTo>
                    <a:pt x="1195" y="1332"/>
                  </a:lnTo>
                  <a:lnTo>
                    <a:pt x="1197" y="1347"/>
                  </a:lnTo>
                  <a:lnTo>
                    <a:pt x="1203" y="1356"/>
                  </a:lnTo>
                  <a:lnTo>
                    <a:pt x="1211" y="1361"/>
                  </a:lnTo>
                  <a:lnTo>
                    <a:pt x="1224" y="1365"/>
                  </a:lnTo>
                  <a:lnTo>
                    <a:pt x="1236" y="1368"/>
                  </a:lnTo>
                  <a:lnTo>
                    <a:pt x="1246" y="1370"/>
                  </a:lnTo>
                  <a:lnTo>
                    <a:pt x="1254" y="1370"/>
                  </a:lnTo>
                  <a:lnTo>
                    <a:pt x="1258" y="1368"/>
                  </a:lnTo>
                  <a:lnTo>
                    <a:pt x="1260" y="1368"/>
                  </a:lnTo>
                  <a:lnTo>
                    <a:pt x="1260" y="1370"/>
                  </a:lnTo>
                  <a:lnTo>
                    <a:pt x="1258" y="1375"/>
                  </a:lnTo>
                  <a:lnTo>
                    <a:pt x="1254" y="1382"/>
                  </a:lnTo>
                  <a:lnTo>
                    <a:pt x="1248" y="1389"/>
                  </a:lnTo>
                  <a:lnTo>
                    <a:pt x="1240" y="1391"/>
                  </a:lnTo>
                  <a:lnTo>
                    <a:pt x="1234" y="1391"/>
                  </a:lnTo>
                  <a:lnTo>
                    <a:pt x="1224" y="1389"/>
                  </a:lnTo>
                  <a:lnTo>
                    <a:pt x="1215" y="1389"/>
                  </a:lnTo>
                  <a:lnTo>
                    <a:pt x="1205" y="1384"/>
                  </a:lnTo>
                  <a:lnTo>
                    <a:pt x="1195" y="1382"/>
                  </a:lnTo>
                  <a:lnTo>
                    <a:pt x="1185" y="1379"/>
                  </a:lnTo>
                  <a:lnTo>
                    <a:pt x="1179" y="1375"/>
                  </a:lnTo>
                  <a:lnTo>
                    <a:pt x="1175" y="1372"/>
                  </a:lnTo>
                  <a:lnTo>
                    <a:pt x="1169" y="1368"/>
                  </a:lnTo>
                  <a:lnTo>
                    <a:pt x="1159" y="1361"/>
                  </a:lnTo>
                  <a:lnTo>
                    <a:pt x="1147" y="1351"/>
                  </a:lnTo>
                  <a:lnTo>
                    <a:pt x="1133" y="1340"/>
                  </a:lnTo>
                  <a:lnTo>
                    <a:pt x="1121" y="1328"/>
                  </a:lnTo>
                  <a:lnTo>
                    <a:pt x="1113" y="1318"/>
                  </a:lnTo>
                  <a:lnTo>
                    <a:pt x="1107" y="1309"/>
                  </a:lnTo>
                  <a:lnTo>
                    <a:pt x="1101" y="1302"/>
                  </a:lnTo>
                  <a:lnTo>
                    <a:pt x="1095" y="1295"/>
                  </a:lnTo>
                  <a:lnTo>
                    <a:pt x="1087" y="1288"/>
                  </a:lnTo>
                  <a:lnTo>
                    <a:pt x="1075" y="1281"/>
                  </a:lnTo>
                  <a:lnTo>
                    <a:pt x="1059" y="1274"/>
                  </a:lnTo>
                  <a:lnTo>
                    <a:pt x="1046" y="1269"/>
                  </a:lnTo>
                  <a:lnTo>
                    <a:pt x="1032" y="1262"/>
                  </a:lnTo>
                  <a:lnTo>
                    <a:pt x="1020" y="1257"/>
                  </a:lnTo>
                  <a:lnTo>
                    <a:pt x="1008" y="1250"/>
                  </a:lnTo>
                  <a:lnTo>
                    <a:pt x="996" y="1246"/>
                  </a:lnTo>
                  <a:lnTo>
                    <a:pt x="986" y="1241"/>
                  </a:lnTo>
                  <a:lnTo>
                    <a:pt x="976" y="1236"/>
                  </a:lnTo>
                  <a:lnTo>
                    <a:pt x="966" y="1231"/>
                  </a:lnTo>
                  <a:lnTo>
                    <a:pt x="956" y="1227"/>
                  </a:lnTo>
                  <a:lnTo>
                    <a:pt x="946" y="1217"/>
                  </a:lnTo>
                  <a:lnTo>
                    <a:pt x="936" y="1206"/>
                  </a:lnTo>
                  <a:lnTo>
                    <a:pt x="926" y="1194"/>
                  </a:lnTo>
                  <a:lnTo>
                    <a:pt x="918" y="1182"/>
                  </a:lnTo>
                  <a:lnTo>
                    <a:pt x="910" y="1170"/>
                  </a:lnTo>
                  <a:lnTo>
                    <a:pt x="902" y="1161"/>
                  </a:lnTo>
                  <a:lnTo>
                    <a:pt x="898" y="1156"/>
                  </a:lnTo>
                  <a:lnTo>
                    <a:pt x="890" y="1147"/>
                  </a:lnTo>
                  <a:lnTo>
                    <a:pt x="879" y="1133"/>
                  </a:lnTo>
                  <a:lnTo>
                    <a:pt x="869" y="1121"/>
                  </a:lnTo>
                  <a:lnTo>
                    <a:pt x="855" y="1114"/>
                  </a:lnTo>
                  <a:lnTo>
                    <a:pt x="845" y="1112"/>
                  </a:lnTo>
                  <a:lnTo>
                    <a:pt x="835" y="1109"/>
                  </a:lnTo>
                  <a:lnTo>
                    <a:pt x="823" y="1105"/>
                  </a:lnTo>
                  <a:lnTo>
                    <a:pt x="811" y="1100"/>
                  </a:lnTo>
                  <a:lnTo>
                    <a:pt x="799" y="1093"/>
                  </a:lnTo>
                  <a:lnTo>
                    <a:pt x="787" y="1083"/>
                  </a:lnTo>
                  <a:lnTo>
                    <a:pt x="777" y="1076"/>
                  </a:lnTo>
                  <a:lnTo>
                    <a:pt x="767" y="1065"/>
                  </a:lnTo>
                  <a:lnTo>
                    <a:pt x="749" y="1043"/>
                  </a:lnTo>
                  <a:lnTo>
                    <a:pt x="733" y="1022"/>
                  </a:lnTo>
                  <a:lnTo>
                    <a:pt x="720" y="1001"/>
                  </a:lnTo>
                  <a:lnTo>
                    <a:pt x="714" y="982"/>
                  </a:lnTo>
                  <a:lnTo>
                    <a:pt x="708" y="964"/>
                  </a:lnTo>
                  <a:lnTo>
                    <a:pt x="704" y="945"/>
                  </a:lnTo>
                  <a:lnTo>
                    <a:pt x="698" y="926"/>
                  </a:lnTo>
                  <a:lnTo>
                    <a:pt x="692" y="910"/>
                  </a:lnTo>
                  <a:lnTo>
                    <a:pt x="688" y="902"/>
                  </a:lnTo>
                  <a:lnTo>
                    <a:pt x="682" y="893"/>
                  </a:lnTo>
                  <a:lnTo>
                    <a:pt x="672" y="884"/>
                  </a:lnTo>
                  <a:lnTo>
                    <a:pt x="662" y="872"/>
                  </a:lnTo>
                  <a:lnTo>
                    <a:pt x="652" y="863"/>
                  </a:lnTo>
                  <a:lnTo>
                    <a:pt x="640" y="848"/>
                  </a:lnTo>
                  <a:lnTo>
                    <a:pt x="632" y="837"/>
                  </a:lnTo>
                  <a:lnTo>
                    <a:pt x="624" y="823"/>
                  </a:lnTo>
                  <a:lnTo>
                    <a:pt x="618" y="792"/>
                  </a:lnTo>
                  <a:lnTo>
                    <a:pt x="618" y="759"/>
                  </a:lnTo>
                  <a:lnTo>
                    <a:pt x="624" y="731"/>
                  </a:lnTo>
                  <a:lnTo>
                    <a:pt x="630" y="712"/>
                  </a:lnTo>
                  <a:lnTo>
                    <a:pt x="632" y="691"/>
                  </a:lnTo>
                  <a:lnTo>
                    <a:pt x="632" y="663"/>
                  </a:lnTo>
                  <a:lnTo>
                    <a:pt x="630" y="630"/>
                  </a:lnTo>
                  <a:lnTo>
                    <a:pt x="624" y="599"/>
                  </a:lnTo>
                  <a:lnTo>
                    <a:pt x="616" y="578"/>
                  </a:lnTo>
                  <a:lnTo>
                    <a:pt x="610" y="564"/>
                  </a:lnTo>
                  <a:lnTo>
                    <a:pt x="600" y="555"/>
                  </a:lnTo>
                  <a:lnTo>
                    <a:pt x="586" y="543"/>
                  </a:lnTo>
                  <a:lnTo>
                    <a:pt x="574" y="529"/>
                  </a:lnTo>
                  <a:lnTo>
                    <a:pt x="566" y="515"/>
                  </a:lnTo>
                  <a:lnTo>
                    <a:pt x="560" y="501"/>
                  </a:lnTo>
                  <a:lnTo>
                    <a:pt x="556" y="482"/>
                  </a:lnTo>
                  <a:lnTo>
                    <a:pt x="547" y="465"/>
                  </a:lnTo>
                  <a:lnTo>
                    <a:pt x="535" y="451"/>
                  </a:lnTo>
                  <a:lnTo>
                    <a:pt x="521" y="444"/>
                  </a:lnTo>
                  <a:lnTo>
                    <a:pt x="507" y="444"/>
                  </a:lnTo>
                  <a:lnTo>
                    <a:pt x="501" y="447"/>
                  </a:lnTo>
                  <a:lnTo>
                    <a:pt x="491" y="444"/>
                  </a:lnTo>
                  <a:lnTo>
                    <a:pt x="483" y="442"/>
                  </a:lnTo>
                  <a:lnTo>
                    <a:pt x="473" y="435"/>
                  </a:lnTo>
                  <a:lnTo>
                    <a:pt x="461" y="430"/>
                  </a:lnTo>
                  <a:lnTo>
                    <a:pt x="451" y="426"/>
                  </a:lnTo>
                  <a:lnTo>
                    <a:pt x="441" y="418"/>
                  </a:lnTo>
                  <a:lnTo>
                    <a:pt x="433" y="414"/>
                  </a:lnTo>
                  <a:lnTo>
                    <a:pt x="419" y="407"/>
                  </a:lnTo>
                  <a:lnTo>
                    <a:pt x="409" y="400"/>
                  </a:lnTo>
                  <a:lnTo>
                    <a:pt x="399" y="393"/>
                  </a:lnTo>
                  <a:lnTo>
                    <a:pt x="384" y="388"/>
                  </a:lnTo>
                  <a:lnTo>
                    <a:pt x="376" y="388"/>
                  </a:lnTo>
                  <a:lnTo>
                    <a:pt x="368" y="386"/>
                  </a:lnTo>
                  <a:lnTo>
                    <a:pt x="360" y="388"/>
                  </a:lnTo>
                  <a:lnTo>
                    <a:pt x="350" y="388"/>
                  </a:lnTo>
                  <a:lnTo>
                    <a:pt x="340" y="388"/>
                  </a:lnTo>
                  <a:lnTo>
                    <a:pt x="330" y="386"/>
                  </a:lnTo>
                  <a:lnTo>
                    <a:pt x="320" y="381"/>
                  </a:lnTo>
                  <a:lnTo>
                    <a:pt x="310" y="376"/>
                  </a:lnTo>
                  <a:lnTo>
                    <a:pt x="300" y="369"/>
                  </a:lnTo>
                  <a:lnTo>
                    <a:pt x="292" y="364"/>
                  </a:lnTo>
                  <a:lnTo>
                    <a:pt x="282" y="362"/>
                  </a:lnTo>
                  <a:lnTo>
                    <a:pt x="272" y="360"/>
                  </a:lnTo>
                  <a:lnTo>
                    <a:pt x="262" y="360"/>
                  </a:lnTo>
                  <a:lnTo>
                    <a:pt x="250" y="360"/>
                  </a:lnTo>
                  <a:lnTo>
                    <a:pt x="236" y="362"/>
                  </a:lnTo>
                  <a:lnTo>
                    <a:pt x="221" y="364"/>
                  </a:lnTo>
                  <a:lnTo>
                    <a:pt x="207" y="369"/>
                  </a:lnTo>
                  <a:lnTo>
                    <a:pt x="193" y="381"/>
                  </a:lnTo>
                  <a:lnTo>
                    <a:pt x="183" y="395"/>
                  </a:lnTo>
                  <a:lnTo>
                    <a:pt x="171" y="409"/>
                  </a:lnTo>
                  <a:lnTo>
                    <a:pt x="161" y="423"/>
                  </a:lnTo>
                  <a:lnTo>
                    <a:pt x="149" y="435"/>
                  </a:lnTo>
                  <a:lnTo>
                    <a:pt x="137" y="444"/>
                  </a:lnTo>
                  <a:lnTo>
                    <a:pt x="123" y="444"/>
                  </a:lnTo>
                  <a:lnTo>
                    <a:pt x="109" y="437"/>
                  </a:lnTo>
                  <a:lnTo>
                    <a:pt x="101" y="428"/>
                  </a:lnTo>
                  <a:lnTo>
                    <a:pt x="95" y="418"/>
                  </a:lnTo>
                  <a:lnTo>
                    <a:pt x="83" y="407"/>
                  </a:lnTo>
                  <a:lnTo>
                    <a:pt x="71" y="393"/>
                  </a:lnTo>
                  <a:lnTo>
                    <a:pt x="65" y="369"/>
                  </a:lnTo>
                  <a:lnTo>
                    <a:pt x="65" y="339"/>
                  </a:lnTo>
                  <a:lnTo>
                    <a:pt x="73" y="303"/>
                  </a:lnTo>
                  <a:lnTo>
                    <a:pt x="77" y="285"/>
                  </a:lnTo>
                  <a:lnTo>
                    <a:pt x="75" y="270"/>
                  </a:lnTo>
                  <a:lnTo>
                    <a:pt x="69" y="263"/>
                  </a:lnTo>
                  <a:lnTo>
                    <a:pt x="58" y="259"/>
                  </a:lnTo>
                  <a:lnTo>
                    <a:pt x="48" y="256"/>
                  </a:lnTo>
                  <a:lnTo>
                    <a:pt x="34" y="252"/>
                  </a:lnTo>
                  <a:lnTo>
                    <a:pt x="20" y="247"/>
                  </a:lnTo>
                  <a:lnTo>
                    <a:pt x="8" y="240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6" y="193"/>
                  </a:lnTo>
                  <a:lnTo>
                    <a:pt x="16" y="172"/>
                  </a:lnTo>
                  <a:lnTo>
                    <a:pt x="30" y="153"/>
                  </a:lnTo>
                  <a:lnTo>
                    <a:pt x="44" y="132"/>
                  </a:lnTo>
                  <a:lnTo>
                    <a:pt x="58" y="115"/>
                  </a:lnTo>
                  <a:lnTo>
                    <a:pt x="73" y="104"/>
                  </a:lnTo>
                  <a:lnTo>
                    <a:pt x="85" y="94"/>
                  </a:lnTo>
                  <a:lnTo>
                    <a:pt x="95" y="82"/>
                  </a:lnTo>
                  <a:lnTo>
                    <a:pt x="107" y="71"/>
                  </a:lnTo>
                  <a:lnTo>
                    <a:pt x="121" y="61"/>
                  </a:lnTo>
                  <a:lnTo>
                    <a:pt x="141" y="54"/>
                  </a:lnTo>
                  <a:lnTo>
                    <a:pt x="167" y="50"/>
                  </a:lnTo>
                  <a:lnTo>
                    <a:pt x="199" y="50"/>
                  </a:lnTo>
                  <a:lnTo>
                    <a:pt x="242" y="54"/>
                  </a:lnTo>
                  <a:lnTo>
                    <a:pt x="262" y="68"/>
                  </a:lnTo>
                  <a:lnTo>
                    <a:pt x="278" y="78"/>
                  </a:lnTo>
                  <a:lnTo>
                    <a:pt x="292" y="85"/>
                  </a:lnTo>
                  <a:lnTo>
                    <a:pt x="304" y="90"/>
                  </a:lnTo>
                  <a:lnTo>
                    <a:pt x="314" y="92"/>
                  </a:lnTo>
                  <a:lnTo>
                    <a:pt x="324" y="97"/>
                  </a:lnTo>
                  <a:lnTo>
                    <a:pt x="334" y="99"/>
                  </a:lnTo>
                  <a:lnTo>
                    <a:pt x="342" y="101"/>
                  </a:lnTo>
                  <a:lnTo>
                    <a:pt x="354" y="106"/>
                  </a:lnTo>
                  <a:lnTo>
                    <a:pt x="370" y="108"/>
                  </a:lnTo>
                  <a:lnTo>
                    <a:pt x="391" y="111"/>
                  </a:lnTo>
                  <a:lnTo>
                    <a:pt x="413" y="115"/>
                  </a:lnTo>
                  <a:lnTo>
                    <a:pt x="433" y="118"/>
                  </a:lnTo>
                  <a:lnTo>
                    <a:pt x="453" y="118"/>
                  </a:lnTo>
                  <a:lnTo>
                    <a:pt x="471" y="118"/>
                  </a:lnTo>
                  <a:lnTo>
                    <a:pt x="483" y="118"/>
                  </a:lnTo>
                  <a:lnTo>
                    <a:pt x="495" y="115"/>
                  </a:lnTo>
                  <a:lnTo>
                    <a:pt x="511" y="115"/>
                  </a:lnTo>
                  <a:lnTo>
                    <a:pt x="529" y="115"/>
                  </a:lnTo>
                  <a:lnTo>
                    <a:pt x="549" y="115"/>
                  </a:lnTo>
                  <a:lnTo>
                    <a:pt x="570" y="115"/>
                  </a:lnTo>
                  <a:lnTo>
                    <a:pt x="588" y="118"/>
                  </a:lnTo>
                  <a:lnTo>
                    <a:pt x="604" y="118"/>
                  </a:lnTo>
                  <a:lnTo>
                    <a:pt x="614" y="118"/>
                  </a:lnTo>
                  <a:lnTo>
                    <a:pt x="622" y="118"/>
                  </a:lnTo>
                  <a:lnTo>
                    <a:pt x="632" y="120"/>
                  </a:lnTo>
                  <a:lnTo>
                    <a:pt x="644" y="122"/>
                  </a:lnTo>
                  <a:lnTo>
                    <a:pt x="656" y="125"/>
                  </a:lnTo>
                  <a:lnTo>
                    <a:pt x="668" y="127"/>
                  </a:lnTo>
                  <a:lnTo>
                    <a:pt x="680" y="132"/>
                  </a:lnTo>
                  <a:lnTo>
                    <a:pt x="692" y="134"/>
                  </a:lnTo>
                  <a:lnTo>
                    <a:pt x="702" y="139"/>
                  </a:lnTo>
                  <a:lnTo>
                    <a:pt x="716" y="144"/>
                  </a:lnTo>
                  <a:lnTo>
                    <a:pt x="733" y="148"/>
                  </a:lnTo>
                  <a:lnTo>
                    <a:pt x="755" y="153"/>
                  </a:lnTo>
                  <a:lnTo>
                    <a:pt x="777" y="155"/>
                  </a:lnTo>
                  <a:lnTo>
                    <a:pt x="799" y="160"/>
                  </a:lnTo>
                  <a:lnTo>
                    <a:pt x="819" y="165"/>
                  </a:lnTo>
                  <a:lnTo>
                    <a:pt x="837" y="167"/>
                  </a:lnTo>
                  <a:lnTo>
                    <a:pt x="849" y="167"/>
                  </a:lnTo>
                  <a:lnTo>
                    <a:pt x="861" y="167"/>
                  </a:lnTo>
                  <a:lnTo>
                    <a:pt x="879" y="167"/>
                  </a:lnTo>
                  <a:lnTo>
                    <a:pt x="900" y="165"/>
                  </a:lnTo>
                  <a:lnTo>
                    <a:pt x="924" y="162"/>
                  </a:lnTo>
                  <a:lnTo>
                    <a:pt x="946" y="160"/>
                  </a:lnTo>
                  <a:lnTo>
                    <a:pt x="968" y="155"/>
                  </a:lnTo>
                  <a:lnTo>
                    <a:pt x="986" y="151"/>
                  </a:lnTo>
                  <a:lnTo>
                    <a:pt x="1002" y="144"/>
                  </a:lnTo>
                  <a:lnTo>
                    <a:pt x="1022" y="132"/>
                  </a:lnTo>
                  <a:lnTo>
                    <a:pt x="1034" y="122"/>
                  </a:lnTo>
                  <a:lnTo>
                    <a:pt x="1038" y="113"/>
                  </a:lnTo>
                  <a:lnTo>
                    <a:pt x="1040" y="104"/>
                  </a:lnTo>
                  <a:lnTo>
                    <a:pt x="1036" y="94"/>
                  </a:lnTo>
                  <a:lnTo>
                    <a:pt x="1026" y="80"/>
                  </a:lnTo>
                  <a:lnTo>
                    <a:pt x="1016" y="68"/>
                  </a:lnTo>
                  <a:lnTo>
                    <a:pt x="1008" y="59"/>
                  </a:lnTo>
                  <a:lnTo>
                    <a:pt x="1006" y="47"/>
                  </a:lnTo>
                  <a:lnTo>
                    <a:pt x="1010" y="33"/>
                  </a:lnTo>
                  <a:lnTo>
                    <a:pt x="1018" y="19"/>
                  </a:lnTo>
                  <a:lnTo>
                    <a:pt x="1026" y="5"/>
                  </a:lnTo>
                  <a:lnTo>
                    <a:pt x="1038" y="0"/>
                  </a:lnTo>
                  <a:lnTo>
                    <a:pt x="1050" y="3"/>
                  </a:lnTo>
                  <a:lnTo>
                    <a:pt x="1067" y="10"/>
                  </a:lnTo>
                  <a:lnTo>
                    <a:pt x="1081" y="17"/>
                  </a:lnTo>
                  <a:lnTo>
                    <a:pt x="1089" y="26"/>
                  </a:lnTo>
                  <a:lnTo>
                    <a:pt x="1091" y="40"/>
                  </a:lnTo>
                  <a:lnTo>
                    <a:pt x="1091" y="54"/>
                  </a:lnTo>
                  <a:lnTo>
                    <a:pt x="1091" y="66"/>
                  </a:lnTo>
                  <a:lnTo>
                    <a:pt x="1095" y="78"/>
                  </a:lnTo>
                  <a:lnTo>
                    <a:pt x="1105" y="94"/>
                  </a:lnTo>
                  <a:lnTo>
                    <a:pt x="1119" y="104"/>
                  </a:lnTo>
                  <a:lnTo>
                    <a:pt x="1137" y="108"/>
                  </a:lnTo>
                  <a:lnTo>
                    <a:pt x="1147" y="108"/>
                  </a:lnTo>
                  <a:lnTo>
                    <a:pt x="1157" y="108"/>
                  </a:lnTo>
                  <a:lnTo>
                    <a:pt x="1167" y="111"/>
                  </a:lnTo>
                  <a:lnTo>
                    <a:pt x="1177" y="113"/>
                  </a:lnTo>
                  <a:lnTo>
                    <a:pt x="1187" y="118"/>
                  </a:lnTo>
                  <a:lnTo>
                    <a:pt x="1197" y="120"/>
                  </a:lnTo>
                  <a:lnTo>
                    <a:pt x="1207" y="122"/>
                  </a:lnTo>
                  <a:lnTo>
                    <a:pt x="1218" y="125"/>
                  </a:lnTo>
                  <a:lnTo>
                    <a:pt x="1234" y="127"/>
                  </a:lnTo>
                  <a:lnTo>
                    <a:pt x="1242" y="132"/>
                  </a:lnTo>
                  <a:lnTo>
                    <a:pt x="1242" y="141"/>
                  </a:lnTo>
                  <a:lnTo>
                    <a:pt x="1240" y="153"/>
                  </a:lnTo>
                  <a:lnTo>
                    <a:pt x="1236" y="160"/>
                  </a:lnTo>
                  <a:lnTo>
                    <a:pt x="1232" y="167"/>
                  </a:lnTo>
                  <a:lnTo>
                    <a:pt x="1224" y="172"/>
                  </a:lnTo>
                  <a:lnTo>
                    <a:pt x="1215" y="174"/>
                  </a:lnTo>
                  <a:lnTo>
                    <a:pt x="1205" y="176"/>
                  </a:lnTo>
                  <a:lnTo>
                    <a:pt x="1195" y="179"/>
                  </a:lnTo>
                  <a:lnTo>
                    <a:pt x="1185" y="179"/>
                  </a:lnTo>
                  <a:lnTo>
                    <a:pt x="1175" y="181"/>
                  </a:lnTo>
                  <a:lnTo>
                    <a:pt x="1157" y="188"/>
                  </a:lnTo>
                  <a:lnTo>
                    <a:pt x="1143" y="195"/>
                  </a:lnTo>
                  <a:lnTo>
                    <a:pt x="1129" y="207"/>
                  </a:lnTo>
                  <a:lnTo>
                    <a:pt x="1117" y="219"/>
                  </a:lnTo>
                  <a:lnTo>
                    <a:pt x="1105" y="233"/>
                  </a:lnTo>
                  <a:lnTo>
                    <a:pt x="1091" y="249"/>
                  </a:lnTo>
                  <a:lnTo>
                    <a:pt x="1075" y="268"/>
                  </a:lnTo>
                  <a:lnTo>
                    <a:pt x="1061" y="294"/>
                  </a:lnTo>
                  <a:lnTo>
                    <a:pt x="1053" y="327"/>
                  </a:lnTo>
                  <a:lnTo>
                    <a:pt x="1053" y="369"/>
                  </a:lnTo>
                  <a:lnTo>
                    <a:pt x="1057" y="407"/>
                  </a:lnTo>
                  <a:lnTo>
                    <a:pt x="1061" y="433"/>
                  </a:lnTo>
                  <a:lnTo>
                    <a:pt x="1067" y="444"/>
                  </a:lnTo>
                  <a:lnTo>
                    <a:pt x="1075" y="447"/>
                  </a:lnTo>
                  <a:lnTo>
                    <a:pt x="1085" y="444"/>
                  </a:lnTo>
                  <a:lnTo>
                    <a:pt x="1095" y="444"/>
                  </a:lnTo>
                  <a:lnTo>
                    <a:pt x="1107" y="447"/>
                  </a:lnTo>
                  <a:lnTo>
                    <a:pt x="1121" y="449"/>
                  </a:lnTo>
                  <a:lnTo>
                    <a:pt x="1133" y="456"/>
                  </a:lnTo>
                  <a:lnTo>
                    <a:pt x="1145" y="463"/>
                  </a:lnTo>
                  <a:lnTo>
                    <a:pt x="1157" y="468"/>
                  </a:lnTo>
                  <a:lnTo>
                    <a:pt x="1167" y="473"/>
                  </a:lnTo>
                  <a:lnTo>
                    <a:pt x="1175" y="475"/>
                  </a:lnTo>
                  <a:lnTo>
                    <a:pt x="1185" y="475"/>
                  </a:lnTo>
                  <a:lnTo>
                    <a:pt x="1195" y="475"/>
                  </a:lnTo>
                  <a:lnTo>
                    <a:pt x="1203" y="480"/>
                  </a:lnTo>
                  <a:lnTo>
                    <a:pt x="1209" y="487"/>
                  </a:lnTo>
                  <a:lnTo>
                    <a:pt x="1211" y="498"/>
                  </a:lnTo>
                  <a:lnTo>
                    <a:pt x="1215" y="510"/>
                  </a:lnTo>
                  <a:lnTo>
                    <a:pt x="1222" y="517"/>
                  </a:lnTo>
                  <a:lnTo>
                    <a:pt x="1230" y="522"/>
                  </a:lnTo>
                  <a:lnTo>
                    <a:pt x="1240" y="524"/>
                  </a:lnTo>
                  <a:lnTo>
                    <a:pt x="1246" y="517"/>
                  </a:lnTo>
                  <a:lnTo>
                    <a:pt x="1248" y="498"/>
                  </a:lnTo>
                  <a:lnTo>
                    <a:pt x="1248" y="477"/>
                  </a:lnTo>
                  <a:lnTo>
                    <a:pt x="1244" y="456"/>
                  </a:lnTo>
                  <a:lnTo>
                    <a:pt x="1246" y="444"/>
                  </a:lnTo>
                  <a:lnTo>
                    <a:pt x="1256" y="435"/>
                  </a:lnTo>
                  <a:lnTo>
                    <a:pt x="1272" y="430"/>
                  </a:lnTo>
                  <a:lnTo>
                    <a:pt x="1286" y="423"/>
                  </a:lnTo>
                  <a:lnTo>
                    <a:pt x="1296" y="414"/>
                  </a:lnTo>
                  <a:lnTo>
                    <a:pt x="1294" y="397"/>
                  </a:lnTo>
                  <a:lnTo>
                    <a:pt x="1288" y="383"/>
                  </a:lnTo>
                  <a:lnTo>
                    <a:pt x="1276" y="371"/>
                  </a:lnTo>
                  <a:lnTo>
                    <a:pt x="1268" y="360"/>
                  </a:lnTo>
                  <a:lnTo>
                    <a:pt x="1264" y="346"/>
                  </a:lnTo>
                  <a:lnTo>
                    <a:pt x="1266" y="332"/>
                  </a:lnTo>
                  <a:lnTo>
                    <a:pt x="1270" y="315"/>
                  </a:lnTo>
                  <a:lnTo>
                    <a:pt x="1282" y="303"/>
                  </a:lnTo>
                  <a:lnTo>
                    <a:pt x="1298" y="299"/>
                  </a:lnTo>
                  <a:lnTo>
                    <a:pt x="1316" y="303"/>
                  </a:lnTo>
                  <a:lnTo>
                    <a:pt x="1326" y="313"/>
                  </a:lnTo>
                  <a:lnTo>
                    <a:pt x="1334" y="322"/>
                  </a:lnTo>
                  <a:lnTo>
                    <a:pt x="1346" y="332"/>
                  </a:lnTo>
                  <a:lnTo>
                    <a:pt x="1358" y="336"/>
                  </a:lnTo>
                  <a:lnTo>
                    <a:pt x="1368" y="343"/>
                  </a:lnTo>
                  <a:lnTo>
                    <a:pt x="1376" y="350"/>
                  </a:lnTo>
                  <a:lnTo>
                    <a:pt x="1385" y="360"/>
                  </a:lnTo>
                  <a:lnTo>
                    <a:pt x="1393" y="371"/>
                  </a:lnTo>
                  <a:lnTo>
                    <a:pt x="1401" y="381"/>
                  </a:lnTo>
                  <a:lnTo>
                    <a:pt x="1411" y="383"/>
                  </a:lnTo>
                  <a:lnTo>
                    <a:pt x="1421" y="374"/>
                  </a:lnTo>
                  <a:lnTo>
                    <a:pt x="1433" y="360"/>
                  </a:lnTo>
                  <a:lnTo>
                    <a:pt x="1441" y="346"/>
                  </a:lnTo>
                  <a:lnTo>
                    <a:pt x="1449" y="339"/>
                  </a:lnTo>
                  <a:lnTo>
                    <a:pt x="1463" y="343"/>
                  </a:lnTo>
                  <a:lnTo>
                    <a:pt x="1475" y="355"/>
                  </a:lnTo>
                  <a:lnTo>
                    <a:pt x="1483" y="374"/>
                  </a:lnTo>
                  <a:lnTo>
                    <a:pt x="1489" y="388"/>
                  </a:lnTo>
                  <a:lnTo>
                    <a:pt x="1497" y="402"/>
                  </a:lnTo>
                  <a:lnTo>
                    <a:pt x="1505" y="414"/>
                  </a:lnTo>
                  <a:lnTo>
                    <a:pt x="1517" y="430"/>
                  </a:lnTo>
                  <a:lnTo>
                    <a:pt x="1529" y="447"/>
                  </a:lnTo>
                  <a:lnTo>
                    <a:pt x="1535" y="458"/>
                  </a:lnTo>
                  <a:lnTo>
                    <a:pt x="1539" y="470"/>
                  </a:lnTo>
                  <a:lnTo>
                    <a:pt x="1541" y="482"/>
                  </a:lnTo>
                  <a:lnTo>
                    <a:pt x="1545" y="491"/>
                  </a:lnTo>
                  <a:lnTo>
                    <a:pt x="1556" y="494"/>
                  </a:lnTo>
                  <a:lnTo>
                    <a:pt x="1568" y="491"/>
                  </a:lnTo>
                  <a:lnTo>
                    <a:pt x="1578" y="489"/>
                  </a:lnTo>
                  <a:lnTo>
                    <a:pt x="1586" y="491"/>
                  </a:lnTo>
                  <a:lnTo>
                    <a:pt x="1590" y="501"/>
                  </a:lnTo>
                  <a:lnTo>
                    <a:pt x="1588" y="520"/>
                  </a:lnTo>
                  <a:lnTo>
                    <a:pt x="1582" y="541"/>
                  </a:lnTo>
                  <a:lnTo>
                    <a:pt x="1572" y="557"/>
                  </a:lnTo>
                  <a:lnTo>
                    <a:pt x="1562" y="564"/>
                  </a:lnTo>
                  <a:lnTo>
                    <a:pt x="1550" y="566"/>
                  </a:lnTo>
                  <a:lnTo>
                    <a:pt x="1535" y="569"/>
                  </a:lnTo>
                  <a:lnTo>
                    <a:pt x="1523" y="571"/>
                  </a:lnTo>
                  <a:lnTo>
                    <a:pt x="1513" y="574"/>
                  </a:lnTo>
                  <a:lnTo>
                    <a:pt x="1503" y="576"/>
                  </a:lnTo>
                  <a:lnTo>
                    <a:pt x="1495" y="581"/>
                  </a:lnTo>
                  <a:lnTo>
                    <a:pt x="1491" y="592"/>
                  </a:lnTo>
                  <a:lnTo>
                    <a:pt x="1491" y="609"/>
                  </a:lnTo>
                  <a:lnTo>
                    <a:pt x="1493" y="628"/>
                  </a:lnTo>
                  <a:lnTo>
                    <a:pt x="1495" y="646"/>
                  </a:lnTo>
                  <a:lnTo>
                    <a:pt x="1491" y="663"/>
                  </a:lnTo>
                  <a:lnTo>
                    <a:pt x="1477" y="679"/>
                  </a:lnTo>
                  <a:lnTo>
                    <a:pt x="1459" y="691"/>
                  </a:lnTo>
                  <a:lnTo>
                    <a:pt x="1443" y="698"/>
                  </a:lnTo>
                  <a:lnTo>
                    <a:pt x="1431" y="705"/>
                  </a:lnTo>
                  <a:lnTo>
                    <a:pt x="1419" y="717"/>
                  </a:lnTo>
                  <a:lnTo>
                    <a:pt x="1407" y="731"/>
                  </a:lnTo>
                  <a:lnTo>
                    <a:pt x="1401" y="747"/>
                  </a:lnTo>
                  <a:lnTo>
                    <a:pt x="1395" y="762"/>
                  </a:lnTo>
                  <a:lnTo>
                    <a:pt x="1389" y="773"/>
                  </a:lnTo>
                  <a:lnTo>
                    <a:pt x="1378" y="780"/>
                  </a:lnTo>
                  <a:lnTo>
                    <a:pt x="1368" y="792"/>
                  </a:lnTo>
                  <a:lnTo>
                    <a:pt x="1358" y="801"/>
                  </a:lnTo>
                  <a:lnTo>
                    <a:pt x="1350" y="804"/>
                  </a:lnTo>
                  <a:lnTo>
                    <a:pt x="1340" y="806"/>
                  </a:lnTo>
                  <a:lnTo>
                    <a:pt x="1328" y="813"/>
                  </a:lnTo>
                  <a:lnTo>
                    <a:pt x="1320" y="823"/>
                  </a:lnTo>
                  <a:lnTo>
                    <a:pt x="1320" y="832"/>
                  </a:lnTo>
                  <a:lnTo>
                    <a:pt x="1320" y="841"/>
                  </a:lnTo>
                  <a:lnTo>
                    <a:pt x="1318" y="853"/>
                  </a:lnTo>
                  <a:lnTo>
                    <a:pt x="1314" y="867"/>
                  </a:lnTo>
                  <a:lnTo>
                    <a:pt x="1312" y="881"/>
                  </a:lnTo>
                  <a:lnTo>
                    <a:pt x="1308" y="898"/>
                  </a:lnTo>
                  <a:lnTo>
                    <a:pt x="1302" y="912"/>
                  </a:lnTo>
                  <a:lnTo>
                    <a:pt x="1298" y="924"/>
                  </a:lnTo>
                  <a:lnTo>
                    <a:pt x="1298" y="933"/>
                  </a:lnTo>
                  <a:lnTo>
                    <a:pt x="1296" y="940"/>
                  </a:lnTo>
                  <a:lnTo>
                    <a:pt x="1286" y="942"/>
                  </a:lnTo>
                  <a:lnTo>
                    <a:pt x="1274" y="945"/>
                  </a:lnTo>
                  <a:lnTo>
                    <a:pt x="1266" y="947"/>
                  </a:lnTo>
                  <a:lnTo>
                    <a:pt x="1260" y="954"/>
                  </a:lnTo>
                  <a:lnTo>
                    <a:pt x="1254" y="971"/>
                  </a:lnTo>
                  <a:lnTo>
                    <a:pt x="1256" y="1001"/>
                  </a:lnTo>
                  <a:lnTo>
                    <a:pt x="1262" y="1039"/>
                  </a:lnTo>
                  <a:lnTo>
                    <a:pt x="1264" y="1074"/>
                  </a:lnTo>
                  <a:lnTo>
                    <a:pt x="1254" y="1088"/>
                  </a:lnTo>
                  <a:lnTo>
                    <a:pt x="1242" y="1086"/>
                  </a:lnTo>
                  <a:lnTo>
                    <a:pt x="1232" y="1081"/>
                  </a:lnTo>
                  <a:lnTo>
                    <a:pt x="1226" y="1072"/>
                  </a:lnTo>
                  <a:lnTo>
                    <a:pt x="1220" y="1060"/>
                  </a:lnTo>
                  <a:lnTo>
                    <a:pt x="1213" y="1046"/>
                  </a:lnTo>
                  <a:lnTo>
                    <a:pt x="1209" y="1029"/>
                  </a:lnTo>
                  <a:lnTo>
                    <a:pt x="1205" y="1015"/>
                  </a:lnTo>
                  <a:lnTo>
                    <a:pt x="1203" y="1011"/>
                  </a:lnTo>
                  <a:lnTo>
                    <a:pt x="1199" y="1011"/>
                  </a:lnTo>
                  <a:lnTo>
                    <a:pt x="1187" y="1008"/>
                  </a:lnTo>
                  <a:lnTo>
                    <a:pt x="1173" y="1008"/>
                  </a:lnTo>
                  <a:lnTo>
                    <a:pt x="1161" y="1011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2022480" y="2073240"/>
              <a:ext cx="657360" cy="563400"/>
            </a:xfrm>
            <a:custGeom>
              <a:avLst/>
              <a:gdLst/>
              <a:ahLst/>
              <a:rect l="l" t="t" r="r" b="b"/>
              <a:pathLst>
                <a:path w="386" h="355">
                  <a:moveTo>
                    <a:pt x="18" y="9"/>
                  </a:moveTo>
                  <a:lnTo>
                    <a:pt x="26" y="5"/>
                  </a:lnTo>
                  <a:lnTo>
                    <a:pt x="36" y="0"/>
                  </a:lnTo>
                  <a:lnTo>
                    <a:pt x="46" y="0"/>
                  </a:lnTo>
                  <a:lnTo>
                    <a:pt x="56" y="0"/>
                  </a:lnTo>
                  <a:lnTo>
                    <a:pt x="66" y="2"/>
                  </a:lnTo>
                  <a:lnTo>
                    <a:pt x="77" y="5"/>
                  </a:lnTo>
                  <a:lnTo>
                    <a:pt x="87" y="7"/>
                  </a:lnTo>
                  <a:lnTo>
                    <a:pt x="99" y="12"/>
                  </a:lnTo>
                  <a:lnTo>
                    <a:pt x="111" y="16"/>
                  </a:lnTo>
                  <a:lnTo>
                    <a:pt x="123" y="21"/>
                  </a:lnTo>
                  <a:lnTo>
                    <a:pt x="137" y="26"/>
                  </a:lnTo>
                  <a:lnTo>
                    <a:pt x="151" y="30"/>
                  </a:lnTo>
                  <a:lnTo>
                    <a:pt x="163" y="37"/>
                  </a:lnTo>
                  <a:lnTo>
                    <a:pt x="175" y="42"/>
                  </a:lnTo>
                  <a:lnTo>
                    <a:pt x="187" y="47"/>
                  </a:lnTo>
                  <a:lnTo>
                    <a:pt x="195" y="49"/>
                  </a:lnTo>
                  <a:lnTo>
                    <a:pt x="205" y="52"/>
                  </a:lnTo>
                  <a:lnTo>
                    <a:pt x="219" y="56"/>
                  </a:lnTo>
                  <a:lnTo>
                    <a:pt x="233" y="61"/>
                  </a:lnTo>
                  <a:lnTo>
                    <a:pt x="250" y="68"/>
                  </a:lnTo>
                  <a:lnTo>
                    <a:pt x="266" y="77"/>
                  </a:lnTo>
                  <a:lnTo>
                    <a:pt x="282" y="84"/>
                  </a:lnTo>
                  <a:lnTo>
                    <a:pt x="294" y="96"/>
                  </a:lnTo>
                  <a:lnTo>
                    <a:pt x="304" y="106"/>
                  </a:lnTo>
                  <a:lnTo>
                    <a:pt x="318" y="131"/>
                  </a:lnTo>
                  <a:lnTo>
                    <a:pt x="330" y="167"/>
                  </a:lnTo>
                  <a:lnTo>
                    <a:pt x="340" y="197"/>
                  </a:lnTo>
                  <a:lnTo>
                    <a:pt x="350" y="214"/>
                  </a:lnTo>
                  <a:lnTo>
                    <a:pt x="360" y="223"/>
                  </a:lnTo>
                  <a:lnTo>
                    <a:pt x="368" y="240"/>
                  </a:lnTo>
                  <a:lnTo>
                    <a:pt x="372" y="258"/>
                  </a:lnTo>
                  <a:lnTo>
                    <a:pt x="374" y="277"/>
                  </a:lnTo>
                  <a:lnTo>
                    <a:pt x="374" y="294"/>
                  </a:lnTo>
                  <a:lnTo>
                    <a:pt x="378" y="308"/>
                  </a:lnTo>
                  <a:lnTo>
                    <a:pt x="382" y="319"/>
                  </a:lnTo>
                  <a:lnTo>
                    <a:pt x="386" y="331"/>
                  </a:lnTo>
                  <a:lnTo>
                    <a:pt x="384" y="338"/>
                  </a:lnTo>
                  <a:lnTo>
                    <a:pt x="376" y="345"/>
                  </a:lnTo>
                  <a:lnTo>
                    <a:pt x="366" y="350"/>
                  </a:lnTo>
                  <a:lnTo>
                    <a:pt x="352" y="352"/>
                  </a:lnTo>
                  <a:lnTo>
                    <a:pt x="338" y="355"/>
                  </a:lnTo>
                  <a:lnTo>
                    <a:pt x="324" y="352"/>
                  </a:lnTo>
                  <a:lnTo>
                    <a:pt x="310" y="345"/>
                  </a:lnTo>
                  <a:lnTo>
                    <a:pt x="300" y="336"/>
                  </a:lnTo>
                  <a:lnTo>
                    <a:pt x="290" y="324"/>
                  </a:lnTo>
                  <a:lnTo>
                    <a:pt x="280" y="312"/>
                  </a:lnTo>
                  <a:lnTo>
                    <a:pt x="268" y="303"/>
                  </a:lnTo>
                  <a:lnTo>
                    <a:pt x="256" y="294"/>
                  </a:lnTo>
                  <a:lnTo>
                    <a:pt x="244" y="286"/>
                  </a:lnTo>
                  <a:lnTo>
                    <a:pt x="231" y="279"/>
                  </a:lnTo>
                  <a:lnTo>
                    <a:pt x="219" y="277"/>
                  </a:lnTo>
                  <a:lnTo>
                    <a:pt x="209" y="275"/>
                  </a:lnTo>
                  <a:lnTo>
                    <a:pt x="189" y="270"/>
                  </a:lnTo>
                  <a:lnTo>
                    <a:pt x="171" y="256"/>
                  </a:lnTo>
                  <a:lnTo>
                    <a:pt x="161" y="242"/>
                  </a:lnTo>
                  <a:lnTo>
                    <a:pt x="161" y="225"/>
                  </a:lnTo>
                  <a:lnTo>
                    <a:pt x="165" y="221"/>
                  </a:lnTo>
                  <a:lnTo>
                    <a:pt x="173" y="216"/>
                  </a:lnTo>
                  <a:lnTo>
                    <a:pt x="181" y="214"/>
                  </a:lnTo>
                  <a:lnTo>
                    <a:pt x="191" y="214"/>
                  </a:lnTo>
                  <a:lnTo>
                    <a:pt x="199" y="211"/>
                  </a:lnTo>
                  <a:lnTo>
                    <a:pt x="209" y="211"/>
                  </a:lnTo>
                  <a:lnTo>
                    <a:pt x="217" y="211"/>
                  </a:lnTo>
                  <a:lnTo>
                    <a:pt x="225" y="209"/>
                  </a:lnTo>
                  <a:lnTo>
                    <a:pt x="229" y="197"/>
                  </a:lnTo>
                  <a:lnTo>
                    <a:pt x="221" y="178"/>
                  </a:lnTo>
                  <a:lnTo>
                    <a:pt x="207" y="160"/>
                  </a:lnTo>
                  <a:lnTo>
                    <a:pt x="193" y="146"/>
                  </a:lnTo>
                  <a:lnTo>
                    <a:pt x="185" y="141"/>
                  </a:lnTo>
                  <a:lnTo>
                    <a:pt x="171" y="138"/>
                  </a:lnTo>
                  <a:lnTo>
                    <a:pt x="155" y="131"/>
                  </a:lnTo>
                  <a:lnTo>
                    <a:pt x="137" y="127"/>
                  </a:lnTo>
                  <a:lnTo>
                    <a:pt x="117" y="122"/>
                  </a:lnTo>
                  <a:lnTo>
                    <a:pt x="99" y="117"/>
                  </a:lnTo>
                  <a:lnTo>
                    <a:pt x="83" y="113"/>
                  </a:lnTo>
                  <a:lnTo>
                    <a:pt x="68" y="108"/>
                  </a:lnTo>
                  <a:lnTo>
                    <a:pt x="56" y="101"/>
                  </a:lnTo>
                  <a:lnTo>
                    <a:pt x="42" y="94"/>
                  </a:lnTo>
                  <a:lnTo>
                    <a:pt x="26" y="82"/>
                  </a:lnTo>
                  <a:lnTo>
                    <a:pt x="14" y="68"/>
                  </a:lnTo>
                  <a:lnTo>
                    <a:pt x="4" y="54"/>
                  </a:lnTo>
                  <a:lnTo>
                    <a:pt x="0" y="40"/>
                  </a:lnTo>
                  <a:lnTo>
                    <a:pt x="4" y="23"/>
                  </a:lnTo>
                  <a:lnTo>
                    <a:pt x="18" y="9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2436840" y="1427040"/>
              <a:ext cx="1339920" cy="1204920"/>
            </a:xfrm>
            <a:custGeom>
              <a:avLst/>
              <a:gdLst/>
              <a:ahLst/>
              <a:rect l="l" t="t" r="r" b="b"/>
              <a:pathLst>
                <a:path w="786" h="759">
                  <a:moveTo>
                    <a:pt x="181" y="106"/>
                  </a:moveTo>
                  <a:lnTo>
                    <a:pt x="171" y="108"/>
                  </a:lnTo>
                  <a:lnTo>
                    <a:pt x="162" y="111"/>
                  </a:lnTo>
                  <a:lnTo>
                    <a:pt x="154" y="108"/>
                  </a:lnTo>
                  <a:lnTo>
                    <a:pt x="146" y="108"/>
                  </a:lnTo>
                  <a:lnTo>
                    <a:pt x="138" y="108"/>
                  </a:lnTo>
                  <a:lnTo>
                    <a:pt x="130" y="111"/>
                  </a:lnTo>
                  <a:lnTo>
                    <a:pt x="120" y="118"/>
                  </a:lnTo>
                  <a:lnTo>
                    <a:pt x="110" y="127"/>
                  </a:lnTo>
                  <a:lnTo>
                    <a:pt x="94" y="153"/>
                  </a:lnTo>
                  <a:lnTo>
                    <a:pt x="84" y="174"/>
                  </a:lnTo>
                  <a:lnTo>
                    <a:pt x="74" y="193"/>
                  </a:lnTo>
                  <a:lnTo>
                    <a:pt x="60" y="207"/>
                  </a:lnTo>
                  <a:lnTo>
                    <a:pt x="50" y="214"/>
                  </a:lnTo>
                  <a:lnTo>
                    <a:pt x="40" y="219"/>
                  </a:lnTo>
                  <a:lnTo>
                    <a:pt x="28" y="226"/>
                  </a:lnTo>
                  <a:lnTo>
                    <a:pt x="18" y="233"/>
                  </a:lnTo>
                  <a:lnTo>
                    <a:pt x="8" y="240"/>
                  </a:lnTo>
                  <a:lnTo>
                    <a:pt x="2" y="247"/>
                  </a:lnTo>
                  <a:lnTo>
                    <a:pt x="0" y="254"/>
                  </a:lnTo>
                  <a:lnTo>
                    <a:pt x="2" y="261"/>
                  </a:lnTo>
                  <a:lnTo>
                    <a:pt x="12" y="271"/>
                  </a:lnTo>
                  <a:lnTo>
                    <a:pt x="20" y="275"/>
                  </a:lnTo>
                  <a:lnTo>
                    <a:pt x="26" y="282"/>
                  </a:lnTo>
                  <a:lnTo>
                    <a:pt x="32" y="292"/>
                  </a:lnTo>
                  <a:lnTo>
                    <a:pt x="36" y="306"/>
                  </a:lnTo>
                  <a:lnTo>
                    <a:pt x="46" y="320"/>
                  </a:lnTo>
                  <a:lnTo>
                    <a:pt x="58" y="327"/>
                  </a:lnTo>
                  <a:lnTo>
                    <a:pt x="74" y="318"/>
                  </a:lnTo>
                  <a:lnTo>
                    <a:pt x="90" y="303"/>
                  </a:lnTo>
                  <a:lnTo>
                    <a:pt x="102" y="296"/>
                  </a:lnTo>
                  <a:lnTo>
                    <a:pt x="116" y="294"/>
                  </a:lnTo>
                  <a:lnTo>
                    <a:pt x="130" y="292"/>
                  </a:lnTo>
                  <a:lnTo>
                    <a:pt x="140" y="287"/>
                  </a:lnTo>
                  <a:lnTo>
                    <a:pt x="148" y="285"/>
                  </a:lnTo>
                  <a:lnTo>
                    <a:pt x="154" y="285"/>
                  </a:lnTo>
                  <a:lnTo>
                    <a:pt x="160" y="294"/>
                  </a:lnTo>
                  <a:lnTo>
                    <a:pt x="171" y="311"/>
                  </a:lnTo>
                  <a:lnTo>
                    <a:pt x="183" y="327"/>
                  </a:lnTo>
                  <a:lnTo>
                    <a:pt x="193" y="336"/>
                  </a:lnTo>
                  <a:lnTo>
                    <a:pt x="197" y="341"/>
                  </a:lnTo>
                  <a:lnTo>
                    <a:pt x="197" y="346"/>
                  </a:lnTo>
                  <a:lnTo>
                    <a:pt x="197" y="355"/>
                  </a:lnTo>
                  <a:lnTo>
                    <a:pt x="197" y="369"/>
                  </a:lnTo>
                  <a:lnTo>
                    <a:pt x="199" y="381"/>
                  </a:lnTo>
                  <a:lnTo>
                    <a:pt x="203" y="395"/>
                  </a:lnTo>
                  <a:lnTo>
                    <a:pt x="213" y="409"/>
                  </a:lnTo>
                  <a:lnTo>
                    <a:pt x="227" y="423"/>
                  </a:lnTo>
                  <a:lnTo>
                    <a:pt x="239" y="437"/>
                  </a:lnTo>
                  <a:lnTo>
                    <a:pt x="247" y="451"/>
                  </a:lnTo>
                  <a:lnTo>
                    <a:pt x="251" y="463"/>
                  </a:lnTo>
                  <a:lnTo>
                    <a:pt x="253" y="480"/>
                  </a:lnTo>
                  <a:lnTo>
                    <a:pt x="255" y="498"/>
                  </a:lnTo>
                  <a:lnTo>
                    <a:pt x="257" y="522"/>
                  </a:lnTo>
                  <a:lnTo>
                    <a:pt x="259" y="548"/>
                  </a:lnTo>
                  <a:lnTo>
                    <a:pt x="259" y="571"/>
                  </a:lnTo>
                  <a:lnTo>
                    <a:pt x="257" y="585"/>
                  </a:lnTo>
                  <a:lnTo>
                    <a:pt x="251" y="600"/>
                  </a:lnTo>
                  <a:lnTo>
                    <a:pt x="245" y="614"/>
                  </a:lnTo>
                  <a:lnTo>
                    <a:pt x="241" y="628"/>
                  </a:lnTo>
                  <a:lnTo>
                    <a:pt x="239" y="642"/>
                  </a:lnTo>
                  <a:lnTo>
                    <a:pt x="241" y="654"/>
                  </a:lnTo>
                  <a:lnTo>
                    <a:pt x="247" y="661"/>
                  </a:lnTo>
                  <a:lnTo>
                    <a:pt x="253" y="665"/>
                  </a:lnTo>
                  <a:lnTo>
                    <a:pt x="257" y="675"/>
                  </a:lnTo>
                  <a:lnTo>
                    <a:pt x="259" y="689"/>
                  </a:lnTo>
                  <a:lnTo>
                    <a:pt x="261" y="703"/>
                  </a:lnTo>
                  <a:lnTo>
                    <a:pt x="267" y="717"/>
                  </a:lnTo>
                  <a:lnTo>
                    <a:pt x="275" y="729"/>
                  </a:lnTo>
                  <a:lnTo>
                    <a:pt x="283" y="733"/>
                  </a:lnTo>
                  <a:lnTo>
                    <a:pt x="293" y="740"/>
                  </a:lnTo>
                  <a:lnTo>
                    <a:pt x="305" y="748"/>
                  </a:lnTo>
                  <a:lnTo>
                    <a:pt x="319" y="755"/>
                  </a:lnTo>
                  <a:lnTo>
                    <a:pt x="334" y="759"/>
                  </a:lnTo>
                  <a:lnTo>
                    <a:pt x="346" y="759"/>
                  </a:lnTo>
                  <a:lnTo>
                    <a:pt x="356" y="759"/>
                  </a:lnTo>
                  <a:lnTo>
                    <a:pt x="364" y="752"/>
                  </a:lnTo>
                  <a:lnTo>
                    <a:pt x="370" y="743"/>
                  </a:lnTo>
                  <a:lnTo>
                    <a:pt x="378" y="731"/>
                  </a:lnTo>
                  <a:lnTo>
                    <a:pt x="390" y="719"/>
                  </a:lnTo>
                  <a:lnTo>
                    <a:pt x="402" y="708"/>
                  </a:lnTo>
                  <a:lnTo>
                    <a:pt x="414" y="693"/>
                  </a:lnTo>
                  <a:lnTo>
                    <a:pt x="426" y="679"/>
                  </a:lnTo>
                  <a:lnTo>
                    <a:pt x="438" y="668"/>
                  </a:lnTo>
                  <a:lnTo>
                    <a:pt x="448" y="656"/>
                  </a:lnTo>
                  <a:lnTo>
                    <a:pt x="456" y="644"/>
                  </a:lnTo>
                  <a:lnTo>
                    <a:pt x="464" y="632"/>
                  </a:lnTo>
                  <a:lnTo>
                    <a:pt x="472" y="618"/>
                  </a:lnTo>
                  <a:lnTo>
                    <a:pt x="480" y="604"/>
                  </a:lnTo>
                  <a:lnTo>
                    <a:pt x="488" y="590"/>
                  </a:lnTo>
                  <a:lnTo>
                    <a:pt x="497" y="578"/>
                  </a:lnTo>
                  <a:lnTo>
                    <a:pt x="507" y="569"/>
                  </a:lnTo>
                  <a:lnTo>
                    <a:pt x="517" y="564"/>
                  </a:lnTo>
                  <a:lnTo>
                    <a:pt x="527" y="562"/>
                  </a:lnTo>
                  <a:lnTo>
                    <a:pt x="539" y="560"/>
                  </a:lnTo>
                  <a:lnTo>
                    <a:pt x="549" y="557"/>
                  </a:lnTo>
                  <a:lnTo>
                    <a:pt x="559" y="555"/>
                  </a:lnTo>
                  <a:lnTo>
                    <a:pt x="567" y="553"/>
                  </a:lnTo>
                  <a:lnTo>
                    <a:pt x="577" y="548"/>
                  </a:lnTo>
                  <a:lnTo>
                    <a:pt x="585" y="543"/>
                  </a:lnTo>
                  <a:lnTo>
                    <a:pt x="591" y="538"/>
                  </a:lnTo>
                  <a:lnTo>
                    <a:pt x="603" y="529"/>
                  </a:lnTo>
                  <a:lnTo>
                    <a:pt x="613" y="522"/>
                  </a:lnTo>
                  <a:lnTo>
                    <a:pt x="621" y="515"/>
                  </a:lnTo>
                  <a:lnTo>
                    <a:pt x="633" y="508"/>
                  </a:lnTo>
                  <a:lnTo>
                    <a:pt x="643" y="498"/>
                  </a:lnTo>
                  <a:lnTo>
                    <a:pt x="651" y="487"/>
                  </a:lnTo>
                  <a:lnTo>
                    <a:pt x="657" y="477"/>
                  </a:lnTo>
                  <a:lnTo>
                    <a:pt x="657" y="468"/>
                  </a:lnTo>
                  <a:lnTo>
                    <a:pt x="653" y="461"/>
                  </a:lnTo>
                  <a:lnTo>
                    <a:pt x="645" y="454"/>
                  </a:lnTo>
                  <a:lnTo>
                    <a:pt x="637" y="447"/>
                  </a:lnTo>
                  <a:lnTo>
                    <a:pt x="631" y="444"/>
                  </a:lnTo>
                  <a:lnTo>
                    <a:pt x="623" y="442"/>
                  </a:lnTo>
                  <a:lnTo>
                    <a:pt x="611" y="437"/>
                  </a:lnTo>
                  <a:lnTo>
                    <a:pt x="603" y="433"/>
                  </a:lnTo>
                  <a:lnTo>
                    <a:pt x="603" y="421"/>
                  </a:lnTo>
                  <a:lnTo>
                    <a:pt x="609" y="407"/>
                  </a:lnTo>
                  <a:lnTo>
                    <a:pt x="615" y="393"/>
                  </a:lnTo>
                  <a:lnTo>
                    <a:pt x="621" y="386"/>
                  </a:lnTo>
                  <a:lnTo>
                    <a:pt x="631" y="388"/>
                  </a:lnTo>
                  <a:lnTo>
                    <a:pt x="643" y="393"/>
                  </a:lnTo>
                  <a:lnTo>
                    <a:pt x="659" y="395"/>
                  </a:lnTo>
                  <a:lnTo>
                    <a:pt x="672" y="397"/>
                  </a:lnTo>
                  <a:lnTo>
                    <a:pt x="678" y="397"/>
                  </a:lnTo>
                  <a:lnTo>
                    <a:pt x="678" y="397"/>
                  </a:lnTo>
                  <a:lnTo>
                    <a:pt x="680" y="395"/>
                  </a:lnTo>
                  <a:lnTo>
                    <a:pt x="684" y="388"/>
                  </a:lnTo>
                  <a:lnTo>
                    <a:pt x="686" y="376"/>
                  </a:lnTo>
                  <a:lnTo>
                    <a:pt x="690" y="357"/>
                  </a:lnTo>
                  <a:lnTo>
                    <a:pt x="694" y="339"/>
                  </a:lnTo>
                  <a:lnTo>
                    <a:pt x="696" y="322"/>
                  </a:lnTo>
                  <a:lnTo>
                    <a:pt x="694" y="308"/>
                  </a:lnTo>
                  <a:lnTo>
                    <a:pt x="692" y="292"/>
                  </a:lnTo>
                  <a:lnTo>
                    <a:pt x="688" y="273"/>
                  </a:lnTo>
                  <a:lnTo>
                    <a:pt x="688" y="249"/>
                  </a:lnTo>
                  <a:lnTo>
                    <a:pt x="692" y="224"/>
                  </a:lnTo>
                  <a:lnTo>
                    <a:pt x="700" y="202"/>
                  </a:lnTo>
                  <a:lnTo>
                    <a:pt x="706" y="186"/>
                  </a:lnTo>
                  <a:lnTo>
                    <a:pt x="714" y="174"/>
                  </a:lnTo>
                  <a:lnTo>
                    <a:pt x="724" y="162"/>
                  </a:lnTo>
                  <a:lnTo>
                    <a:pt x="730" y="155"/>
                  </a:lnTo>
                  <a:lnTo>
                    <a:pt x="738" y="148"/>
                  </a:lnTo>
                  <a:lnTo>
                    <a:pt x="746" y="141"/>
                  </a:lnTo>
                  <a:lnTo>
                    <a:pt x="756" y="134"/>
                  </a:lnTo>
                  <a:lnTo>
                    <a:pt x="764" y="127"/>
                  </a:lnTo>
                  <a:lnTo>
                    <a:pt x="772" y="120"/>
                  </a:lnTo>
                  <a:lnTo>
                    <a:pt x="780" y="111"/>
                  </a:lnTo>
                  <a:lnTo>
                    <a:pt x="784" y="104"/>
                  </a:lnTo>
                  <a:lnTo>
                    <a:pt x="786" y="90"/>
                  </a:lnTo>
                  <a:lnTo>
                    <a:pt x="780" y="83"/>
                  </a:lnTo>
                  <a:lnTo>
                    <a:pt x="770" y="83"/>
                  </a:lnTo>
                  <a:lnTo>
                    <a:pt x="758" y="85"/>
                  </a:lnTo>
                  <a:lnTo>
                    <a:pt x="746" y="85"/>
                  </a:lnTo>
                  <a:lnTo>
                    <a:pt x="732" y="83"/>
                  </a:lnTo>
                  <a:lnTo>
                    <a:pt x="718" y="80"/>
                  </a:lnTo>
                  <a:lnTo>
                    <a:pt x="708" y="78"/>
                  </a:lnTo>
                  <a:lnTo>
                    <a:pt x="698" y="78"/>
                  </a:lnTo>
                  <a:lnTo>
                    <a:pt x="690" y="78"/>
                  </a:lnTo>
                  <a:lnTo>
                    <a:pt x="684" y="85"/>
                  </a:lnTo>
                  <a:lnTo>
                    <a:pt x="678" y="94"/>
                  </a:lnTo>
                  <a:lnTo>
                    <a:pt x="674" y="99"/>
                  </a:lnTo>
                  <a:lnTo>
                    <a:pt x="668" y="101"/>
                  </a:lnTo>
                  <a:lnTo>
                    <a:pt x="659" y="104"/>
                  </a:lnTo>
                  <a:lnTo>
                    <a:pt x="651" y="106"/>
                  </a:lnTo>
                  <a:lnTo>
                    <a:pt x="641" y="106"/>
                  </a:lnTo>
                  <a:lnTo>
                    <a:pt x="633" y="106"/>
                  </a:lnTo>
                  <a:lnTo>
                    <a:pt x="623" y="106"/>
                  </a:lnTo>
                  <a:lnTo>
                    <a:pt x="615" y="106"/>
                  </a:lnTo>
                  <a:lnTo>
                    <a:pt x="599" y="104"/>
                  </a:lnTo>
                  <a:lnTo>
                    <a:pt x="583" y="101"/>
                  </a:lnTo>
                  <a:lnTo>
                    <a:pt x="569" y="99"/>
                  </a:lnTo>
                  <a:lnTo>
                    <a:pt x="557" y="99"/>
                  </a:lnTo>
                  <a:lnTo>
                    <a:pt x="551" y="99"/>
                  </a:lnTo>
                  <a:lnTo>
                    <a:pt x="555" y="97"/>
                  </a:lnTo>
                  <a:lnTo>
                    <a:pt x="565" y="92"/>
                  </a:lnTo>
                  <a:lnTo>
                    <a:pt x="577" y="80"/>
                  </a:lnTo>
                  <a:lnTo>
                    <a:pt x="589" y="68"/>
                  </a:lnTo>
                  <a:lnTo>
                    <a:pt x="601" y="61"/>
                  </a:lnTo>
                  <a:lnTo>
                    <a:pt x="613" y="59"/>
                  </a:lnTo>
                  <a:lnTo>
                    <a:pt x="625" y="57"/>
                  </a:lnTo>
                  <a:lnTo>
                    <a:pt x="639" y="57"/>
                  </a:lnTo>
                  <a:lnTo>
                    <a:pt x="657" y="59"/>
                  </a:lnTo>
                  <a:lnTo>
                    <a:pt x="672" y="64"/>
                  </a:lnTo>
                  <a:lnTo>
                    <a:pt x="678" y="64"/>
                  </a:lnTo>
                  <a:lnTo>
                    <a:pt x="668" y="45"/>
                  </a:lnTo>
                  <a:lnTo>
                    <a:pt x="653" y="26"/>
                  </a:lnTo>
                  <a:lnTo>
                    <a:pt x="639" y="14"/>
                  </a:lnTo>
                  <a:lnTo>
                    <a:pt x="627" y="7"/>
                  </a:lnTo>
                  <a:lnTo>
                    <a:pt x="621" y="5"/>
                  </a:lnTo>
                  <a:lnTo>
                    <a:pt x="611" y="5"/>
                  </a:lnTo>
                  <a:lnTo>
                    <a:pt x="601" y="3"/>
                  </a:lnTo>
                  <a:lnTo>
                    <a:pt x="589" y="0"/>
                  </a:lnTo>
                  <a:lnTo>
                    <a:pt x="577" y="0"/>
                  </a:lnTo>
                  <a:lnTo>
                    <a:pt x="563" y="0"/>
                  </a:lnTo>
                  <a:lnTo>
                    <a:pt x="549" y="0"/>
                  </a:lnTo>
                  <a:lnTo>
                    <a:pt x="535" y="3"/>
                  </a:lnTo>
                  <a:lnTo>
                    <a:pt x="521" y="5"/>
                  </a:lnTo>
                  <a:lnTo>
                    <a:pt x="507" y="7"/>
                  </a:lnTo>
                  <a:lnTo>
                    <a:pt x="490" y="7"/>
                  </a:lnTo>
                  <a:lnTo>
                    <a:pt x="476" y="7"/>
                  </a:lnTo>
                  <a:lnTo>
                    <a:pt x="462" y="10"/>
                  </a:lnTo>
                  <a:lnTo>
                    <a:pt x="450" y="10"/>
                  </a:lnTo>
                  <a:lnTo>
                    <a:pt x="440" y="10"/>
                  </a:lnTo>
                  <a:lnTo>
                    <a:pt x="432" y="12"/>
                  </a:lnTo>
                  <a:lnTo>
                    <a:pt x="418" y="19"/>
                  </a:lnTo>
                  <a:lnTo>
                    <a:pt x="406" y="26"/>
                  </a:lnTo>
                  <a:lnTo>
                    <a:pt x="394" y="33"/>
                  </a:lnTo>
                  <a:lnTo>
                    <a:pt x="382" y="36"/>
                  </a:lnTo>
                  <a:lnTo>
                    <a:pt x="372" y="36"/>
                  </a:lnTo>
                  <a:lnTo>
                    <a:pt x="366" y="38"/>
                  </a:lnTo>
                  <a:lnTo>
                    <a:pt x="360" y="43"/>
                  </a:lnTo>
                  <a:lnTo>
                    <a:pt x="350" y="47"/>
                  </a:lnTo>
                  <a:lnTo>
                    <a:pt x="344" y="54"/>
                  </a:lnTo>
                  <a:lnTo>
                    <a:pt x="346" y="61"/>
                  </a:lnTo>
                  <a:lnTo>
                    <a:pt x="352" y="73"/>
                  </a:lnTo>
                  <a:lnTo>
                    <a:pt x="356" y="85"/>
                  </a:lnTo>
                  <a:lnTo>
                    <a:pt x="354" y="92"/>
                  </a:lnTo>
                  <a:lnTo>
                    <a:pt x="346" y="92"/>
                  </a:lnTo>
                  <a:lnTo>
                    <a:pt x="334" y="92"/>
                  </a:lnTo>
                  <a:lnTo>
                    <a:pt x="319" y="94"/>
                  </a:lnTo>
                  <a:lnTo>
                    <a:pt x="305" y="99"/>
                  </a:lnTo>
                  <a:lnTo>
                    <a:pt x="295" y="99"/>
                  </a:lnTo>
                  <a:lnTo>
                    <a:pt x="285" y="99"/>
                  </a:lnTo>
                  <a:lnTo>
                    <a:pt x="277" y="97"/>
                  </a:lnTo>
                  <a:lnTo>
                    <a:pt x="267" y="97"/>
                  </a:lnTo>
                  <a:lnTo>
                    <a:pt x="253" y="99"/>
                  </a:lnTo>
                  <a:lnTo>
                    <a:pt x="241" y="101"/>
                  </a:lnTo>
                  <a:lnTo>
                    <a:pt x="235" y="104"/>
                  </a:lnTo>
                  <a:lnTo>
                    <a:pt x="229" y="104"/>
                  </a:lnTo>
                  <a:lnTo>
                    <a:pt x="215" y="101"/>
                  </a:lnTo>
                  <a:lnTo>
                    <a:pt x="197" y="101"/>
                  </a:lnTo>
                  <a:lnTo>
                    <a:pt x="181" y="106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1967040" y="1506240"/>
              <a:ext cx="723960" cy="406440"/>
            </a:xfrm>
            <a:custGeom>
              <a:avLst/>
              <a:gdLst/>
              <a:ahLst/>
              <a:rect l="l" t="t" r="r" b="b"/>
              <a:pathLst>
                <a:path w="424" h="256">
                  <a:moveTo>
                    <a:pt x="424" y="26"/>
                  </a:moveTo>
                  <a:lnTo>
                    <a:pt x="422" y="23"/>
                  </a:lnTo>
                  <a:lnTo>
                    <a:pt x="410" y="23"/>
                  </a:lnTo>
                  <a:lnTo>
                    <a:pt x="390" y="23"/>
                  </a:lnTo>
                  <a:lnTo>
                    <a:pt x="368" y="23"/>
                  </a:lnTo>
                  <a:lnTo>
                    <a:pt x="344" y="21"/>
                  </a:lnTo>
                  <a:lnTo>
                    <a:pt x="322" y="21"/>
                  </a:lnTo>
                  <a:lnTo>
                    <a:pt x="302" y="18"/>
                  </a:lnTo>
                  <a:lnTo>
                    <a:pt x="290" y="16"/>
                  </a:lnTo>
                  <a:lnTo>
                    <a:pt x="278" y="11"/>
                  </a:lnTo>
                  <a:lnTo>
                    <a:pt x="259" y="9"/>
                  </a:lnTo>
                  <a:lnTo>
                    <a:pt x="237" y="4"/>
                  </a:lnTo>
                  <a:lnTo>
                    <a:pt x="213" y="2"/>
                  </a:lnTo>
                  <a:lnTo>
                    <a:pt x="189" y="0"/>
                  </a:lnTo>
                  <a:lnTo>
                    <a:pt x="169" y="2"/>
                  </a:lnTo>
                  <a:lnTo>
                    <a:pt x="151" y="4"/>
                  </a:lnTo>
                  <a:lnTo>
                    <a:pt x="139" y="9"/>
                  </a:lnTo>
                  <a:lnTo>
                    <a:pt x="129" y="16"/>
                  </a:lnTo>
                  <a:lnTo>
                    <a:pt x="117" y="21"/>
                  </a:lnTo>
                  <a:lnTo>
                    <a:pt x="104" y="23"/>
                  </a:lnTo>
                  <a:lnTo>
                    <a:pt x="92" y="26"/>
                  </a:lnTo>
                  <a:lnTo>
                    <a:pt x="80" y="30"/>
                  </a:lnTo>
                  <a:lnTo>
                    <a:pt x="68" y="33"/>
                  </a:lnTo>
                  <a:lnTo>
                    <a:pt x="58" y="35"/>
                  </a:lnTo>
                  <a:lnTo>
                    <a:pt x="50" y="37"/>
                  </a:lnTo>
                  <a:lnTo>
                    <a:pt x="36" y="42"/>
                  </a:lnTo>
                  <a:lnTo>
                    <a:pt x="20" y="42"/>
                  </a:lnTo>
                  <a:lnTo>
                    <a:pt x="8" y="42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70"/>
                  </a:lnTo>
                  <a:lnTo>
                    <a:pt x="22" y="77"/>
                  </a:lnTo>
                  <a:lnTo>
                    <a:pt x="32" y="84"/>
                  </a:lnTo>
                  <a:lnTo>
                    <a:pt x="42" y="89"/>
                  </a:lnTo>
                  <a:lnTo>
                    <a:pt x="54" y="91"/>
                  </a:lnTo>
                  <a:lnTo>
                    <a:pt x="68" y="96"/>
                  </a:lnTo>
                  <a:lnTo>
                    <a:pt x="80" y="103"/>
                  </a:lnTo>
                  <a:lnTo>
                    <a:pt x="92" y="115"/>
                  </a:lnTo>
                  <a:lnTo>
                    <a:pt x="102" y="129"/>
                  </a:lnTo>
                  <a:lnTo>
                    <a:pt x="104" y="143"/>
                  </a:lnTo>
                  <a:lnTo>
                    <a:pt x="92" y="155"/>
                  </a:lnTo>
                  <a:lnTo>
                    <a:pt x="74" y="167"/>
                  </a:lnTo>
                  <a:lnTo>
                    <a:pt x="64" y="183"/>
                  </a:lnTo>
                  <a:lnTo>
                    <a:pt x="58" y="197"/>
                  </a:lnTo>
                  <a:lnTo>
                    <a:pt x="56" y="204"/>
                  </a:lnTo>
                  <a:lnTo>
                    <a:pt x="52" y="244"/>
                  </a:lnTo>
                  <a:lnTo>
                    <a:pt x="106" y="244"/>
                  </a:lnTo>
                  <a:lnTo>
                    <a:pt x="111" y="246"/>
                  </a:lnTo>
                  <a:lnTo>
                    <a:pt x="119" y="251"/>
                  </a:lnTo>
                  <a:lnTo>
                    <a:pt x="129" y="256"/>
                  </a:lnTo>
                  <a:lnTo>
                    <a:pt x="139" y="253"/>
                  </a:lnTo>
                  <a:lnTo>
                    <a:pt x="145" y="249"/>
                  </a:lnTo>
                  <a:lnTo>
                    <a:pt x="153" y="244"/>
                  </a:lnTo>
                  <a:lnTo>
                    <a:pt x="163" y="237"/>
                  </a:lnTo>
                  <a:lnTo>
                    <a:pt x="173" y="228"/>
                  </a:lnTo>
                  <a:lnTo>
                    <a:pt x="185" y="221"/>
                  </a:lnTo>
                  <a:lnTo>
                    <a:pt x="193" y="214"/>
                  </a:lnTo>
                  <a:lnTo>
                    <a:pt x="199" y="206"/>
                  </a:lnTo>
                  <a:lnTo>
                    <a:pt x="201" y="202"/>
                  </a:lnTo>
                  <a:lnTo>
                    <a:pt x="201" y="192"/>
                  </a:lnTo>
                  <a:lnTo>
                    <a:pt x="199" y="181"/>
                  </a:lnTo>
                  <a:lnTo>
                    <a:pt x="201" y="167"/>
                  </a:lnTo>
                  <a:lnTo>
                    <a:pt x="203" y="152"/>
                  </a:lnTo>
                  <a:lnTo>
                    <a:pt x="209" y="136"/>
                  </a:lnTo>
                  <a:lnTo>
                    <a:pt x="217" y="120"/>
                  </a:lnTo>
                  <a:lnTo>
                    <a:pt x="225" y="110"/>
                  </a:lnTo>
                  <a:lnTo>
                    <a:pt x="235" y="108"/>
                  </a:lnTo>
                  <a:lnTo>
                    <a:pt x="247" y="115"/>
                  </a:lnTo>
                  <a:lnTo>
                    <a:pt x="257" y="127"/>
                  </a:lnTo>
                  <a:lnTo>
                    <a:pt x="265" y="138"/>
                  </a:lnTo>
                  <a:lnTo>
                    <a:pt x="269" y="152"/>
                  </a:lnTo>
                  <a:lnTo>
                    <a:pt x="271" y="162"/>
                  </a:lnTo>
                  <a:lnTo>
                    <a:pt x="276" y="167"/>
                  </a:lnTo>
                  <a:lnTo>
                    <a:pt x="284" y="169"/>
                  </a:lnTo>
                  <a:lnTo>
                    <a:pt x="298" y="162"/>
                  </a:lnTo>
                  <a:lnTo>
                    <a:pt x="310" y="152"/>
                  </a:lnTo>
                  <a:lnTo>
                    <a:pt x="320" y="138"/>
                  </a:lnTo>
                  <a:lnTo>
                    <a:pt x="332" y="120"/>
                  </a:lnTo>
                  <a:lnTo>
                    <a:pt x="346" y="101"/>
                  </a:lnTo>
                  <a:lnTo>
                    <a:pt x="360" y="80"/>
                  </a:lnTo>
                  <a:lnTo>
                    <a:pt x="378" y="58"/>
                  </a:lnTo>
                  <a:lnTo>
                    <a:pt x="400" y="40"/>
                  </a:lnTo>
                  <a:lnTo>
                    <a:pt x="424" y="26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1328760" y="2136600"/>
              <a:ext cx="365040" cy="204840"/>
            </a:xfrm>
            <a:custGeom>
              <a:avLst/>
              <a:gdLst/>
              <a:ahLst/>
              <a:rect l="l" t="t" r="r" b="b"/>
              <a:pathLst>
                <a:path w="213" h="129">
                  <a:moveTo>
                    <a:pt x="22" y="9"/>
                  </a:moveTo>
                  <a:lnTo>
                    <a:pt x="32" y="4"/>
                  </a:lnTo>
                  <a:lnTo>
                    <a:pt x="44" y="0"/>
                  </a:lnTo>
                  <a:lnTo>
                    <a:pt x="58" y="0"/>
                  </a:lnTo>
                  <a:lnTo>
                    <a:pt x="70" y="0"/>
                  </a:lnTo>
                  <a:lnTo>
                    <a:pt x="84" y="2"/>
                  </a:lnTo>
                  <a:lnTo>
                    <a:pt x="94" y="4"/>
                  </a:lnTo>
                  <a:lnTo>
                    <a:pt x="104" y="9"/>
                  </a:lnTo>
                  <a:lnTo>
                    <a:pt x="112" y="14"/>
                  </a:lnTo>
                  <a:lnTo>
                    <a:pt x="118" y="19"/>
                  </a:lnTo>
                  <a:lnTo>
                    <a:pt x="124" y="26"/>
                  </a:lnTo>
                  <a:lnTo>
                    <a:pt x="130" y="30"/>
                  </a:lnTo>
                  <a:lnTo>
                    <a:pt x="138" y="35"/>
                  </a:lnTo>
                  <a:lnTo>
                    <a:pt x="146" y="40"/>
                  </a:lnTo>
                  <a:lnTo>
                    <a:pt x="157" y="44"/>
                  </a:lnTo>
                  <a:lnTo>
                    <a:pt x="165" y="47"/>
                  </a:lnTo>
                  <a:lnTo>
                    <a:pt x="175" y="47"/>
                  </a:lnTo>
                  <a:lnTo>
                    <a:pt x="191" y="54"/>
                  </a:lnTo>
                  <a:lnTo>
                    <a:pt x="203" y="70"/>
                  </a:lnTo>
                  <a:lnTo>
                    <a:pt x="211" y="89"/>
                  </a:lnTo>
                  <a:lnTo>
                    <a:pt x="213" y="96"/>
                  </a:lnTo>
                  <a:lnTo>
                    <a:pt x="211" y="96"/>
                  </a:lnTo>
                  <a:lnTo>
                    <a:pt x="207" y="98"/>
                  </a:lnTo>
                  <a:lnTo>
                    <a:pt x="199" y="101"/>
                  </a:lnTo>
                  <a:lnTo>
                    <a:pt x="191" y="106"/>
                  </a:lnTo>
                  <a:lnTo>
                    <a:pt x="181" y="108"/>
                  </a:lnTo>
                  <a:lnTo>
                    <a:pt x="169" y="108"/>
                  </a:lnTo>
                  <a:lnTo>
                    <a:pt x="159" y="110"/>
                  </a:lnTo>
                  <a:lnTo>
                    <a:pt x="148" y="108"/>
                  </a:lnTo>
                  <a:lnTo>
                    <a:pt x="138" y="106"/>
                  </a:lnTo>
                  <a:lnTo>
                    <a:pt x="126" y="108"/>
                  </a:lnTo>
                  <a:lnTo>
                    <a:pt x="114" y="110"/>
                  </a:lnTo>
                  <a:lnTo>
                    <a:pt x="102" y="115"/>
                  </a:lnTo>
                  <a:lnTo>
                    <a:pt x="90" y="120"/>
                  </a:lnTo>
                  <a:lnTo>
                    <a:pt x="82" y="122"/>
                  </a:lnTo>
                  <a:lnTo>
                    <a:pt x="76" y="127"/>
                  </a:lnTo>
                  <a:lnTo>
                    <a:pt x="74" y="127"/>
                  </a:lnTo>
                  <a:lnTo>
                    <a:pt x="64" y="129"/>
                  </a:lnTo>
                  <a:lnTo>
                    <a:pt x="46" y="129"/>
                  </a:lnTo>
                  <a:lnTo>
                    <a:pt x="26" y="129"/>
                  </a:lnTo>
                  <a:lnTo>
                    <a:pt x="16" y="120"/>
                  </a:lnTo>
                  <a:lnTo>
                    <a:pt x="20" y="103"/>
                  </a:lnTo>
                  <a:lnTo>
                    <a:pt x="30" y="84"/>
                  </a:lnTo>
                  <a:lnTo>
                    <a:pt x="38" y="70"/>
                  </a:lnTo>
                  <a:lnTo>
                    <a:pt x="42" y="66"/>
                  </a:lnTo>
                  <a:lnTo>
                    <a:pt x="0" y="33"/>
                  </a:lnTo>
                  <a:lnTo>
                    <a:pt x="0" y="33"/>
                  </a:lnTo>
                  <a:lnTo>
                    <a:pt x="2" y="28"/>
                  </a:lnTo>
                  <a:lnTo>
                    <a:pt x="8" y="21"/>
                  </a:lnTo>
                  <a:lnTo>
                    <a:pt x="22" y="9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3506760" y="2366640"/>
              <a:ext cx="281160" cy="160560"/>
            </a:xfrm>
            <a:custGeom>
              <a:avLst/>
              <a:gdLst/>
              <a:ahLst/>
              <a:rect l="l" t="t" r="r" b="b"/>
              <a:pathLst>
                <a:path w="165" h="101">
                  <a:moveTo>
                    <a:pt x="65" y="31"/>
                  </a:moveTo>
                  <a:lnTo>
                    <a:pt x="67" y="43"/>
                  </a:lnTo>
                  <a:lnTo>
                    <a:pt x="75" y="45"/>
                  </a:lnTo>
                  <a:lnTo>
                    <a:pt x="87" y="40"/>
                  </a:lnTo>
                  <a:lnTo>
                    <a:pt x="99" y="31"/>
                  </a:lnTo>
                  <a:lnTo>
                    <a:pt x="113" y="22"/>
                  </a:lnTo>
                  <a:lnTo>
                    <a:pt x="127" y="10"/>
                  </a:lnTo>
                  <a:lnTo>
                    <a:pt x="139" y="5"/>
                  </a:lnTo>
                  <a:lnTo>
                    <a:pt x="149" y="5"/>
                  </a:lnTo>
                  <a:lnTo>
                    <a:pt x="161" y="22"/>
                  </a:lnTo>
                  <a:lnTo>
                    <a:pt x="165" y="45"/>
                  </a:lnTo>
                  <a:lnTo>
                    <a:pt x="165" y="64"/>
                  </a:lnTo>
                  <a:lnTo>
                    <a:pt x="165" y="73"/>
                  </a:lnTo>
                  <a:lnTo>
                    <a:pt x="161" y="78"/>
                  </a:lnTo>
                  <a:lnTo>
                    <a:pt x="151" y="85"/>
                  </a:lnTo>
                  <a:lnTo>
                    <a:pt x="133" y="94"/>
                  </a:lnTo>
                  <a:lnTo>
                    <a:pt x="113" y="99"/>
                  </a:lnTo>
                  <a:lnTo>
                    <a:pt x="101" y="99"/>
                  </a:lnTo>
                  <a:lnTo>
                    <a:pt x="89" y="99"/>
                  </a:lnTo>
                  <a:lnTo>
                    <a:pt x="77" y="101"/>
                  </a:lnTo>
                  <a:lnTo>
                    <a:pt x="65" y="99"/>
                  </a:lnTo>
                  <a:lnTo>
                    <a:pt x="55" y="99"/>
                  </a:lnTo>
                  <a:lnTo>
                    <a:pt x="47" y="97"/>
                  </a:lnTo>
                  <a:lnTo>
                    <a:pt x="43" y="94"/>
                  </a:lnTo>
                  <a:lnTo>
                    <a:pt x="39" y="87"/>
                  </a:lnTo>
                  <a:lnTo>
                    <a:pt x="30" y="76"/>
                  </a:lnTo>
                  <a:lnTo>
                    <a:pt x="16" y="64"/>
                  </a:lnTo>
                  <a:lnTo>
                    <a:pt x="6" y="59"/>
                  </a:lnTo>
                  <a:lnTo>
                    <a:pt x="0" y="57"/>
                  </a:lnTo>
                  <a:lnTo>
                    <a:pt x="0" y="50"/>
                  </a:lnTo>
                  <a:lnTo>
                    <a:pt x="2" y="31"/>
                  </a:lnTo>
                  <a:lnTo>
                    <a:pt x="10" y="12"/>
                  </a:lnTo>
                  <a:lnTo>
                    <a:pt x="22" y="0"/>
                  </a:lnTo>
                  <a:lnTo>
                    <a:pt x="39" y="0"/>
                  </a:lnTo>
                  <a:lnTo>
                    <a:pt x="51" y="5"/>
                  </a:lnTo>
                  <a:lnTo>
                    <a:pt x="61" y="17"/>
                  </a:lnTo>
                  <a:lnTo>
                    <a:pt x="65" y="31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4265640" y="1804680"/>
              <a:ext cx="4497480" cy="1371600"/>
            </a:xfrm>
            <a:custGeom>
              <a:avLst/>
              <a:gdLst/>
              <a:ahLst/>
              <a:rect l="l" t="t" r="r" b="b"/>
              <a:pathLst>
                <a:path w="2638" h="822">
                  <a:moveTo>
                    <a:pt x="1950" y="822"/>
                  </a:moveTo>
                  <a:lnTo>
                    <a:pt x="1962" y="796"/>
                  </a:lnTo>
                  <a:lnTo>
                    <a:pt x="1974" y="763"/>
                  </a:lnTo>
                  <a:lnTo>
                    <a:pt x="1984" y="733"/>
                  </a:lnTo>
                  <a:lnTo>
                    <a:pt x="1992" y="714"/>
                  </a:lnTo>
                  <a:lnTo>
                    <a:pt x="1994" y="695"/>
                  </a:lnTo>
                  <a:lnTo>
                    <a:pt x="1988" y="672"/>
                  </a:lnTo>
                  <a:lnTo>
                    <a:pt x="1974" y="653"/>
                  </a:lnTo>
                  <a:lnTo>
                    <a:pt x="1950" y="646"/>
                  </a:lnTo>
                  <a:lnTo>
                    <a:pt x="1930" y="641"/>
                  </a:lnTo>
                  <a:lnTo>
                    <a:pt x="1928" y="627"/>
                  </a:lnTo>
                  <a:lnTo>
                    <a:pt x="1938" y="608"/>
                  </a:lnTo>
                  <a:lnTo>
                    <a:pt x="1956" y="585"/>
                  </a:lnTo>
                  <a:lnTo>
                    <a:pt x="1968" y="573"/>
                  </a:lnTo>
                  <a:lnTo>
                    <a:pt x="1982" y="559"/>
                  </a:lnTo>
                  <a:lnTo>
                    <a:pt x="1998" y="547"/>
                  </a:lnTo>
                  <a:lnTo>
                    <a:pt x="2014" y="535"/>
                  </a:lnTo>
                  <a:lnTo>
                    <a:pt x="2028" y="526"/>
                  </a:lnTo>
                  <a:lnTo>
                    <a:pt x="2042" y="519"/>
                  </a:lnTo>
                  <a:lnTo>
                    <a:pt x="2052" y="519"/>
                  </a:lnTo>
                  <a:lnTo>
                    <a:pt x="2056" y="521"/>
                  </a:lnTo>
                  <a:lnTo>
                    <a:pt x="2062" y="538"/>
                  </a:lnTo>
                  <a:lnTo>
                    <a:pt x="2073" y="552"/>
                  </a:lnTo>
                  <a:lnTo>
                    <a:pt x="2083" y="559"/>
                  </a:lnTo>
                  <a:lnTo>
                    <a:pt x="2093" y="554"/>
                  </a:lnTo>
                  <a:lnTo>
                    <a:pt x="2107" y="540"/>
                  </a:lnTo>
                  <a:lnTo>
                    <a:pt x="2125" y="531"/>
                  </a:lnTo>
                  <a:lnTo>
                    <a:pt x="2143" y="531"/>
                  </a:lnTo>
                  <a:lnTo>
                    <a:pt x="2151" y="540"/>
                  </a:lnTo>
                  <a:lnTo>
                    <a:pt x="2153" y="557"/>
                  </a:lnTo>
                  <a:lnTo>
                    <a:pt x="2159" y="568"/>
                  </a:lnTo>
                  <a:lnTo>
                    <a:pt x="2169" y="571"/>
                  </a:lnTo>
                  <a:lnTo>
                    <a:pt x="2183" y="559"/>
                  </a:lnTo>
                  <a:lnTo>
                    <a:pt x="2191" y="547"/>
                  </a:lnTo>
                  <a:lnTo>
                    <a:pt x="2201" y="533"/>
                  </a:lnTo>
                  <a:lnTo>
                    <a:pt x="2211" y="519"/>
                  </a:lnTo>
                  <a:lnTo>
                    <a:pt x="2223" y="505"/>
                  </a:lnTo>
                  <a:lnTo>
                    <a:pt x="2233" y="493"/>
                  </a:lnTo>
                  <a:lnTo>
                    <a:pt x="2244" y="486"/>
                  </a:lnTo>
                  <a:lnTo>
                    <a:pt x="2254" y="484"/>
                  </a:lnTo>
                  <a:lnTo>
                    <a:pt x="2262" y="491"/>
                  </a:lnTo>
                  <a:lnTo>
                    <a:pt x="2272" y="510"/>
                  </a:lnTo>
                  <a:lnTo>
                    <a:pt x="2272" y="521"/>
                  </a:lnTo>
                  <a:lnTo>
                    <a:pt x="2264" y="531"/>
                  </a:lnTo>
                  <a:lnTo>
                    <a:pt x="2252" y="547"/>
                  </a:lnTo>
                  <a:lnTo>
                    <a:pt x="2244" y="557"/>
                  </a:lnTo>
                  <a:lnTo>
                    <a:pt x="2233" y="566"/>
                  </a:lnTo>
                  <a:lnTo>
                    <a:pt x="2223" y="573"/>
                  </a:lnTo>
                  <a:lnTo>
                    <a:pt x="2213" y="580"/>
                  </a:lnTo>
                  <a:lnTo>
                    <a:pt x="2203" y="589"/>
                  </a:lnTo>
                  <a:lnTo>
                    <a:pt x="2195" y="596"/>
                  </a:lnTo>
                  <a:lnTo>
                    <a:pt x="2191" y="606"/>
                  </a:lnTo>
                  <a:lnTo>
                    <a:pt x="2193" y="615"/>
                  </a:lnTo>
                  <a:lnTo>
                    <a:pt x="2199" y="643"/>
                  </a:lnTo>
                  <a:lnTo>
                    <a:pt x="2203" y="679"/>
                  </a:lnTo>
                  <a:lnTo>
                    <a:pt x="2207" y="709"/>
                  </a:lnTo>
                  <a:lnTo>
                    <a:pt x="2219" y="726"/>
                  </a:lnTo>
                  <a:lnTo>
                    <a:pt x="2227" y="726"/>
                  </a:lnTo>
                  <a:lnTo>
                    <a:pt x="2238" y="721"/>
                  </a:lnTo>
                  <a:lnTo>
                    <a:pt x="2248" y="712"/>
                  </a:lnTo>
                  <a:lnTo>
                    <a:pt x="2260" y="702"/>
                  </a:lnTo>
                  <a:lnTo>
                    <a:pt x="2270" y="688"/>
                  </a:lnTo>
                  <a:lnTo>
                    <a:pt x="2278" y="676"/>
                  </a:lnTo>
                  <a:lnTo>
                    <a:pt x="2288" y="667"/>
                  </a:lnTo>
                  <a:lnTo>
                    <a:pt x="2294" y="658"/>
                  </a:lnTo>
                  <a:lnTo>
                    <a:pt x="2304" y="641"/>
                  </a:lnTo>
                  <a:lnTo>
                    <a:pt x="2314" y="618"/>
                  </a:lnTo>
                  <a:lnTo>
                    <a:pt x="2318" y="596"/>
                  </a:lnTo>
                  <a:lnTo>
                    <a:pt x="2320" y="578"/>
                  </a:lnTo>
                  <a:lnTo>
                    <a:pt x="2324" y="564"/>
                  </a:lnTo>
                  <a:lnTo>
                    <a:pt x="2332" y="549"/>
                  </a:lnTo>
                  <a:lnTo>
                    <a:pt x="2350" y="538"/>
                  </a:lnTo>
                  <a:lnTo>
                    <a:pt x="2374" y="528"/>
                  </a:lnTo>
                  <a:lnTo>
                    <a:pt x="2390" y="524"/>
                  </a:lnTo>
                  <a:lnTo>
                    <a:pt x="2409" y="519"/>
                  </a:lnTo>
                  <a:lnTo>
                    <a:pt x="2429" y="512"/>
                  </a:lnTo>
                  <a:lnTo>
                    <a:pt x="2447" y="505"/>
                  </a:lnTo>
                  <a:lnTo>
                    <a:pt x="2467" y="498"/>
                  </a:lnTo>
                  <a:lnTo>
                    <a:pt x="2483" y="491"/>
                  </a:lnTo>
                  <a:lnTo>
                    <a:pt x="2495" y="481"/>
                  </a:lnTo>
                  <a:lnTo>
                    <a:pt x="2501" y="472"/>
                  </a:lnTo>
                  <a:lnTo>
                    <a:pt x="2511" y="453"/>
                  </a:lnTo>
                  <a:lnTo>
                    <a:pt x="2525" y="432"/>
                  </a:lnTo>
                  <a:lnTo>
                    <a:pt x="2537" y="418"/>
                  </a:lnTo>
                  <a:lnTo>
                    <a:pt x="2543" y="411"/>
                  </a:lnTo>
                  <a:lnTo>
                    <a:pt x="2608" y="467"/>
                  </a:lnTo>
                  <a:lnTo>
                    <a:pt x="2616" y="439"/>
                  </a:lnTo>
                  <a:lnTo>
                    <a:pt x="2628" y="404"/>
                  </a:lnTo>
                  <a:lnTo>
                    <a:pt x="2638" y="369"/>
                  </a:lnTo>
                  <a:lnTo>
                    <a:pt x="2634" y="350"/>
                  </a:lnTo>
                  <a:lnTo>
                    <a:pt x="2626" y="345"/>
                  </a:lnTo>
                  <a:lnTo>
                    <a:pt x="2618" y="345"/>
                  </a:lnTo>
                  <a:lnTo>
                    <a:pt x="2606" y="345"/>
                  </a:lnTo>
                  <a:lnTo>
                    <a:pt x="2596" y="347"/>
                  </a:lnTo>
                  <a:lnTo>
                    <a:pt x="2586" y="350"/>
                  </a:lnTo>
                  <a:lnTo>
                    <a:pt x="2578" y="352"/>
                  </a:lnTo>
                  <a:lnTo>
                    <a:pt x="2572" y="354"/>
                  </a:lnTo>
                  <a:lnTo>
                    <a:pt x="2570" y="354"/>
                  </a:lnTo>
                  <a:lnTo>
                    <a:pt x="2563" y="354"/>
                  </a:lnTo>
                  <a:lnTo>
                    <a:pt x="2549" y="350"/>
                  </a:lnTo>
                  <a:lnTo>
                    <a:pt x="2531" y="340"/>
                  </a:lnTo>
                  <a:lnTo>
                    <a:pt x="2517" y="324"/>
                  </a:lnTo>
                  <a:lnTo>
                    <a:pt x="2509" y="315"/>
                  </a:lnTo>
                  <a:lnTo>
                    <a:pt x="2497" y="305"/>
                  </a:lnTo>
                  <a:lnTo>
                    <a:pt x="2483" y="296"/>
                  </a:lnTo>
                  <a:lnTo>
                    <a:pt x="2467" y="286"/>
                  </a:lnTo>
                  <a:lnTo>
                    <a:pt x="2453" y="282"/>
                  </a:lnTo>
                  <a:lnTo>
                    <a:pt x="2439" y="279"/>
                  </a:lnTo>
                  <a:lnTo>
                    <a:pt x="2427" y="279"/>
                  </a:lnTo>
                  <a:lnTo>
                    <a:pt x="2421" y="286"/>
                  </a:lnTo>
                  <a:lnTo>
                    <a:pt x="2415" y="296"/>
                  </a:lnTo>
                  <a:lnTo>
                    <a:pt x="2403" y="300"/>
                  </a:lnTo>
                  <a:lnTo>
                    <a:pt x="2386" y="305"/>
                  </a:lnTo>
                  <a:lnTo>
                    <a:pt x="2368" y="305"/>
                  </a:lnTo>
                  <a:lnTo>
                    <a:pt x="2346" y="305"/>
                  </a:lnTo>
                  <a:lnTo>
                    <a:pt x="2324" y="300"/>
                  </a:lnTo>
                  <a:lnTo>
                    <a:pt x="2300" y="296"/>
                  </a:lnTo>
                  <a:lnTo>
                    <a:pt x="2278" y="286"/>
                  </a:lnTo>
                  <a:lnTo>
                    <a:pt x="2254" y="275"/>
                  </a:lnTo>
                  <a:lnTo>
                    <a:pt x="2227" y="260"/>
                  </a:lnTo>
                  <a:lnTo>
                    <a:pt x="2199" y="244"/>
                  </a:lnTo>
                  <a:lnTo>
                    <a:pt x="2173" y="230"/>
                  </a:lnTo>
                  <a:lnTo>
                    <a:pt x="2145" y="213"/>
                  </a:lnTo>
                  <a:lnTo>
                    <a:pt x="2123" y="202"/>
                  </a:lnTo>
                  <a:lnTo>
                    <a:pt x="2101" y="195"/>
                  </a:lnTo>
                  <a:lnTo>
                    <a:pt x="2087" y="195"/>
                  </a:lnTo>
                  <a:lnTo>
                    <a:pt x="2077" y="195"/>
                  </a:lnTo>
                  <a:lnTo>
                    <a:pt x="2070" y="188"/>
                  </a:lnTo>
                  <a:lnTo>
                    <a:pt x="2064" y="181"/>
                  </a:lnTo>
                  <a:lnTo>
                    <a:pt x="2058" y="171"/>
                  </a:lnTo>
                  <a:lnTo>
                    <a:pt x="2052" y="164"/>
                  </a:lnTo>
                  <a:lnTo>
                    <a:pt x="2044" y="159"/>
                  </a:lnTo>
                  <a:lnTo>
                    <a:pt x="2034" y="157"/>
                  </a:lnTo>
                  <a:lnTo>
                    <a:pt x="2018" y="164"/>
                  </a:lnTo>
                  <a:lnTo>
                    <a:pt x="2000" y="174"/>
                  </a:lnTo>
                  <a:lnTo>
                    <a:pt x="1980" y="185"/>
                  </a:lnTo>
                  <a:lnTo>
                    <a:pt x="1960" y="197"/>
                  </a:lnTo>
                  <a:lnTo>
                    <a:pt x="1938" y="206"/>
                  </a:lnTo>
                  <a:lnTo>
                    <a:pt x="1916" y="213"/>
                  </a:lnTo>
                  <a:lnTo>
                    <a:pt x="1891" y="216"/>
                  </a:lnTo>
                  <a:lnTo>
                    <a:pt x="1865" y="213"/>
                  </a:lnTo>
                  <a:lnTo>
                    <a:pt x="1839" y="206"/>
                  </a:lnTo>
                  <a:lnTo>
                    <a:pt x="1811" y="195"/>
                  </a:lnTo>
                  <a:lnTo>
                    <a:pt x="1783" y="183"/>
                  </a:lnTo>
                  <a:lnTo>
                    <a:pt x="1753" y="174"/>
                  </a:lnTo>
                  <a:lnTo>
                    <a:pt x="1726" y="164"/>
                  </a:lnTo>
                  <a:lnTo>
                    <a:pt x="1698" y="157"/>
                  </a:lnTo>
                  <a:lnTo>
                    <a:pt x="1674" y="152"/>
                  </a:lnTo>
                  <a:lnTo>
                    <a:pt x="1654" y="152"/>
                  </a:lnTo>
                  <a:lnTo>
                    <a:pt x="1636" y="157"/>
                  </a:lnTo>
                  <a:lnTo>
                    <a:pt x="1620" y="164"/>
                  </a:lnTo>
                  <a:lnTo>
                    <a:pt x="1600" y="169"/>
                  </a:lnTo>
                  <a:lnTo>
                    <a:pt x="1582" y="174"/>
                  </a:lnTo>
                  <a:lnTo>
                    <a:pt x="1561" y="176"/>
                  </a:lnTo>
                  <a:lnTo>
                    <a:pt x="1543" y="181"/>
                  </a:lnTo>
                  <a:lnTo>
                    <a:pt x="1529" y="181"/>
                  </a:lnTo>
                  <a:lnTo>
                    <a:pt x="1521" y="183"/>
                  </a:lnTo>
                  <a:lnTo>
                    <a:pt x="1517" y="183"/>
                  </a:lnTo>
                  <a:lnTo>
                    <a:pt x="1533" y="162"/>
                  </a:lnTo>
                  <a:lnTo>
                    <a:pt x="1537" y="138"/>
                  </a:lnTo>
                  <a:lnTo>
                    <a:pt x="1535" y="122"/>
                  </a:lnTo>
                  <a:lnTo>
                    <a:pt x="1533" y="115"/>
                  </a:lnTo>
                  <a:lnTo>
                    <a:pt x="1580" y="96"/>
                  </a:lnTo>
                  <a:lnTo>
                    <a:pt x="1559" y="80"/>
                  </a:lnTo>
                  <a:lnTo>
                    <a:pt x="1541" y="63"/>
                  </a:lnTo>
                  <a:lnTo>
                    <a:pt x="1523" y="44"/>
                  </a:lnTo>
                  <a:lnTo>
                    <a:pt x="1507" y="28"/>
                  </a:lnTo>
                  <a:lnTo>
                    <a:pt x="1491" y="14"/>
                  </a:lnTo>
                  <a:lnTo>
                    <a:pt x="1477" y="4"/>
                  </a:lnTo>
                  <a:lnTo>
                    <a:pt x="1463" y="0"/>
                  </a:lnTo>
                  <a:lnTo>
                    <a:pt x="1453" y="2"/>
                  </a:lnTo>
                  <a:lnTo>
                    <a:pt x="1443" y="9"/>
                  </a:lnTo>
                  <a:lnTo>
                    <a:pt x="1433" y="18"/>
                  </a:lnTo>
                  <a:lnTo>
                    <a:pt x="1423" y="28"/>
                  </a:lnTo>
                  <a:lnTo>
                    <a:pt x="1415" y="40"/>
                  </a:lnTo>
                  <a:lnTo>
                    <a:pt x="1404" y="49"/>
                  </a:lnTo>
                  <a:lnTo>
                    <a:pt x="1396" y="56"/>
                  </a:lnTo>
                  <a:lnTo>
                    <a:pt x="1386" y="65"/>
                  </a:lnTo>
                  <a:lnTo>
                    <a:pt x="1378" y="70"/>
                  </a:lnTo>
                  <a:lnTo>
                    <a:pt x="1366" y="68"/>
                  </a:lnTo>
                  <a:lnTo>
                    <a:pt x="1354" y="56"/>
                  </a:lnTo>
                  <a:lnTo>
                    <a:pt x="1340" y="47"/>
                  </a:lnTo>
                  <a:lnTo>
                    <a:pt x="1320" y="51"/>
                  </a:lnTo>
                  <a:lnTo>
                    <a:pt x="1308" y="61"/>
                  </a:lnTo>
                  <a:lnTo>
                    <a:pt x="1294" y="73"/>
                  </a:lnTo>
                  <a:lnTo>
                    <a:pt x="1280" y="82"/>
                  </a:lnTo>
                  <a:lnTo>
                    <a:pt x="1266" y="94"/>
                  </a:lnTo>
                  <a:lnTo>
                    <a:pt x="1250" y="103"/>
                  </a:lnTo>
                  <a:lnTo>
                    <a:pt x="1235" y="110"/>
                  </a:lnTo>
                  <a:lnTo>
                    <a:pt x="1219" y="117"/>
                  </a:lnTo>
                  <a:lnTo>
                    <a:pt x="1203" y="119"/>
                  </a:lnTo>
                  <a:lnTo>
                    <a:pt x="1189" y="124"/>
                  </a:lnTo>
                  <a:lnTo>
                    <a:pt x="1177" y="136"/>
                  </a:lnTo>
                  <a:lnTo>
                    <a:pt x="1167" y="150"/>
                  </a:lnTo>
                  <a:lnTo>
                    <a:pt x="1157" y="164"/>
                  </a:lnTo>
                  <a:lnTo>
                    <a:pt x="1149" y="183"/>
                  </a:lnTo>
                  <a:lnTo>
                    <a:pt x="1139" y="199"/>
                  </a:lnTo>
                  <a:lnTo>
                    <a:pt x="1131" y="213"/>
                  </a:lnTo>
                  <a:lnTo>
                    <a:pt x="1119" y="225"/>
                  </a:lnTo>
                  <a:lnTo>
                    <a:pt x="1113" y="228"/>
                  </a:lnTo>
                  <a:lnTo>
                    <a:pt x="1103" y="230"/>
                  </a:lnTo>
                  <a:lnTo>
                    <a:pt x="1093" y="228"/>
                  </a:lnTo>
                  <a:lnTo>
                    <a:pt x="1083" y="225"/>
                  </a:lnTo>
                  <a:lnTo>
                    <a:pt x="1070" y="223"/>
                  </a:lnTo>
                  <a:lnTo>
                    <a:pt x="1058" y="218"/>
                  </a:lnTo>
                  <a:lnTo>
                    <a:pt x="1046" y="216"/>
                  </a:lnTo>
                  <a:lnTo>
                    <a:pt x="1034" y="213"/>
                  </a:lnTo>
                  <a:lnTo>
                    <a:pt x="1020" y="211"/>
                  </a:lnTo>
                  <a:lnTo>
                    <a:pt x="1004" y="213"/>
                  </a:lnTo>
                  <a:lnTo>
                    <a:pt x="986" y="216"/>
                  </a:lnTo>
                  <a:lnTo>
                    <a:pt x="968" y="221"/>
                  </a:lnTo>
                  <a:lnTo>
                    <a:pt x="952" y="230"/>
                  </a:lnTo>
                  <a:lnTo>
                    <a:pt x="938" y="239"/>
                  </a:lnTo>
                  <a:lnTo>
                    <a:pt x="928" y="249"/>
                  </a:lnTo>
                  <a:lnTo>
                    <a:pt x="924" y="263"/>
                  </a:lnTo>
                  <a:lnTo>
                    <a:pt x="920" y="275"/>
                  </a:lnTo>
                  <a:lnTo>
                    <a:pt x="909" y="286"/>
                  </a:lnTo>
                  <a:lnTo>
                    <a:pt x="895" y="296"/>
                  </a:lnTo>
                  <a:lnTo>
                    <a:pt x="881" y="300"/>
                  </a:lnTo>
                  <a:lnTo>
                    <a:pt x="865" y="307"/>
                  </a:lnTo>
                  <a:lnTo>
                    <a:pt x="849" y="310"/>
                  </a:lnTo>
                  <a:lnTo>
                    <a:pt x="835" y="312"/>
                  </a:lnTo>
                  <a:lnTo>
                    <a:pt x="823" y="312"/>
                  </a:lnTo>
                  <a:lnTo>
                    <a:pt x="809" y="312"/>
                  </a:lnTo>
                  <a:lnTo>
                    <a:pt x="793" y="310"/>
                  </a:lnTo>
                  <a:lnTo>
                    <a:pt x="773" y="307"/>
                  </a:lnTo>
                  <a:lnTo>
                    <a:pt x="753" y="305"/>
                  </a:lnTo>
                  <a:lnTo>
                    <a:pt x="732" y="305"/>
                  </a:lnTo>
                  <a:lnTo>
                    <a:pt x="716" y="307"/>
                  </a:lnTo>
                  <a:lnTo>
                    <a:pt x="702" y="312"/>
                  </a:lnTo>
                  <a:lnTo>
                    <a:pt x="694" y="319"/>
                  </a:lnTo>
                  <a:lnTo>
                    <a:pt x="682" y="340"/>
                  </a:lnTo>
                  <a:lnTo>
                    <a:pt x="668" y="362"/>
                  </a:lnTo>
                  <a:lnTo>
                    <a:pt x="654" y="380"/>
                  </a:lnTo>
                  <a:lnTo>
                    <a:pt x="648" y="387"/>
                  </a:lnTo>
                  <a:lnTo>
                    <a:pt x="590" y="380"/>
                  </a:lnTo>
                  <a:lnTo>
                    <a:pt x="586" y="383"/>
                  </a:lnTo>
                  <a:lnTo>
                    <a:pt x="577" y="385"/>
                  </a:lnTo>
                  <a:lnTo>
                    <a:pt x="567" y="390"/>
                  </a:lnTo>
                  <a:lnTo>
                    <a:pt x="555" y="392"/>
                  </a:lnTo>
                  <a:lnTo>
                    <a:pt x="545" y="394"/>
                  </a:lnTo>
                  <a:lnTo>
                    <a:pt x="537" y="397"/>
                  </a:lnTo>
                  <a:lnTo>
                    <a:pt x="535" y="394"/>
                  </a:lnTo>
                  <a:lnTo>
                    <a:pt x="541" y="387"/>
                  </a:lnTo>
                  <a:lnTo>
                    <a:pt x="551" y="364"/>
                  </a:lnTo>
                  <a:lnTo>
                    <a:pt x="549" y="336"/>
                  </a:lnTo>
                  <a:lnTo>
                    <a:pt x="535" y="312"/>
                  </a:lnTo>
                  <a:lnTo>
                    <a:pt x="519" y="305"/>
                  </a:lnTo>
                  <a:lnTo>
                    <a:pt x="509" y="307"/>
                  </a:lnTo>
                  <a:lnTo>
                    <a:pt x="495" y="310"/>
                  </a:lnTo>
                  <a:lnTo>
                    <a:pt x="481" y="312"/>
                  </a:lnTo>
                  <a:lnTo>
                    <a:pt x="465" y="312"/>
                  </a:lnTo>
                  <a:lnTo>
                    <a:pt x="449" y="310"/>
                  </a:lnTo>
                  <a:lnTo>
                    <a:pt x="437" y="307"/>
                  </a:lnTo>
                  <a:lnTo>
                    <a:pt x="429" y="300"/>
                  </a:lnTo>
                  <a:lnTo>
                    <a:pt x="425" y="293"/>
                  </a:lnTo>
                  <a:lnTo>
                    <a:pt x="421" y="268"/>
                  </a:lnTo>
                  <a:lnTo>
                    <a:pt x="410" y="232"/>
                  </a:lnTo>
                  <a:lnTo>
                    <a:pt x="394" y="202"/>
                  </a:lnTo>
                  <a:lnTo>
                    <a:pt x="376" y="183"/>
                  </a:lnTo>
                  <a:lnTo>
                    <a:pt x="364" y="181"/>
                  </a:lnTo>
                  <a:lnTo>
                    <a:pt x="350" y="185"/>
                  </a:lnTo>
                  <a:lnTo>
                    <a:pt x="334" y="195"/>
                  </a:lnTo>
                  <a:lnTo>
                    <a:pt x="316" y="206"/>
                  </a:lnTo>
                  <a:lnTo>
                    <a:pt x="298" y="221"/>
                  </a:lnTo>
                  <a:lnTo>
                    <a:pt x="278" y="237"/>
                  </a:lnTo>
                  <a:lnTo>
                    <a:pt x="260" y="253"/>
                  </a:lnTo>
                  <a:lnTo>
                    <a:pt x="243" y="268"/>
                  </a:lnTo>
                  <a:lnTo>
                    <a:pt x="225" y="284"/>
                  </a:lnTo>
                  <a:lnTo>
                    <a:pt x="207" y="303"/>
                  </a:lnTo>
                  <a:lnTo>
                    <a:pt x="187" y="324"/>
                  </a:lnTo>
                  <a:lnTo>
                    <a:pt x="167" y="345"/>
                  </a:lnTo>
                  <a:lnTo>
                    <a:pt x="147" y="366"/>
                  </a:lnTo>
                  <a:lnTo>
                    <a:pt x="129" y="383"/>
                  </a:lnTo>
                  <a:lnTo>
                    <a:pt x="113" y="399"/>
                  </a:lnTo>
                  <a:lnTo>
                    <a:pt x="101" y="411"/>
                  </a:lnTo>
                  <a:lnTo>
                    <a:pt x="85" y="432"/>
                  </a:lnTo>
                  <a:lnTo>
                    <a:pt x="74" y="453"/>
                  </a:lnTo>
                  <a:lnTo>
                    <a:pt x="72" y="479"/>
                  </a:lnTo>
                  <a:lnTo>
                    <a:pt x="80" y="505"/>
                  </a:lnTo>
                  <a:lnTo>
                    <a:pt x="93" y="535"/>
                  </a:lnTo>
                  <a:lnTo>
                    <a:pt x="105" y="568"/>
                  </a:lnTo>
                  <a:lnTo>
                    <a:pt x="117" y="594"/>
                  </a:lnTo>
                  <a:lnTo>
                    <a:pt x="133" y="604"/>
                  </a:lnTo>
                  <a:lnTo>
                    <a:pt x="143" y="604"/>
                  </a:lnTo>
                  <a:lnTo>
                    <a:pt x="155" y="601"/>
                  </a:lnTo>
                  <a:lnTo>
                    <a:pt x="167" y="599"/>
                  </a:lnTo>
                  <a:lnTo>
                    <a:pt x="179" y="594"/>
                  </a:lnTo>
                  <a:lnTo>
                    <a:pt x="191" y="587"/>
                  </a:lnTo>
                  <a:lnTo>
                    <a:pt x="203" y="582"/>
                  </a:lnTo>
                  <a:lnTo>
                    <a:pt x="211" y="575"/>
                  </a:lnTo>
                  <a:lnTo>
                    <a:pt x="217" y="566"/>
                  </a:lnTo>
                  <a:lnTo>
                    <a:pt x="227" y="547"/>
                  </a:lnTo>
                  <a:lnTo>
                    <a:pt x="241" y="528"/>
                  </a:lnTo>
                  <a:lnTo>
                    <a:pt x="249" y="510"/>
                  </a:lnTo>
                  <a:lnTo>
                    <a:pt x="249" y="486"/>
                  </a:lnTo>
                  <a:lnTo>
                    <a:pt x="241" y="460"/>
                  </a:lnTo>
                  <a:lnTo>
                    <a:pt x="237" y="437"/>
                  </a:lnTo>
                  <a:lnTo>
                    <a:pt x="239" y="418"/>
                  </a:lnTo>
                  <a:lnTo>
                    <a:pt x="249" y="399"/>
                  </a:lnTo>
                  <a:lnTo>
                    <a:pt x="260" y="390"/>
                  </a:lnTo>
                  <a:lnTo>
                    <a:pt x="270" y="380"/>
                  </a:lnTo>
                  <a:lnTo>
                    <a:pt x="282" y="371"/>
                  </a:lnTo>
                  <a:lnTo>
                    <a:pt x="292" y="362"/>
                  </a:lnTo>
                  <a:lnTo>
                    <a:pt x="302" y="354"/>
                  </a:lnTo>
                  <a:lnTo>
                    <a:pt x="310" y="347"/>
                  </a:lnTo>
                  <a:lnTo>
                    <a:pt x="316" y="345"/>
                  </a:lnTo>
                  <a:lnTo>
                    <a:pt x="318" y="343"/>
                  </a:lnTo>
                  <a:lnTo>
                    <a:pt x="320" y="343"/>
                  </a:lnTo>
                  <a:lnTo>
                    <a:pt x="326" y="345"/>
                  </a:lnTo>
                  <a:lnTo>
                    <a:pt x="332" y="354"/>
                  </a:lnTo>
                  <a:lnTo>
                    <a:pt x="334" y="369"/>
                  </a:lnTo>
                  <a:lnTo>
                    <a:pt x="332" y="380"/>
                  </a:lnTo>
                  <a:lnTo>
                    <a:pt x="324" y="385"/>
                  </a:lnTo>
                  <a:lnTo>
                    <a:pt x="312" y="392"/>
                  </a:lnTo>
                  <a:lnTo>
                    <a:pt x="298" y="404"/>
                  </a:lnTo>
                  <a:lnTo>
                    <a:pt x="286" y="427"/>
                  </a:lnTo>
                  <a:lnTo>
                    <a:pt x="286" y="455"/>
                  </a:lnTo>
                  <a:lnTo>
                    <a:pt x="296" y="479"/>
                  </a:lnTo>
                  <a:lnTo>
                    <a:pt x="318" y="486"/>
                  </a:lnTo>
                  <a:lnTo>
                    <a:pt x="334" y="481"/>
                  </a:lnTo>
                  <a:lnTo>
                    <a:pt x="350" y="474"/>
                  </a:lnTo>
                  <a:lnTo>
                    <a:pt x="366" y="467"/>
                  </a:lnTo>
                  <a:lnTo>
                    <a:pt x="382" y="460"/>
                  </a:lnTo>
                  <a:lnTo>
                    <a:pt x="398" y="451"/>
                  </a:lnTo>
                  <a:lnTo>
                    <a:pt x="412" y="446"/>
                  </a:lnTo>
                  <a:lnTo>
                    <a:pt x="423" y="441"/>
                  </a:lnTo>
                  <a:lnTo>
                    <a:pt x="431" y="441"/>
                  </a:lnTo>
                  <a:lnTo>
                    <a:pt x="443" y="453"/>
                  </a:lnTo>
                  <a:lnTo>
                    <a:pt x="455" y="474"/>
                  </a:lnTo>
                  <a:lnTo>
                    <a:pt x="465" y="495"/>
                  </a:lnTo>
                  <a:lnTo>
                    <a:pt x="473" y="510"/>
                  </a:lnTo>
                  <a:lnTo>
                    <a:pt x="461" y="512"/>
                  </a:lnTo>
                  <a:lnTo>
                    <a:pt x="449" y="514"/>
                  </a:lnTo>
                  <a:lnTo>
                    <a:pt x="439" y="521"/>
                  </a:lnTo>
                  <a:lnTo>
                    <a:pt x="429" y="528"/>
                  </a:lnTo>
                  <a:lnTo>
                    <a:pt x="421" y="535"/>
                  </a:lnTo>
                  <a:lnTo>
                    <a:pt x="414" y="540"/>
                  </a:lnTo>
                  <a:lnTo>
                    <a:pt x="410" y="545"/>
                  </a:lnTo>
                  <a:lnTo>
                    <a:pt x="408" y="547"/>
                  </a:lnTo>
                  <a:lnTo>
                    <a:pt x="404" y="547"/>
                  </a:lnTo>
                  <a:lnTo>
                    <a:pt x="394" y="545"/>
                  </a:lnTo>
                  <a:lnTo>
                    <a:pt x="378" y="542"/>
                  </a:lnTo>
                  <a:lnTo>
                    <a:pt x="362" y="540"/>
                  </a:lnTo>
                  <a:lnTo>
                    <a:pt x="344" y="540"/>
                  </a:lnTo>
                  <a:lnTo>
                    <a:pt x="328" y="542"/>
                  </a:lnTo>
                  <a:lnTo>
                    <a:pt x="318" y="547"/>
                  </a:lnTo>
                  <a:lnTo>
                    <a:pt x="314" y="554"/>
                  </a:lnTo>
                  <a:lnTo>
                    <a:pt x="310" y="580"/>
                  </a:lnTo>
                  <a:lnTo>
                    <a:pt x="302" y="611"/>
                  </a:lnTo>
                  <a:lnTo>
                    <a:pt x="284" y="636"/>
                  </a:lnTo>
                  <a:lnTo>
                    <a:pt x="260" y="641"/>
                  </a:lnTo>
                  <a:lnTo>
                    <a:pt x="243" y="636"/>
                  </a:lnTo>
                  <a:lnTo>
                    <a:pt x="221" y="634"/>
                  </a:lnTo>
                  <a:lnTo>
                    <a:pt x="197" y="636"/>
                  </a:lnTo>
                  <a:lnTo>
                    <a:pt x="171" y="639"/>
                  </a:lnTo>
                  <a:lnTo>
                    <a:pt x="147" y="643"/>
                  </a:lnTo>
                  <a:lnTo>
                    <a:pt x="123" y="653"/>
                  </a:lnTo>
                  <a:lnTo>
                    <a:pt x="105" y="667"/>
                  </a:lnTo>
                  <a:lnTo>
                    <a:pt x="91" y="683"/>
                  </a:lnTo>
                  <a:lnTo>
                    <a:pt x="80" y="700"/>
                  </a:lnTo>
                  <a:lnTo>
                    <a:pt x="70" y="714"/>
                  </a:lnTo>
                  <a:lnTo>
                    <a:pt x="62" y="726"/>
                  </a:lnTo>
                  <a:lnTo>
                    <a:pt x="52" y="737"/>
                  </a:lnTo>
                  <a:lnTo>
                    <a:pt x="44" y="747"/>
                  </a:lnTo>
                  <a:lnTo>
                    <a:pt x="36" y="756"/>
                  </a:lnTo>
                  <a:lnTo>
                    <a:pt x="28" y="766"/>
                  </a:lnTo>
                  <a:lnTo>
                    <a:pt x="22" y="777"/>
                  </a:lnTo>
                  <a:lnTo>
                    <a:pt x="16" y="789"/>
                  </a:lnTo>
                  <a:lnTo>
                    <a:pt x="10" y="799"/>
                  </a:lnTo>
                  <a:lnTo>
                    <a:pt x="4" y="810"/>
                  </a:lnTo>
                  <a:lnTo>
                    <a:pt x="0" y="822"/>
                  </a:lnTo>
                  <a:lnTo>
                    <a:pt x="1950" y="822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4062600" y="3100320"/>
              <a:ext cx="3551040" cy="1301760"/>
            </a:xfrm>
            <a:custGeom>
              <a:avLst/>
              <a:gdLst/>
              <a:ahLst/>
              <a:rect l="l" t="t" r="r" b="b"/>
              <a:pathLst>
                <a:path w="2083" h="820">
                  <a:moveTo>
                    <a:pt x="133" y="0"/>
                  </a:moveTo>
                  <a:lnTo>
                    <a:pt x="127" y="14"/>
                  </a:lnTo>
                  <a:lnTo>
                    <a:pt x="121" y="26"/>
                  </a:lnTo>
                  <a:lnTo>
                    <a:pt x="117" y="35"/>
                  </a:lnTo>
                  <a:lnTo>
                    <a:pt x="113" y="40"/>
                  </a:lnTo>
                  <a:lnTo>
                    <a:pt x="103" y="47"/>
                  </a:lnTo>
                  <a:lnTo>
                    <a:pt x="91" y="47"/>
                  </a:lnTo>
                  <a:lnTo>
                    <a:pt x="77" y="47"/>
                  </a:lnTo>
                  <a:lnTo>
                    <a:pt x="63" y="42"/>
                  </a:lnTo>
                  <a:lnTo>
                    <a:pt x="48" y="38"/>
                  </a:lnTo>
                  <a:lnTo>
                    <a:pt x="36" y="33"/>
                  </a:lnTo>
                  <a:lnTo>
                    <a:pt x="28" y="31"/>
                  </a:lnTo>
                  <a:lnTo>
                    <a:pt x="26" y="28"/>
                  </a:lnTo>
                  <a:lnTo>
                    <a:pt x="22" y="33"/>
                  </a:lnTo>
                  <a:lnTo>
                    <a:pt x="14" y="47"/>
                  </a:lnTo>
                  <a:lnTo>
                    <a:pt x="4" y="66"/>
                  </a:lnTo>
                  <a:lnTo>
                    <a:pt x="0" y="85"/>
                  </a:lnTo>
                  <a:lnTo>
                    <a:pt x="4" y="108"/>
                  </a:lnTo>
                  <a:lnTo>
                    <a:pt x="12" y="139"/>
                  </a:lnTo>
                  <a:lnTo>
                    <a:pt x="22" y="167"/>
                  </a:lnTo>
                  <a:lnTo>
                    <a:pt x="32" y="183"/>
                  </a:lnTo>
                  <a:lnTo>
                    <a:pt x="38" y="188"/>
                  </a:lnTo>
                  <a:lnTo>
                    <a:pt x="44" y="193"/>
                  </a:lnTo>
                  <a:lnTo>
                    <a:pt x="55" y="195"/>
                  </a:lnTo>
                  <a:lnTo>
                    <a:pt x="65" y="197"/>
                  </a:lnTo>
                  <a:lnTo>
                    <a:pt x="77" y="195"/>
                  </a:lnTo>
                  <a:lnTo>
                    <a:pt x="87" y="193"/>
                  </a:lnTo>
                  <a:lnTo>
                    <a:pt x="97" y="186"/>
                  </a:lnTo>
                  <a:lnTo>
                    <a:pt x="107" y="176"/>
                  </a:lnTo>
                  <a:lnTo>
                    <a:pt x="115" y="162"/>
                  </a:lnTo>
                  <a:lnTo>
                    <a:pt x="127" y="146"/>
                  </a:lnTo>
                  <a:lnTo>
                    <a:pt x="139" y="125"/>
                  </a:lnTo>
                  <a:lnTo>
                    <a:pt x="153" y="103"/>
                  </a:lnTo>
                  <a:lnTo>
                    <a:pt x="167" y="85"/>
                  </a:lnTo>
                  <a:lnTo>
                    <a:pt x="181" y="68"/>
                  </a:lnTo>
                  <a:lnTo>
                    <a:pt x="195" y="54"/>
                  </a:lnTo>
                  <a:lnTo>
                    <a:pt x="207" y="47"/>
                  </a:lnTo>
                  <a:lnTo>
                    <a:pt x="220" y="42"/>
                  </a:lnTo>
                  <a:lnTo>
                    <a:pt x="232" y="42"/>
                  </a:lnTo>
                  <a:lnTo>
                    <a:pt x="244" y="40"/>
                  </a:lnTo>
                  <a:lnTo>
                    <a:pt x="256" y="42"/>
                  </a:lnTo>
                  <a:lnTo>
                    <a:pt x="268" y="45"/>
                  </a:lnTo>
                  <a:lnTo>
                    <a:pt x="280" y="49"/>
                  </a:lnTo>
                  <a:lnTo>
                    <a:pt x="290" y="56"/>
                  </a:lnTo>
                  <a:lnTo>
                    <a:pt x="298" y="66"/>
                  </a:lnTo>
                  <a:lnTo>
                    <a:pt x="306" y="78"/>
                  </a:lnTo>
                  <a:lnTo>
                    <a:pt x="316" y="92"/>
                  </a:lnTo>
                  <a:lnTo>
                    <a:pt x="326" y="108"/>
                  </a:lnTo>
                  <a:lnTo>
                    <a:pt x="336" y="125"/>
                  </a:lnTo>
                  <a:lnTo>
                    <a:pt x="346" y="139"/>
                  </a:lnTo>
                  <a:lnTo>
                    <a:pt x="354" y="153"/>
                  </a:lnTo>
                  <a:lnTo>
                    <a:pt x="358" y="162"/>
                  </a:lnTo>
                  <a:lnTo>
                    <a:pt x="360" y="165"/>
                  </a:lnTo>
                  <a:lnTo>
                    <a:pt x="372" y="122"/>
                  </a:lnTo>
                  <a:lnTo>
                    <a:pt x="415" y="108"/>
                  </a:lnTo>
                  <a:lnTo>
                    <a:pt x="431" y="183"/>
                  </a:lnTo>
                  <a:lnTo>
                    <a:pt x="433" y="179"/>
                  </a:lnTo>
                  <a:lnTo>
                    <a:pt x="441" y="167"/>
                  </a:lnTo>
                  <a:lnTo>
                    <a:pt x="453" y="148"/>
                  </a:lnTo>
                  <a:lnTo>
                    <a:pt x="467" y="127"/>
                  </a:lnTo>
                  <a:lnTo>
                    <a:pt x="485" y="99"/>
                  </a:lnTo>
                  <a:lnTo>
                    <a:pt x="501" y="66"/>
                  </a:lnTo>
                  <a:lnTo>
                    <a:pt x="513" y="40"/>
                  </a:lnTo>
                  <a:lnTo>
                    <a:pt x="519" y="28"/>
                  </a:lnTo>
                  <a:lnTo>
                    <a:pt x="523" y="31"/>
                  </a:lnTo>
                  <a:lnTo>
                    <a:pt x="533" y="33"/>
                  </a:lnTo>
                  <a:lnTo>
                    <a:pt x="545" y="40"/>
                  </a:lnTo>
                  <a:lnTo>
                    <a:pt x="558" y="47"/>
                  </a:lnTo>
                  <a:lnTo>
                    <a:pt x="566" y="52"/>
                  </a:lnTo>
                  <a:lnTo>
                    <a:pt x="574" y="54"/>
                  </a:lnTo>
                  <a:lnTo>
                    <a:pt x="586" y="59"/>
                  </a:lnTo>
                  <a:lnTo>
                    <a:pt x="596" y="61"/>
                  </a:lnTo>
                  <a:lnTo>
                    <a:pt x="606" y="63"/>
                  </a:lnTo>
                  <a:lnTo>
                    <a:pt x="614" y="63"/>
                  </a:lnTo>
                  <a:lnTo>
                    <a:pt x="620" y="66"/>
                  </a:lnTo>
                  <a:lnTo>
                    <a:pt x="622" y="66"/>
                  </a:lnTo>
                  <a:lnTo>
                    <a:pt x="630" y="68"/>
                  </a:lnTo>
                  <a:lnTo>
                    <a:pt x="646" y="73"/>
                  </a:lnTo>
                  <a:lnTo>
                    <a:pt x="666" y="80"/>
                  </a:lnTo>
                  <a:lnTo>
                    <a:pt x="680" y="89"/>
                  </a:lnTo>
                  <a:lnTo>
                    <a:pt x="690" y="103"/>
                  </a:lnTo>
                  <a:lnTo>
                    <a:pt x="704" y="122"/>
                  </a:lnTo>
                  <a:lnTo>
                    <a:pt x="717" y="139"/>
                  </a:lnTo>
                  <a:lnTo>
                    <a:pt x="723" y="146"/>
                  </a:lnTo>
                  <a:lnTo>
                    <a:pt x="706" y="148"/>
                  </a:lnTo>
                  <a:lnTo>
                    <a:pt x="692" y="150"/>
                  </a:lnTo>
                  <a:lnTo>
                    <a:pt x="678" y="153"/>
                  </a:lnTo>
                  <a:lnTo>
                    <a:pt x="666" y="153"/>
                  </a:lnTo>
                  <a:lnTo>
                    <a:pt x="654" y="153"/>
                  </a:lnTo>
                  <a:lnTo>
                    <a:pt x="642" y="153"/>
                  </a:lnTo>
                  <a:lnTo>
                    <a:pt x="632" y="150"/>
                  </a:lnTo>
                  <a:lnTo>
                    <a:pt x="622" y="146"/>
                  </a:lnTo>
                  <a:lnTo>
                    <a:pt x="610" y="141"/>
                  </a:lnTo>
                  <a:lnTo>
                    <a:pt x="598" y="141"/>
                  </a:lnTo>
                  <a:lnTo>
                    <a:pt x="586" y="141"/>
                  </a:lnTo>
                  <a:lnTo>
                    <a:pt x="574" y="141"/>
                  </a:lnTo>
                  <a:lnTo>
                    <a:pt x="560" y="143"/>
                  </a:lnTo>
                  <a:lnTo>
                    <a:pt x="547" y="148"/>
                  </a:lnTo>
                  <a:lnTo>
                    <a:pt x="535" y="153"/>
                  </a:lnTo>
                  <a:lnTo>
                    <a:pt x="525" y="157"/>
                  </a:lnTo>
                  <a:lnTo>
                    <a:pt x="509" y="176"/>
                  </a:lnTo>
                  <a:lnTo>
                    <a:pt x="497" y="197"/>
                  </a:lnTo>
                  <a:lnTo>
                    <a:pt x="491" y="219"/>
                  </a:lnTo>
                  <a:lnTo>
                    <a:pt x="489" y="226"/>
                  </a:lnTo>
                  <a:lnTo>
                    <a:pt x="495" y="228"/>
                  </a:lnTo>
                  <a:lnTo>
                    <a:pt x="509" y="233"/>
                  </a:lnTo>
                  <a:lnTo>
                    <a:pt x="529" y="240"/>
                  </a:lnTo>
                  <a:lnTo>
                    <a:pt x="547" y="244"/>
                  </a:lnTo>
                  <a:lnTo>
                    <a:pt x="560" y="251"/>
                  </a:lnTo>
                  <a:lnTo>
                    <a:pt x="568" y="259"/>
                  </a:lnTo>
                  <a:lnTo>
                    <a:pt x="572" y="273"/>
                  </a:lnTo>
                  <a:lnTo>
                    <a:pt x="574" y="289"/>
                  </a:lnTo>
                  <a:lnTo>
                    <a:pt x="570" y="308"/>
                  </a:lnTo>
                  <a:lnTo>
                    <a:pt x="564" y="329"/>
                  </a:lnTo>
                  <a:lnTo>
                    <a:pt x="556" y="343"/>
                  </a:lnTo>
                  <a:lnTo>
                    <a:pt x="552" y="350"/>
                  </a:lnTo>
                  <a:lnTo>
                    <a:pt x="564" y="362"/>
                  </a:lnTo>
                  <a:lnTo>
                    <a:pt x="580" y="378"/>
                  </a:lnTo>
                  <a:lnTo>
                    <a:pt x="594" y="399"/>
                  </a:lnTo>
                  <a:lnTo>
                    <a:pt x="600" y="414"/>
                  </a:lnTo>
                  <a:lnTo>
                    <a:pt x="616" y="423"/>
                  </a:lnTo>
                  <a:lnTo>
                    <a:pt x="628" y="442"/>
                  </a:lnTo>
                  <a:lnTo>
                    <a:pt x="638" y="463"/>
                  </a:lnTo>
                  <a:lnTo>
                    <a:pt x="642" y="482"/>
                  </a:lnTo>
                  <a:lnTo>
                    <a:pt x="646" y="493"/>
                  </a:lnTo>
                  <a:lnTo>
                    <a:pt x="652" y="512"/>
                  </a:lnTo>
                  <a:lnTo>
                    <a:pt x="662" y="533"/>
                  </a:lnTo>
                  <a:lnTo>
                    <a:pt x="672" y="559"/>
                  </a:lnTo>
                  <a:lnTo>
                    <a:pt x="684" y="585"/>
                  </a:lnTo>
                  <a:lnTo>
                    <a:pt x="694" y="606"/>
                  </a:lnTo>
                  <a:lnTo>
                    <a:pt x="704" y="623"/>
                  </a:lnTo>
                  <a:lnTo>
                    <a:pt x="710" y="630"/>
                  </a:lnTo>
                  <a:lnTo>
                    <a:pt x="725" y="637"/>
                  </a:lnTo>
                  <a:lnTo>
                    <a:pt x="741" y="651"/>
                  </a:lnTo>
                  <a:lnTo>
                    <a:pt x="757" y="665"/>
                  </a:lnTo>
                  <a:lnTo>
                    <a:pt x="767" y="672"/>
                  </a:lnTo>
                  <a:lnTo>
                    <a:pt x="773" y="672"/>
                  </a:lnTo>
                  <a:lnTo>
                    <a:pt x="779" y="672"/>
                  </a:lnTo>
                  <a:lnTo>
                    <a:pt x="789" y="667"/>
                  </a:lnTo>
                  <a:lnTo>
                    <a:pt x="797" y="663"/>
                  </a:lnTo>
                  <a:lnTo>
                    <a:pt x="807" y="658"/>
                  </a:lnTo>
                  <a:lnTo>
                    <a:pt x="815" y="651"/>
                  </a:lnTo>
                  <a:lnTo>
                    <a:pt x="823" y="641"/>
                  </a:lnTo>
                  <a:lnTo>
                    <a:pt x="827" y="632"/>
                  </a:lnTo>
                  <a:lnTo>
                    <a:pt x="831" y="623"/>
                  </a:lnTo>
                  <a:lnTo>
                    <a:pt x="837" y="609"/>
                  </a:lnTo>
                  <a:lnTo>
                    <a:pt x="847" y="595"/>
                  </a:lnTo>
                  <a:lnTo>
                    <a:pt x="855" y="578"/>
                  </a:lnTo>
                  <a:lnTo>
                    <a:pt x="865" y="564"/>
                  </a:lnTo>
                  <a:lnTo>
                    <a:pt x="875" y="550"/>
                  </a:lnTo>
                  <a:lnTo>
                    <a:pt x="886" y="540"/>
                  </a:lnTo>
                  <a:lnTo>
                    <a:pt x="894" y="533"/>
                  </a:lnTo>
                  <a:lnTo>
                    <a:pt x="910" y="524"/>
                  </a:lnTo>
                  <a:lnTo>
                    <a:pt x="926" y="512"/>
                  </a:lnTo>
                  <a:lnTo>
                    <a:pt x="936" y="503"/>
                  </a:lnTo>
                  <a:lnTo>
                    <a:pt x="940" y="498"/>
                  </a:lnTo>
                  <a:lnTo>
                    <a:pt x="918" y="491"/>
                  </a:lnTo>
                  <a:lnTo>
                    <a:pt x="896" y="484"/>
                  </a:lnTo>
                  <a:lnTo>
                    <a:pt x="873" y="477"/>
                  </a:lnTo>
                  <a:lnTo>
                    <a:pt x="851" y="470"/>
                  </a:lnTo>
                  <a:lnTo>
                    <a:pt x="831" y="461"/>
                  </a:lnTo>
                  <a:lnTo>
                    <a:pt x="813" y="451"/>
                  </a:lnTo>
                  <a:lnTo>
                    <a:pt x="799" y="442"/>
                  </a:lnTo>
                  <a:lnTo>
                    <a:pt x="789" y="430"/>
                  </a:lnTo>
                  <a:lnTo>
                    <a:pt x="779" y="407"/>
                  </a:lnTo>
                  <a:lnTo>
                    <a:pt x="777" y="385"/>
                  </a:lnTo>
                  <a:lnTo>
                    <a:pt x="785" y="367"/>
                  </a:lnTo>
                  <a:lnTo>
                    <a:pt x="799" y="352"/>
                  </a:lnTo>
                  <a:lnTo>
                    <a:pt x="815" y="350"/>
                  </a:lnTo>
                  <a:lnTo>
                    <a:pt x="829" y="357"/>
                  </a:lnTo>
                  <a:lnTo>
                    <a:pt x="841" y="371"/>
                  </a:lnTo>
                  <a:lnTo>
                    <a:pt x="849" y="385"/>
                  </a:lnTo>
                  <a:lnTo>
                    <a:pt x="853" y="392"/>
                  </a:lnTo>
                  <a:lnTo>
                    <a:pt x="857" y="399"/>
                  </a:lnTo>
                  <a:lnTo>
                    <a:pt x="865" y="409"/>
                  </a:lnTo>
                  <a:lnTo>
                    <a:pt x="873" y="418"/>
                  </a:lnTo>
                  <a:lnTo>
                    <a:pt x="882" y="428"/>
                  </a:lnTo>
                  <a:lnTo>
                    <a:pt x="892" y="435"/>
                  </a:lnTo>
                  <a:lnTo>
                    <a:pt x="902" y="437"/>
                  </a:lnTo>
                  <a:lnTo>
                    <a:pt x="914" y="437"/>
                  </a:lnTo>
                  <a:lnTo>
                    <a:pt x="928" y="437"/>
                  </a:lnTo>
                  <a:lnTo>
                    <a:pt x="946" y="437"/>
                  </a:lnTo>
                  <a:lnTo>
                    <a:pt x="966" y="442"/>
                  </a:lnTo>
                  <a:lnTo>
                    <a:pt x="988" y="449"/>
                  </a:lnTo>
                  <a:lnTo>
                    <a:pt x="1008" y="458"/>
                  </a:lnTo>
                  <a:lnTo>
                    <a:pt x="1028" y="468"/>
                  </a:lnTo>
                  <a:lnTo>
                    <a:pt x="1047" y="477"/>
                  </a:lnTo>
                  <a:lnTo>
                    <a:pt x="1059" y="489"/>
                  </a:lnTo>
                  <a:lnTo>
                    <a:pt x="1069" y="501"/>
                  </a:lnTo>
                  <a:lnTo>
                    <a:pt x="1081" y="510"/>
                  </a:lnTo>
                  <a:lnTo>
                    <a:pt x="1093" y="519"/>
                  </a:lnTo>
                  <a:lnTo>
                    <a:pt x="1105" y="526"/>
                  </a:lnTo>
                  <a:lnTo>
                    <a:pt x="1117" y="533"/>
                  </a:lnTo>
                  <a:lnTo>
                    <a:pt x="1125" y="543"/>
                  </a:lnTo>
                  <a:lnTo>
                    <a:pt x="1131" y="552"/>
                  </a:lnTo>
                  <a:lnTo>
                    <a:pt x="1135" y="564"/>
                  </a:lnTo>
                  <a:lnTo>
                    <a:pt x="1139" y="592"/>
                  </a:lnTo>
                  <a:lnTo>
                    <a:pt x="1143" y="618"/>
                  </a:lnTo>
                  <a:lnTo>
                    <a:pt x="1149" y="646"/>
                  </a:lnTo>
                  <a:lnTo>
                    <a:pt x="1159" y="667"/>
                  </a:lnTo>
                  <a:lnTo>
                    <a:pt x="1171" y="688"/>
                  </a:lnTo>
                  <a:lnTo>
                    <a:pt x="1183" y="714"/>
                  </a:lnTo>
                  <a:lnTo>
                    <a:pt x="1197" y="740"/>
                  </a:lnTo>
                  <a:lnTo>
                    <a:pt x="1212" y="759"/>
                  </a:lnTo>
                  <a:lnTo>
                    <a:pt x="1226" y="768"/>
                  </a:lnTo>
                  <a:lnTo>
                    <a:pt x="1236" y="771"/>
                  </a:lnTo>
                  <a:lnTo>
                    <a:pt x="1242" y="759"/>
                  </a:lnTo>
                  <a:lnTo>
                    <a:pt x="1244" y="726"/>
                  </a:lnTo>
                  <a:lnTo>
                    <a:pt x="1246" y="684"/>
                  </a:lnTo>
                  <a:lnTo>
                    <a:pt x="1254" y="641"/>
                  </a:lnTo>
                  <a:lnTo>
                    <a:pt x="1268" y="609"/>
                  </a:lnTo>
                  <a:lnTo>
                    <a:pt x="1292" y="580"/>
                  </a:lnTo>
                  <a:lnTo>
                    <a:pt x="1306" y="569"/>
                  </a:lnTo>
                  <a:lnTo>
                    <a:pt x="1318" y="559"/>
                  </a:lnTo>
                  <a:lnTo>
                    <a:pt x="1330" y="550"/>
                  </a:lnTo>
                  <a:lnTo>
                    <a:pt x="1342" y="543"/>
                  </a:lnTo>
                  <a:lnTo>
                    <a:pt x="1352" y="536"/>
                  </a:lnTo>
                  <a:lnTo>
                    <a:pt x="1362" y="531"/>
                  </a:lnTo>
                  <a:lnTo>
                    <a:pt x="1370" y="526"/>
                  </a:lnTo>
                  <a:lnTo>
                    <a:pt x="1377" y="522"/>
                  </a:lnTo>
                  <a:lnTo>
                    <a:pt x="1393" y="508"/>
                  </a:lnTo>
                  <a:lnTo>
                    <a:pt x="1411" y="489"/>
                  </a:lnTo>
                  <a:lnTo>
                    <a:pt x="1425" y="482"/>
                  </a:lnTo>
                  <a:lnTo>
                    <a:pt x="1429" y="505"/>
                  </a:lnTo>
                  <a:lnTo>
                    <a:pt x="1427" y="543"/>
                  </a:lnTo>
                  <a:lnTo>
                    <a:pt x="1427" y="571"/>
                  </a:lnTo>
                  <a:lnTo>
                    <a:pt x="1433" y="597"/>
                  </a:lnTo>
                  <a:lnTo>
                    <a:pt x="1449" y="623"/>
                  </a:lnTo>
                  <a:lnTo>
                    <a:pt x="1465" y="651"/>
                  </a:lnTo>
                  <a:lnTo>
                    <a:pt x="1477" y="679"/>
                  </a:lnTo>
                  <a:lnTo>
                    <a:pt x="1485" y="707"/>
                  </a:lnTo>
                  <a:lnTo>
                    <a:pt x="1491" y="728"/>
                  </a:lnTo>
                  <a:lnTo>
                    <a:pt x="1495" y="752"/>
                  </a:lnTo>
                  <a:lnTo>
                    <a:pt x="1497" y="778"/>
                  </a:lnTo>
                  <a:lnTo>
                    <a:pt x="1501" y="799"/>
                  </a:lnTo>
                  <a:lnTo>
                    <a:pt x="1501" y="808"/>
                  </a:lnTo>
                  <a:lnTo>
                    <a:pt x="1537" y="778"/>
                  </a:lnTo>
                  <a:lnTo>
                    <a:pt x="1541" y="787"/>
                  </a:lnTo>
                  <a:lnTo>
                    <a:pt x="1552" y="804"/>
                  </a:lnTo>
                  <a:lnTo>
                    <a:pt x="1564" y="820"/>
                  </a:lnTo>
                  <a:lnTo>
                    <a:pt x="1576" y="820"/>
                  </a:lnTo>
                  <a:lnTo>
                    <a:pt x="1578" y="804"/>
                  </a:lnTo>
                  <a:lnTo>
                    <a:pt x="1570" y="778"/>
                  </a:lnTo>
                  <a:lnTo>
                    <a:pt x="1560" y="752"/>
                  </a:lnTo>
                  <a:lnTo>
                    <a:pt x="1560" y="728"/>
                  </a:lnTo>
                  <a:lnTo>
                    <a:pt x="1568" y="714"/>
                  </a:lnTo>
                  <a:lnTo>
                    <a:pt x="1578" y="710"/>
                  </a:lnTo>
                  <a:lnTo>
                    <a:pt x="1590" y="710"/>
                  </a:lnTo>
                  <a:lnTo>
                    <a:pt x="1602" y="710"/>
                  </a:lnTo>
                  <a:lnTo>
                    <a:pt x="1616" y="705"/>
                  </a:lnTo>
                  <a:lnTo>
                    <a:pt x="1632" y="696"/>
                  </a:lnTo>
                  <a:lnTo>
                    <a:pt x="1646" y="681"/>
                  </a:lnTo>
                  <a:lnTo>
                    <a:pt x="1660" y="667"/>
                  </a:lnTo>
                  <a:lnTo>
                    <a:pt x="1664" y="653"/>
                  </a:lnTo>
                  <a:lnTo>
                    <a:pt x="1658" y="639"/>
                  </a:lnTo>
                  <a:lnTo>
                    <a:pt x="1648" y="625"/>
                  </a:lnTo>
                  <a:lnTo>
                    <a:pt x="1644" y="611"/>
                  </a:lnTo>
                  <a:lnTo>
                    <a:pt x="1638" y="597"/>
                  </a:lnTo>
                  <a:lnTo>
                    <a:pt x="1628" y="585"/>
                  </a:lnTo>
                  <a:lnTo>
                    <a:pt x="1618" y="576"/>
                  </a:lnTo>
                  <a:lnTo>
                    <a:pt x="1618" y="562"/>
                  </a:lnTo>
                  <a:lnTo>
                    <a:pt x="1624" y="555"/>
                  </a:lnTo>
                  <a:lnTo>
                    <a:pt x="1634" y="545"/>
                  </a:lnTo>
                  <a:lnTo>
                    <a:pt x="1648" y="538"/>
                  </a:lnTo>
                  <a:lnTo>
                    <a:pt x="1662" y="529"/>
                  </a:lnTo>
                  <a:lnTo>
                    <a:pt x="1680" y="519"/>
                  </a:lnTo>
                  <a:lnTo>
                    <a:pt x="1696" y="512"/>
                  </a:lnTo>
                  <a:lnTo>
                    <a:pt x="1711" y="505"/>
                  </a:lnTo>
                  <a:lnTo>
                    <a:pt x="1725" y="498"/>
                  </a:lnTo>
                  <a:lnTo>
                    <a:pt x="1735" y="493"/>
                  </a:lnTo>
                  <a:lnTo>
                    <a:pt x="1747" y="484"/>
                  </a:lnTo>
                  <a:lnTo>
                    <a:pt x="1757" y="477"/>
                  </a:lnTo>
                  <a:lnTo>
                    <a:pt x="1769" y="465"/>
                  </a:lnTo>
                  <a:lnTo>
                    <a:pt x="1779" y="456"/>
                  </a:lnTo>
                  <a:lnTo>
                    <a:pt x="1791" y="444"/>
                  </a:lnTo>
                  <a:lnTo>
                    <a:pt x="1801" y="435"/>
                  </a:lnTo>
                  <a:lnTo>
                    <a:pt x="1811" y="425"/>
                  </a:lnTo>
                  <a:lnTo>
                    <a:pt x="1827" y="402"/>
                  </a:lnTo>
                  <a:lnTo>
                    <a:pt x="1835" y="374"/>
                  </a:lnTo>
                  <a:lnTo>
                    <a:pt x="1833" y="345"/>
                  </a:lnTo>
                  <a:lnTo>
                    <a:pt x="1827" y="320"/>
                  </a:lnTo>
                  <a:lnTo>
                    <a:pt x="1821" y="298"/>
                  </a:lnTo>
                  <a:lnTo>
                    <a:pt x="1821" y="275"/>
                  </a:lnTo>
                  <a:lnTo>
                    <a:pt x="1827" y="254"/>
                  </a:lnTo>
                  <a:lnTo>
                    <a:pt x="1839" y="233"/>
                  </a:lnTo>
                  <a:lnTo>
                    <a:pt x="1847" y="221"/>
                  </a:lnTo>
                  <a:lnTo>
                    <a:pt x="1855" y="207"/>
                  </a:lnTo>
                  <a:lnTo>
                    <a:pt x="1865" y="195"/>
                  </a:lnTo>
                  <a:lnTo>
                    <a:pt x="1874" y="183"/>
                  </a:lnTo>
                  <a:lnTo>
                    <a:pt x="1884" y="176"/>
                  </a:lnTo>
                  <a:lnTo>
                    <a:pt x="1890" y="174"/>
                  </a:lnTo>
                  <a:lnTo>
                    <a:pt x="1898" y="179"/>
                  </a:lnTo>
                  <a:lnTo>
                    <a:pt x="1902" y="190"/>
                  </a:lnTo>
                  <a:lnTo>
                    <a:pt x="1908" y="226"/>
                  </a:lnTo>
                  <a:lnTo>
                    <a:pt x="1912" y="261"/>
                  </a:lnTo>
                  <a:lnTo>
                    <a:pt x="1914" y="289"/>
                  </a:lnTo>
                  <a:lnTo>
                    <a:pt x="1914" y="301"/>
                  </a:lnTo>
                  <a:lnTo>
                    <a:pt x="1936" y="277"/>
                  </a:lnTo>
                  <a:lnTo>
                    <a:pt x="1950" y="244"/>
                  </a:lnTo>
                  <a:lnTo>
                    <a:pt x="1958" y="212"/>
                  </a:lnTo>
                  <a:lnTo>
                    <a:pt x="1966" y="190"/>
                  </a:lnTo>
                  <a:lnTo>
                    <a:pt x="1978" y="169"/>
                  </a:lnTo>
                  <a:lnTo>
                    <a:pt x="1992" y="139"/>
                  </a:lnTo>
                  <a:lnTo>
                    <a:pt x="2010" y="108"/>
                  </a:lnTo>
                  <a:lnTo>
                    <a:pt x="2024" y="89"/>
                  </a:lnTo>
                  <a:lnTo>
                    <a:pt x="2036" y="75"/>
                  </a:lnTo>
                  <a:lnTo>
                    <a:pt x="2051" y="52"/>
                  </a:lnTo>
                  <a:lnTo>
                    <a:pt x="2065" y="28"/>
                  </a:lnTo>
                  <a:lnTo>
                    <a:pt x="2077" y="9"/>
                  </a:lnTo>
                  <a:lnTo>
                    <a:pt x="2079" y="7"/>
                  </a:lnTo>
                  <a:lnTo>
                    <a:pt x="2081" y="5"/>
                  </a:lnTo>
                  <a:lnTo>
                    <a:pt x="2081" y="2"/>
                  </a:lnTo>
                  <a:lnTo>
                    <a:pt x="2083" y="0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3784680" y="3471840"/>
              <a:ext cx="1592280" cy="2017440"/>
            </a:xfrm>
            <a:custGeom>
              <a:avLst/>
              <a:gdLst/>
              <a:ahLst/>
              <a:rect l="l" t="t" r="r" b="b"/>
              <a:pathLst>
                <a:path w="934" h="1271">
                  <a:moveTo>
                    <a:pt x="680" y="129"/>
                  </a:moveTo>
                  <a:lnTo>
                    <a:pt x="668" y="129"/>
                  </a:lnTo>
                  <a:lnTo>
                    <a:pt x="654" y="129"/>
                  </a:lnTo>
                  <a:lnTo>
                    <a:pt x="640" y="124"/>
                  </a:lnTo>
                  <a:lnTo>
                    <a:pt x="628" y="120"/>
                  </a:lnTo>
                  <a:lnTo>
                    <a:pt x="616" y="115"/>
                  </a:lnTo>
                  <a:lnTo>
                    <a:pt x="606" y="108"/>
                  </a:lnTo>
                  <a:lnTo>
                    <a:pt x="598" y="103"/>
                  </a:lnTo>
                  <a:lnTo>
                    <a:pt x="590" y="99"/>
                  </a:lnTo>
                  <a:lnTo>
                    <a:pt x="584" y="96"/>
                  </a:lnTo>
                  <a:lnTo>
                    <a:pt x="576" y="96"/>
                  </a:lnTo>
                  <a:lnTo>
                    <a:pt x="568" y="101"/>
                  </a:lnTo>
                  <a:lnTo>
                    <a:pt x="560" y="106"/>
                  </a:lnTo>
                  <a:lnTo>
                    <a:pt x="550" y="113"/>
                  </a:lnTo>
                  <a:lnTo>
                    <a:pt x="542" y="120"/>
                  </a:lnTo>
                  <a:lnTo>
                    <a:pt x="531" y="124"/>
                  </a:lnTo>
                  <a:lnTo>
                    <a:pt x="521" y="129"/>
                  </a:lnTo>
                  <a:lnTo>
                    <a:pt x="511" y="129"/>
                  </a:lnTo>
                  <a:lnTo>
                    <a:pt x="497" y="127"/>
                  </a:lnTo>
                  <a:lnTo>
                    <a:pt x="483" y="124"/>
                  </a:lnTo>
                  <a:lnTo>
                    <a:pt x="469" y="117"/>
                  </a:lnTo>
                  <a:lnTo>
                    <a:pt x="455" y="108"/>
                  </a:lnTo>
                  <a:lnTo>
                    <a:pt x="441" y="99"/>
                  </a:lnTo>
                  <a:lnTo>
                    <a:pt x="429" y="87"/>
                  </a:lnTo>
                  <a:lnTo>
                    <a:pt x="421" y="73"/>
                  </a:lnTo>
                  <a:lnTo>
                    <a:pt x="411" y="59"/>
                  </a:lnTo>
                  <a:lnTo>
                    <a:pt x="397" y="42"/>
                  </a:lnTo>
                  <a:lnTo>
                    <a:pt x="379" y="28"/>
                  </a:lnTo>
                  <a:lnTo>
                    <a:pt x="362" y="16"/>
                  </a:lnTo>
                  <a:lnTo>
                    <a:pt x="344" y="7"/>
                  </a:lnTo>
                  <a:lnTo>
                    <a:pt x="328" y="0"/>
                  </a:lnTo>
                  <a:lnTo>
                    <a:pt x="314" y="0"/>
                  </a:lnTo>
                  <a:lnTo>
                    <a:pt x="304" y="5"/>
                  </a:lnTo>
                  <a:lnTo>
                    <a:pt x="294" y="12"/>
                  </a:lnTo>
                  <a:lnTo>
                    <a:pt x="282" y="19"/>
                  </a:lnTo>
                  <a:lnTo>
                    <a:pt x="266" y="21"/>
                  </a:lnTo>
                  <a:lnTo>
                    <a:pt x="250" y="23"/>
                  </a:lnTo>
                  <a:lnTo>
                    <a:pt x="234" y="26"/>
                  </a:lnTo>
                  <a:lnTo>
                    <a:pt x="218" y="28"/>
                  </a:lnTo>
                  <a:lnTo>
                    <a:pt x="204" y="35"/>
                  </a:lnTo>
                  <a:lnTo>
                    <a:pt x="191" y="42"/>
                  </a:lnTo>
                  <a:lnTo>
                    <a:pt x="181" y="52"/>
                  </a:lnTo>
                  <a:lnTo>
                    <a:pt x="169" y="66"/>
                  </a:lnTo>
                  <a:lnTo>
                    <a:pt x="155" y="82"/>
                  </a:lnTo>
                  <a:lnTo>
                    <a:pt x="143" y="99"/>
                  </a:lnTo>
                  <a:lnTo>
                    <a:pt x="131" y="115"/>
                  </a:lnTo>
                  <a:lnTo>
                    <a:pt x="119" y="132"/>
                  </a:lnTo>
                  <a:lnTo>
                    <a:pt x="109" y="148"/>
                  </a:lnTo>
                  <a:lnTo>
                    <a:pt x="103" y="160"/>
                  </a:lnTo>
                  <a:lnTo>
                    <a:pt x="95" y="171"/>
                  </a:lnTo>
                  <a:lnTo>
                    <a:pt x="83" y="181"/>
                  </a:lnTo>
                  <a:lnTo>
                    <a:pt x="71" y="193"/>
                  </a:lnTo>
                  <a:lnTo>
                    <a:pt x="57" y="204"/>
                  </a:lnTo>
                  <a:lnTo>
                    <a:pt x="45" y="216"/>
                  </a:lnTo>
                  <a:lnTo>
                    <a:pt x="32" y="228"/>
                  </a:lnTo>
                  <a:lnTo>
                    <a:pt x="24" y="240"/>
                  </a:lnTo>
                  <a:lnTo>
                    <a:pt x="22" y="254"/>
                  </a:lnTo>
                  <a:lnTo>
                    <a:pt x="18" y="282"/>
                  </a:lnTo>
                  <a:lnTo>
                    <a:pt x="12" y="310"/>
                  </a:lnTo>
                  <a:lnTo>
                    <a:pt x="4" y="329"/>
                  </a:lnTo>
                  <a:lnTo>
                    <a:pt x="0" y="338"/>
                  </a:lnTo>
                  <a:lnTo>
                    <a:pt x="2" y="352"/>
                  </a:lnTo>
                  <a:lnTo>
                    <a:pt x="6" y="388"/>
                  </a:lnTo>
                  <a:lnTo>
                    <a:pt x="12" y="425"/>
                  </a:lnTo>
                  <a:lnTo>
                    <a:pt x="22" y="451"/>
                  </a:lnTo>
                  <a:lnTo>
                    <a:pt x="30" y="472"/>
                  </a:lnTo>
                  <a:lnTo>
                    <a:pt x="37" y="503"/>
                  </a:lnTo>
                  <a:lnTo>
                    <a:pt x="49" y="531"/>
                  </a:lnTo>
                  <a:lnTo>
                    <a:pt x="71" y="550"/>
                  </a:lnTo>
                  <a:lnTo>
                    <a:pt x="89" y="554"/>
                  </a:lnTo>
                  <a:lnTo>
                    <a:pt x="113" y="559"/>
                  </a:lnTo>
                  <a:lnTo>
                    <a:pt x="139" y="564"/>
                  </a:lnTo>
                  <a:lnTo>
                    <a:pt x="167" y="566"/>
                  </a:lnTo>
                  <a:lnTo>
                    <a:pt x="195" y="569"/>
                  </a:lnTo>
                  <a:lnTo>
                    <a:pt x="222" y="571"/>
                  </a:lnTo>
                  <a:lnTo>
                    <a:pt x="244" y="571"/>
                  </a:lnTo>
                  <a:lnTo>
                    <a:pt x="262" y="569"/>
                  </a:lnTo>
                  <a:lnTo>
                    <a:pt x="276" y="566"/>
                  </a:lnTo>
                  <a:lnTo>
                    <a:pt x="288" y="566"/>
                  </a:lnTo>
                  <a:lnTo>
                    <a:pt x="300" y="566"/>
                  </a:lnTo>
                  <a:lnTo>
                    <a:pt x="312" y="569"/>
                  </a:lnTo>
                  <a:lnTo>
                    <a:pt x="322" y="571"/>
                  </a:lnTo>
                  <a:lnTo>
                    <a:pt x="332" y="576"/>
                  </a:lnTo>
                  <a:lnTo>
                    <a:pt x="342" y="580"/>
                  </a:lnTo>
                  <a:lnTo>
                    <a:pt x="350" y="587"/>
                  </a:lnTo>
                  <a:lnTo>
                    <a:pt x="367" y="601"/>
                  </a:lnTo>
                  <a:lnTo>
                    <a:pt x="377" y="620"/>
                  </a:lnTo>
                  <a:lnTo>
                    <a:pt x="381" y="639"/>
                  </a:lnTo>
                  <a:lnTo>
                    <a:pt x="379" y="660"/>
                  </a:lnTo>
                  <a:lnTo>
                    <a:pt x="373" y="681"/>
                  </a:lnTo>
                  <a:lnTo>
                    <a:pt x="373" y="695"/>
                  </a:lnTo>
                  <a:lnTo>
                    <a:pt x="383" y="707"/>
                  </a:lnTo>
                  <a:lnTo>
                    <a:pt x="405" y="717"/>
                  </a:lnTo>
                  <a:lnTo>
                    <a:pt x="423" y="728"/>
                  </a:lnTo>
                  <a:lnTo>
                    <a:pt x="427" y="747"/>
                  </a:lnTo>
                  <a:lnTo>
                    <a:pt x="425" y="768"/>
                  </a:lnTo>
                  <a:lnTo>
                    <a:pt x="423" y="792"/>
                  </a:lnTo>
                  <a:lnTo>
                    <a:pt x="423" y="818"/>
                  </a:lnTo>
                  <a:lnTo>
                    <a:pt x="421" y="843"/>
                  </a:lnTo>
                  <a:lnTo>
                    <a:pt x="417" y="874"/>
                  </a:lnTo>
                  <a:lnTo>
                    <a:pt x="415" y="909"/>
                  </a:lnTo>
                  <a:lnTo>
                    <a:pt x="411" y="926"/>
                  </a:lnTo>
                  <a:lnTo>
                    <a:pt x="405" y="940"/>
                  </a:lnTo>
                  <a:lnTo>
                    <a:pt x="403" y="954"/>
                  </a:lnTo>
                  <a:lnTo>
                    <a:pt x="409" y="977"/>
                  </a:lnTo>
                  <a:lnTo>
                    <a:pt x="415" y="992"/>
                  </a:lnTo>
                  <a:lnTo>
                    <a:pt x="423" y="1015"/>
                  </a:lnTo>
                  <a:lnTo>
                    <a:pt x="431" y="1039"/>
                  </a:lnTo>
                  <a:lnTo>
                    <a:pt x="439" y="1055"/>
                  </a:lnTo>
                  <a:lnTo>
                    <a:pt x="447" y="1071"/>
                  </a:lnTo>
                  <a:lnTo>
                    <a:pt x="459" y="1097"/>
                  </a:lnTo>
                  <a:lnTo>
                    <a:pt x="471" y="1125"/>
                  </a:lnTo>
                  <a:lnTo>
                    <a:pt x="479" y="1147"/>
                  </a:lnTo>
                  <a:lnTo>
                    <a:pt x="485" y="1172"/>
                  </a:lnTo>
                  <a:lnTo>
                    <a:pt x="493" y="1210"/>
                  </a:lnTo>
                  <a:lnTo>
                    <a:pt x="505" y="1243"/>
                  </a:lnTo>
                  <a:lnTo>
                    <a:pt x="517" y="1262"/>
                  </a:lnTo>
                  <a:lnTo>
                    <a:pt x="525" y="1266"/>
                  </a:lnTo>
                  <a:lnTo>
                    <a:pt x="540" y="1269"/>
                  </a:lnTo>
                  <a:lnTo>
                    <a:pt x="554" y="1271"/>
                  </a:lnTo>
                  <a:lnTo>
                    <a:pt x="572" y="1271"/>
                  </a:lnTo>
                  <a:lnTo>
                    <a:pt x="588" y="1269"/>
                  </a:lnTo>
                  <a:lnTo>
                    <a:pt x="604" y="1264"/>
                  </a:lnTo>
                  <a:lnTo>
                    <a:pt x="616" y="1255"/>
                  </a:lnTo>
                  <a:lnTo>
                    <a:pt x="626" y="1243"/>
                  </a:lnTo>
                  <a:lnTo>
                    <a:pt x="634" y="1229"/>
                  </a:lnTo>
                  <a:lnTo>
                    <a:pt x="646" y="1217"/>
                  </a:lnTo>
                  <a:lnTo>
                    <a:pt x="658" y="1205"/>
                  </a:lnTo>
                  <a:lnTo>
                    <a:pt x="670" y="1194"/>
                  </a:lnTo>
                  <a:lnTo>
                    <a:pt x="682" y="1184"/>
                  </a:lnTo>
                  <a:lnTo>
                    <a:pt x="692" y="1175"/>
                  </a:lnTo>
                  <a:lnTo>
                    <a:pt x="701" y="1165"/>
                  </a:lnTo>
                  <a:lnTo>
                    <a:pt x="707" y="1156"/>
                  </a:lnTo>
                  <a:lnTo>
                    <a:pt x="711" y="1137"/>
                  </a:lnTo>
                  <a:lnTo>
                    <a:pt x="707" y="1114"/>
                  </a:lnTo>
                  <a:lnTo>
                    <a:pt x="703" y="1093"/>
                  </a:lnTo>
                  <a:lnTo>
                    <a:pt x="701" y="1076"/>
                  </a:lnTo>
                  <a:lnTo>
                    <a:pt x="707" y="1069"/>
                  </a:lnTo>
                  <a:lnTo>
                    <a:pt x="721" y="1069"/>
                  </a:lnTo>
                  <a:lnTo>
                    <a:pt x="737" y="1071"/>
                  </a:lnTo>
                  <a:lnTo>
                    <a:pt x="749" y="1069"/>
                  </a:lnTo>
                  <a:lnTo>
                    <a:pt x="751" y="1060"/>
                  </a:lnTo>
                  <a:lnTo>
                    <a:pt x="749" y="1043"/>
                  </a:lnTo>
                  <a:lnTo>
                    <a:pt x="747" y="1022"/>
                  </a:lnTo>
                  <a:lnTo>
                    <a:pt x="749" y="1001"/>
                  </a:lnTo>
                  <a:lnTo>
                    <a:pt x="759" y="987"/>
                  </a:lnTo>
                  <a:lnTo>
                    <a:pt x="775" y="973"/>
                  </a:lnTo>
                  <a:lnTo>
                    <a:pt x="791" y="961"/>
                  </a:lnTo>
                  <a:lnTo>
                    <a:pt x="801" y="947"/>
                  </a:lnTo>
                  <a:lnTo>
                    <a:pt x="807" y="919"/>
                  </a:lnTo>
                  <a:lnTo>
                    <a:pt x="809" y="883"/>
                  </a:lnTo>
                  <a:lnTo>
                    <a:pt x="807" y="846"/>
                  </a:lnTo>
                  <a:lnTo>
                    <a:pt x="807" y="815"/>
                  </a:lnTo>
                  <a:lnTo>
                    <a:pt x="801" y="796"/>
                  </a:lnTo>
                  <a:lnTo>
                    <a:pt x="789" y="785"/>
                  </a:lnTo>
                  <a:lnTo>
                    <a:pt x="779" y="773"/>
                  </a:lnTo>
                  <a:lnTo>
                    <a:pt x="775" y="754"/>
                  </a:lnTo>
                  <a:lnTo>
                    <a:pt x="783" y="733"/>
                  </a:lnTo>
                  <a:lnTo>
                    <a:pt x="799" y="712"/>
                  </a:lnTo>
                  <a:lnTo>
                    <a:pt x="817" y="688"/>
                  </a:lnTo>
                  <a:lnTo>
                    <a:pt x="833" y="660"/>
                  </a:lnTo>
                  <a:lnTo>
                    <a:pt x="843" y="641"/>
                  </a:lnTo>
                  <a:lnTo>
                    <a:pt x="857" y="616"/>
                  </a:lnTo>
                  <a:lnTo>
                    <a:pt x="876" y="587"/>
                  </a:lnTo>
                  <a:lnTo>
                    <a:pt x="892" y="559"/>
                  </a:lnTo>
                  <a:lnTo>
                    <a:pt x="908" y="531"/>
                  </a:lnTo>
                  <a:lnTo>
                    <a:pt x="922" y="510"/>
                  </a:lnTo>
                  <a:lnTo>
                    <a:pt x="930" y="493"/>
                  </a:lnTo>
                  <a:lnTo>
                    <a:pt x="934" y="489"/>
                  </a:lnTo>
                  <a:lnTo>
                    <a:pt x="924" y="484"/>
                  </a:lnTo>
                  <a:lnTo>
                    <a:pt x="910" y="484"/>
                  </a:lnTo>
                  <a:lnTo>
                    <a:pt x="896" y="489"/>
                  </a:lnTo>
                  <a:lnTo>
                    <a:pt x="882" y="489"/>
                  </a:lnTo>
                  <a:lnTo>
                    <a:pt x="874" y="484"/>
                  </a:lnTo>
                  <a:lnTo>
                    <a:pt x="864" y="475"/>
                  </a:lnTo>
                  <a:lnTo>
                    <a:pt x="849" y="463"/>
                  </a:lnTo>
                  <a:lnTo>
                    <a:pt x="835" y="451"/>
                  </a:lnTo>
                  <a:lnTo>
                    <a:pt x="821" y="437"/>
                  </a:lnTo>
                  <a:lnTo>
                    <a:pt x="807" y="421"/>
                  </a:lnTo>
                  <a:lnTo>
                    <a:pt x="795" y="406"/>
                  </a:lnTo>
                  <a:lnTo>
                    <a:pt x="785" y="395"/>
                  </a:lnTo>
                  <a:lnTo>
                    <a:pt x="769" y="369"/>
                  </a:lnTo>
                  <a:lnTo>
                    <a:pt x="757" y="338"/>
                  </a:lnTo>
                  <a:lnTo>
                    <a:pt x="745" y="308"/>
                  </a:lnTo>
                  <a:lnTo>
                    <a:pt x="739" y="277"/>
                  </a:lnTo>
                  <a:lnTo>
                    <a:pt x="735" y="244"/>
                  </a:lnTo>
                  <a:lnTo>
                    <a:pt x="733" y="207"/>
                  </a:lnTo>
                  <a:lnTo>
                    <a:pt x="733" y="179"/>
                  </a:lnTo>
                  <a:lnTo>
                    <a:pt x="733" y="167"/>
                  </a:lnTo>
                  <a:lnTo>
                    <a:pt x="725" y="153"/>
                  </a:lnTo>
                  <a:lnTo>
                    <a:pt x="711" y="141"/>
                  </a:lnTo>
                  <a:lnTo>
                    <a:pt x="694" y="132"/>
                  </a:lnTo>
                  <a:lnTo>
                    <a:pt x="680" y="129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5703840" y="1860480"/>
              <a:ext cx="320760" cy="220680"/>
            </a:xfrm>
            <a:custGeom>
              <a:avLst/>
              <a:gdLst/>
              <a:ahLst/>
              <a:rect l="l" t="t" r="r" b="b"/>
              <a:pathLst>
                <a:path w="189" h="139">
                  <a:moveTo>
                    <a:pt x="32" y="73"/>
                  </a:moveTo>
                  <a:lnTo>
                    <a:pt x="46" y="68"/>
                  </a:lnTo>
                  <a:lnTo>
                    <a:pt x="58" y="61"/>
                  </a:lnTo>
                  <a:lnTo>
                    <a:pt x="71" y="52"/>
                  </a:lnTo>
                  <a:lnTo>
                    <a:pt x="81" y="42"/>
                  </a:lnTo>
                  <a:lnTo>
                    <a:pt x="89" y="33"/>
                  </a:lnTo>
                  <a:lnTo>
                    <a:pt x="99" y="23"/>
                  </a:lnTo>
                  <a:lnTo>
                    <a:pt x="107" y="19"/>
                  </a:lnTo>
                  <a:lnTo>
                    <a:pt x="117" y="16"/>
                  </a:lnTo>
                  <a:lnTo>
                    <a:pt x="127" y="14"/>
                  </a:lnTo>
                  <a:lnTo>
                    <a:pt x="137" y="12"/>
                  </a:lnTo>
                  <a:lnTo>
                    <a:pt x="147" y="7"/>
                  </a:lnTo>
                  <a:lnTo>
                    <a:pt x="157" y="2"/>
                  </a:lnTo>
                  <a:lnTo>
                    <a:pt x="165" y="0"/>
                  </a:lnTo>
                  <a:lnTo>
                    <a:pt x="173" y="0"/>
                  </a:lnTo>
                  <a:lnTo>
                    <a:pt x="181" y="5"/>
                  </a:lnTo>
                  <a:lnTo>
                    <a:pt x="185" y="16"/>
                  </a:lnTo>
                  <a:lnTo>
                    <a:pt x="189" y="42"/>
                  </a:lnTo>
                  <a:lnTo>
                    <a:pt x="183" y="61"/>
                  </a:lnTo>
                  <a:lnTo>
                    <a:pt x="165" y="75"/>
                  </a:lnTo>
                  <a:lnTo>
                    <a:pt x="139" y="80"/>
                  </a:lnTo>
                  <a:lnTo>
                    <a:pt x="125" y="80"/>
                  </a:lnTo>
                  <a:lnTo>
                    <a:pt x="111" y="80"/>
                  </a:lnTo>
                  <a:lnTo>
                    <a:pt x="99" y="82"/>
                  </a:lnTo>
                  <a:lnTo>
                    <a:pt x="91" y="84"/>
                  </a:lnTo>
                  <a:lnTo>
                    <a:pt x="83" y="87"/>
                  </a:lnTo>
                  <a:lnTo>
                    <a:pt x="77" y="92"/>
                  </a:lnTo>
                  <a:lnTo>
                    <a:pt x="73" y="96"/>
                  </a:lnTo>
                  <a:lnTo>
                    <a:pt x="68" y="103"/>
                  </a:lnTo>
                  <a:lnTo>
                    <a:pt x="60" y="120"/>
                  </a:lnTo>
                  <a:lnTo>
                    <a:pt x="46" y="131"/>
                  </a:lnTo>
                  <a:lnTo>
                    <a:pt x="28" y="139"/>
                  </a:lnTo>
                  <a:lnTo>
                    <a:pt x="10" y="134"/>
                  </a:lnTo>
                  <a:lnTo>
                    <a:pt x="0" y="117"/>
                  </a:lnTo>
                  <a:lnTo>
                    <a:pt x="0" y="99"/>
                  </a:lnTo>
                  <a:lnTo>
                    <a:pt x="10" y="82"/>
                  </a:lnTo>
                  <a:lnTo>
                    <a:pt x="32" y="73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5556240" y="2114280"/>
              <a:ext cx="101520" cy="141480"/>
            </a:xfrm>
            <a:custGeom>
              <a:avLst/>
              <a:gdLst/>
              <a:ahLst/>
              <a:rect l="l" t="t" r="r" b="b"/>
              <a:pathLst>
                <a:path w="60" h="89">
                  <a:moveTo>
                    <a:pt x="50" y="0"/>
                  </a:moveTo>
                  <a:lnTo>
                    <a:pt x="48" y="2"/>
                  </a:lnTo>
                  <a:lnTo>
                    <a:pt x="40" y="4"/>
                  </a:lnTo>
                  <a:lnTo>
                    <a:pt x="30" y="9"/>
                  </a:lnTo>
                  <a:lnTo>
                    <a:pt x="20" y="16"/>
                  </a:lnTo>
                  <a:lnTo>
                    <a:pt x="10" y="23"/>
                  </a:lnTo>
                  <a:lnTo>
                    <a:pt x="2" y="30"/>
                  </a:lnTo>
                  <a:lnTo>
                    <a:pt x="0" y="37"/>
                  </a:lnTo>
                  <a:lnTo>
                    <a:pt x="2" y="42"/>
                  </a:lnTo>
                  <a:lnTo>
                    <a:pt x="18" y="58"/>
                  </a:lnTo>
                  <a:lnTo>
                    <a:pt x="38" y="77"/>
                  </a:lnTo>
                  <a:lnTo>
                    <a:pt x="54" y="89"/>
                  </a:lnTo>
                  <a:lnTo>
                    <a:pt x="60" y="80"/>
                  </a:lnTo>
                  <a:lnTo>
                    <a:pt x="58" y="54"/>
                  </a:lnTo>
                  <a:lnTo>
                    <a:pt x="56" y="28"/>
                  </a:lnTo>
                  <a:lnTo>
                    <a:pt x="52" y="7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4002120" y="2658960"/>
              <a:ext cx="279360" cy="365040"/>
            </a:xfrm>
            <a:custGeom>
              <a:avLst/>
              <a:gdLst/>
              <a:ahLst/>
              <a:rect l="l" t="t" r="r" b="b"/>
              <a:pathLst>
                <a:path w="165" h="230">
                  <a:moveTo>
                    <a:pt x="2" y="120"/>
                  </a:moveTo>
                  <a:lnTo>
                    <a:pt x="0" y="108"/>
                  </a:lnTo>
                  <a:lnTo>
                    <a:pt x="4" y="98"/>
                  </a:lnTo>
                  <a:lnTo>
                    <a:pt x="8" y="94"/>
                  </a:lnTo>
                  <a:lnTo>
                    <a:pt x="16" y="89"/>
                  </a:lnTo>
                  <a:lnTo>
                    <a:pt x="26" y="84"/>
                  </a:lnTo>
                  <a:lnTo>
                    <a:pt x="36" y="77"/>
                  </a:lnTo>
                  <a:lnTo>
                    <a:pt x="46" y="70"/>
                  </a:lnTo>
                  <a:lnTo>
                    <a:pt x="54" y="58"/>
                  </a:lnTo>
                  <a:lnTo>
                    <a:pt x="62" y="44"/>
                  </a:lnTo>
                  <a:lnTo>
                    <a:pt x="70" y="30"/>
                  </a:lnTo>
                  <a:lnTo>
                    <a:pt x="79" y="19"/>
                  </a:lnTo>
                  <a:lnTo>
                    <a:pt x="89" y="9"/>
                  </a:lnTo>
                  <a:lnTo>
                    <a:pt x="99" y="2"/>
                  </a:lnTo>
                  <a:lnTo>
                    <a:pt x="109" y="0"/>
                  </a:lnTo>
                  <a:lnTo>
                    <a:pt x="121" y="2"/>
                  </a:lnTo>
                  <a:lnTo>
                    <a:pt x="135" y="9"/>
                  </a:lnTo>
                  <a:lnTo>
                    <a:pt x="153" y="33"/>
                  </a:lnTo>
                  <a:lnTo>
                    <a:pt x="161" y="56"/>
                  </a:lnTo>
                  <a:lnTo>
                    <a:pt x="161" y="82"/>
                  </a:lnTo>
                  <a:lnTo>
                    <a:pt x="163" y="108"/>
                  </a:lnTo>
                  <a:lnTo>
                    <a:pt x="165" y="127"/>
                  </a:lnTo>
                  <a:lnTo>
                    <a:pt x="161" y="145"/>
                  </a:lnTo>
                  <a:lnTo>
                    <a:pt x="155" y="162"/>
                  </a:lnTo>
                  <a:lnTo>
                    <a:pt x="149" y="178"/>
                  </a:lnTo>
                  <a:lnTo>
                    <a:pt x="145" y="190"/>
                  </a:lnTo>
                  <a:lnTo>
                    <a:pt x="139" y="202"/>
                  </a:lnTo>
                  <a:lnTo>
                    <a:pt x="131" y="211"/>
                  </a:lnTo>
                  <a:lnTo>
                    <a:pt x="121" y="221"/>
                  </a:lnTo>
                  <a:lnTo>
                    <a:pt x="109" y="228"/>
                  </a:lnTo>
                  <a:lnTo>
                    <a:pt x="101" y="230"/>
                  </a:lnTo>
                  <a:lnTo>
                    <a:pt x="93" y="225"/>
                  </a:lnTo>
                  <a:lnTo>
                    <a:pt x="87" y="214"/>
                  </a:lnTo>
                  <a:lnTo>
                    <a:pt x="79" y="188"/>
                  </a:lnTo>
                  <a:lnTo>
                    <a:pt x="75" y="169"/>
                  </a:lnTo>
                  <a:lnTo>
                    <a:pt x="77" y="155"/>
                  </a:lnTo>
                  <a:lnTo>
                    <a:pt x="93" y="145"/>
                  </a:lnTo>
                  <a:lnTo>
                    <a:pt x="111" y="131"/>
                  </a:lnTo>
                  <a:lnTo>
                    <a:pt x="123" y="110"/>
                  </a:lnTo>
                  <a:lnTo>
                    <a:pt x="123" y="89"/>
                  </a:lnTo>
                  <a:lnTo>
                    <a:pt x="113" y="77"/>
                  </a:lnTo>
                  <a:lnTo>
                    <a:pt x="105" y="75"/>
                  </a:lnTo>
                  <a:lnTo>
                    <a:pt x="95" y="73"/>
                  </a:lnTo>
                  <a:lnTo>
                    <a:pt x="85" y="73"/>
                  </a:lnTo>
                  <a:lnTo>
                    <a:pt x="75" y="75"/>
                  </a:lnTo>
                  <a:lnTo>
                    <a:pt x="66" y="80"/>
                  </a:lnTo>
                  <a:lnTo>
                    <a:pt x="58" y="84"/>
                  </a:lnTo>
                  <a:lnTo>
                    <a:pt x="52" y="91"/>
                  </a:lnTo>
                  <a:lnTo>
                    <a:pt x="48" y="103"/>
                  </a:lnTo>
                  <a:lnTo>
                    <a:pt x="40" y="124"/>
                  </a:lnTo>
                  <a:lnTo>
                    <a:pt x="28" y="138"/>
                  </a:lnTo>
                  <a:lnTo>
                    <a:pt x="12" y="141"/>
                  </a:lnTo>
                  <a:lnTo>
                    <a:pt x="2" y="12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6716880" y="4905360"/>
              <a:ext cx="963360" cy="820440"/>
            </a:xfrm>
            <a:custGeom>
              <a:avLst/>
              <a:gdLst/>
              <a:ahLst/>
              <a:rect l="l" t="t" r="r" b="b"/>
              <a:pathLst>
                <a:path w="565" h="517">
                  <a:moveTo>
                    <a:pt x="398" y="104"/>
                  </a:moveTo>
                  <a:lnTo>
                    <a:pt x="388" y="102"/>
                  </a:lnTo>
                  <a:lnTo>
                    <a:pt x="378" y="99"/>
                  </a:lnTo>
                  <a:lnTo>
                    <a:pt x="368" y="99"/>
                  </a:lnTo>
                  <a:lnTo>
                    <a:pt x="358" y="97"/>
                  </a:lnTo>
                  <a:lnTo>
                    <a:pt x="346" y="94"/>
                  </a:lnTo>
                  <a:lnTo>
                    <a:pt x="338" y="92"/>
                  </a:lnTo>
                  <a:lnTo>
                    <a:pt x="330" y="92"/>
                  </a:lnTo>
                  <a:lnTo>
                    <a:pt x="324" y="90"/>
                  </a:lnTo>
                  <a:lnTo>
                    <a:pt x="318" y="85"/>
                  </a:lnTo>
                  <a:lnTo>
                    <a:pt x="318" y="76"/>
                  </a:lnTo>
                  <a:lnTo>
                    <a:pt x="324" y="66"/>
                  </a:lnTo>
                  <a:lnTo>
                    <a:pt x="334" y="57"/>
                  </a:lnTo>
                  <a:lnTo>
                    <a:pt x="336" y="47"/>
                  </a:lnTo>
                  <a:lnTo>
                    <a:pt x="326" y="36"/>
                  </a:lnTo>
                  <a:lnTo>
                    <a:pt x="312" y="26"/>
                  </a:lnTo>
                  <a:lnTo>
                    <a:pt x="302" y="17"/>
                  </a:lnTo>
                  <a:lnTo>
                    <a:pt x="296" y="10"/>
                  </a:lnTo>
                  <a:lnTo>
                    <a:pt x="290" y="3"/>
                  </a:lnTo>
                  <a:lnTo>
                    <a:pt x="284" y="0"/>
                  </a:lnTo>
                  <a:lnTo>
                    <a:pt x="282" y="8"/>
                  </a:lnTo>
                  <a:lnTo>
                    <a:pt x="274" y="17"/>
                  </a:lnTo>
                  <a:lnTo>
                    <a:pt x="257" y="29"/>
                  </a:lnTo>
                  <a:lnTo>
                    <a:pt x="239" y="38"/>
                  </a:lnTo>
                  <a:lnTo>
                    <a:pt x="223" y="47"/>
                  </a:lnTo>
                  <a:lnTo>
                    <a:pt x="213" y="55"/>
                  </a:lnTo>
                  <a:lnTo>
                    <a:pt x="207" y="62"/>
                  </a:lnTo>
                  <a:lnTo>
                    <a:pt x="197" y="64"/>
                  </a:lnTo>
                  <a:lnTo>
                    <a:pt x="185" y="66"/>
                  </a:lnTo>
                  <a:lnTo>
                    <a:pt x="177" y="69"/>
                  </a:lnTo>
                  <a:lnTo>
                    <a:pt x="167" y="71"/>
                  </a:lnTo>
                  <a:lnTo>
                    <a:pt x="155" y="78"/>
                  </a:lnTo>
                  <a:lnTo>
                    <a:pt x="145" y="85"/>
                  </a:lnTo>
                  <a:lnTo>
                    <a:pt x="133" y="94"/>
                  </a:lnTo>
                  <a:lnTo>
                    <a:pt x="123" y="104"/>
                  </a:lnTo>
                  <a:lnTo>
                    <a:pt x="115" y="116"/>
                  </a:lnTo>
                  <a:lnTo>
                    <a:pt x="107" y="127"/>
                  </a:lnTo>
                  <a:lnTo>
                    <a:pt x="101" y="139"/>
                  </a:lnTo>
                  <a:lnTo>
                    <a:pt x="94" y="146"/>
                  </a:lnTo>
                  <a:lnTo>
                    <a:pt x="86" y="156"/>
                  </a:lnTo>
                  <a:lnTo>
                    <a:pt x="78" y="163"/>
                  </a:lnTo>
                  <a:lnTo>
                    <a:pt x="70" y="170"/>
                  </a:lnTo>
                  <a:lnTo>
                    <a:pt x="60" y="179"/>
                  </a:lnTo>
                  <a:lnTo>
                    <a:pt x="48" y="186"/>
                  </a:lnTo>
                  <a:lnTo>
                    <a:pt x="36" y="196"/>
                  </a:lnTo>
                  <a:lnTo>
                    <a:pt x="22" y="200"/>
                  </a:lnTo>
                  <a:lnTo>
                    <a:pt x="10" y="200"/>
                  </a:lnTo>
                  <a:lnTo>
                    <a:pt x="2" y="214"/>
                  </a:lnTo>
                  <a:lnTo>
                    <a:pt x="0" y="266"/>
                  </a:lnTo>
                  <a:lnTo>
                    <a:pt x="0" y="287"/>
                  </a:lnTo>
                  <a:lnTo>
                    <a:pt x="2" y="299"/>
                  </a:lnTo>
                  <a:lnTo>
                    <a:pt x="4" y="308"/>
                  </a:lnTo>
                  <a:lnTo>
                    <a:pt x="10" y="320"/>
                  </a:lnTo>
                  <a:lnTo>
                    <a:pt x="20" y="329"/>
                  </a:lnTo>
                  <a:lnTo>
                    <a:pt x="30" y="336"/>
                  </a:lnTo>
                  <a:lnTo>
                    <a:pt x="34" y="346"/>
                  </a:lnTo>
                  <a:lnTo>
                    <a:pt x="32" y="360"/>
                  </a:lnTo>
                  <a:lnTo>
                    <a:pt x="26" y="374"/>
                  </a:lnTo>
                  <a:lnTo>
                    <a:pt x="20" y="386"/>
                  </a:lnTo>
                  <a:lnTo>
                    <a:pt x="16" y="400"/>
                  </a:lnTo>
                  <a:lnTo>
                    <a:pt x="16" y="419"/>
                  </a:lnTo>
                  <a:lnTo>
                    <a:pt x="20" y="428"/>
                  </a:lnTo>
                  <a:lnTo>
                    <a:pt x="26" y="435"/>
                  </a:lnTo>
                  <a:lnTo>
                    <a:pt x="38" y="442"/>
                  </a:lnTo>
                  <a:lnTo>
                    <a:pt x="50" y="445"/>
                  </a:lnTo>
                  <a:lnTo>
                    <a:pt x="62" y="445"/>
                  </a:lnTo>
                  <a:lnTo>
                    <a:pt x="76" y="445"/>
                  </a:lnTo>
                  <a:lnTo>
                    <a:pt x="88" y="442"/>
                  </a:lnTo>
                  <a:lnTo>
                    <a:pt x="99" y="438"/>
                  </a:lnTo>
                  <a:lnTo>
                    <a:pt x="107" y="433"/>
                  </a:lnTo>
                  <a:lnTo>
                    <a:pt x="117" y="428"/>
                  </a:lnTo>
                  <a:lnTo>
                    <a:pt x="127" y="423"/>
                  </a:lnTo>
                  <a:lnTo>
                    <a:pt x="137" y="419"/>
                  </a:lnTo>
                  <a:lnTo>
                    <a:pt x="149" y="414"/>
                  </a:lnTo>
                  <a:lnTo>
                    <a:pt x="161" y="409"/>
                  </a:lnTo>
                  <a:lnTo>
                    <a:pt x="173" y="405"/>
                  </a:lnTo>
                  <a:lnTo>
                    <a:pt x="185" y="400"/>
                  </a:lnTo>
                  <a:lnTo>
                    <a:pt x="199" y="395"/>
                  </a:lnTo>
                  <a:lnTo>
                    <a:pt x="215" y="393"/>
                  </a:lnTo>
                  <a:lnTo>
                    <a:pt x="233" y="391"/>
                  </a:lnTo>
                  <a:lnTo>
                    <a:pt x="251" y="388"/>
                  </a:lnTo>
                  <a:lnTo>
                    <a:pt x="270" y="391"/>
                  </a:lnTo>
                  <a:lnTo>
                    <a:pt x="288" y="393"/>
                  </a:lnTo>
                  <a:lnTo>
                    <a:pt x="304" y="400"/>
                  </a:lnTo>
                  <a:lnTo>
                    <a:pt x="318" y="407"/>
                  </a:lnTo>
                  <a:lnTo>
                    <a:pt x="330" y="416"/>
                  </a:lnTo>
                  <a:lnTo>
                    <a:pt x="342" y="428"/>
                  </a:lnTo>
                  <a:lnTo>
                    <a:pt x="352" y="440"/>
                  </a:lnTo>
                  <a:lnTo>
                    <a:pt x="362" y="454"/>
                  </a:lnTo>
                  <a:lnTo>
                    <a:pt x="370" y="468"/>
                  </a:lnTo>
                  <a:lnTo>
                    <a:pt x="380" y="480"/>
                  </a:lnTo>
                  <a:lnTo>
                    <a:pt x="386" y="492"/>
                  </a:lnTo>
                  <a:lnTo>
                    <a:pt x="392" y="503"/>
                  </a:lnTo>
                  <a:lnTo>
                    <a:pt x="400" y="510"/>
                  </a:lnTo>
                  <a:lnTo>
                    <a:pt x="412" y="515"/>
                  </a:lnTo>
                  <a:lnTo>
                    <a:pt x="426" y="517"/>
                  </a:lnTo>
                  <a:lnTo>
                    <a:pt x="443" y="515"/>
                  </a:lnTo>
                  <a:lnTo>
                    <a:pt x="459" y="513"/>
                  </a:lnTo>
                  <a:lnTo>
                    <a:pt x="471" y="510"/>
                  </a:lnTo>
                  <a:lnTo>
                    <a:pt x="481" y="506"/>
                  </a:lnTo>
                  <a:lnTo>
                    <a:pt x="485" y="499"/>
                  </a:lnTo>
                  <a:lnTo>
                    <a:pt x="489" y="482"/>
                  </a:lnTo>
                  <a:lnTo>
                    <a:pt x="497" y="461"/>
                  </a:lnTo>
                  <a:lnTo>
                    <a:pt x="505" y="442"/>
                  </a:lnTo>
                  <a:lnTo>
                    <a:pt x="509" y="426"/>
                  </a:lnTo>
                  <a:lnTo>
                    <a:pt x="515" y="412"/>
                  </a:lnTo>
                  <a:lnTo>
                    <a:pt x="527" y="395"/>
                  </a:lnTo>
                  <a:lnTo>
                    <a:pt x="539" y="379"/>
                  </a:lnTo>
                  <a:lnTo>
                    <a:pt x="545" y="362"/>
                  </a:lnTo>
                  <a:lnTo>
                    <a:pt x="547" y="346"/>
                  </a:lnTo>
                  <a:lnTo>
                    <a:pt x="553" y="327"/>
                  </a:lnTo>
                  <a:lnTo>
                    <a:pt x="561" y="308"/>
                  </a:lnTo>
                  <a:lnTo>
                    <a:pt x="565" y="289"/>
                  </a:lnTo>
                  <a:lnTo>
                    <a:pt x="563" y="280"/>
                  </a:lnTo>
                  <a:lnTo>
                    <a:pt x="559" y="268"/>
                  </a:lnTo>
                  <a:lnTo>
                    <a:pt x="551" y="259"/>
                  </a:lnTo>
                  <a:lnTo>
                    <a:pt x="543" y="250"/>
                  </a:lnTo>
                  <a:lnTo>
                    <a:pt x="533" y="238"/>
                  </a:lnTo>
                  <a:lnTo>
                    <a:pt x="523" y="228"/>
                  </a:lnTo>
                  <a:lnTo>
                    <a:pt x="513" y="221"/>
                  </a:lnTo>
                  <a:lnTo>
                    <a:pt x="507" y="212"/>
                  </a:lnTo>
                  <a:lnTo>
                    <a:pt x="489" y="188"/>
                  </a:lnTo>
                  <a:lnTo>
                    <a:pt x="475" y="170"/>
                  </a:lnTo>
                  <a:lnTo>
                    <a:pt x="463" y="153"/>
                  </a:lnTo>
                  <a:lnTo>
                    <a:pt x="457" y="134"/>
                  </a:lnTo>
                  <a:lnTo>
                    <a:pt x="453" y="111"/>
                  </a:lnTo>
                  <a:lnTo>
                    <a:pt x="451" y="87"/>
                  </a:lnTo>
                  <a:lnTo>
                    <a:pt x="449" y="66"/>
                  </a:lnTo>
                  <a:lnTo>
                    <a:pt x="443" y="47"/>
                  </a:lnTo>
                  <a:lnTo>
                    <a:pt x="435" y="31"/>
                  </a:lnTo>
                  <a:lnTo>
                    <a:pt x="424" y="19"/>
                  </a:lnTo>
                  <a:lnTo>
                    <a:pt x="414" y="8"/>
                  </a:lnTo>
                  <a:lnTo>
                    <a:pt x="406" y="0"/>
                  </a:lnTo>
                  <a:lnTo>
                    <a:pt x="410" y="24"/>
                  </a:lnTo>
                  <a:lnTo>
                    <a:pt x="414" y="47"/>
                  </a:lnTo>
                  <a:lnTo>
                    <a:pt x="414" y="69"/>
                  </a:lnTo>
                  <a:lnTo>
                    <a:pt x="414" y="85"/>
                  </a:lnTo>
                  <a:lnTo>
                    <a:pt x="414" y="94"/>
                  </a:lnTo>
                  <a:lnTo>
                    <a:pt x="410" y="102"/>
                  </a:lnTo>
                  <a:lnTo>
                    <a:pt x="406" y="104"/>
                  </a:lnTo>
                  <a:lnTo>
                    <a:pt x="398" y="104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6978600" y="4322520"/>
              <a:ext cx="189000" cy="290520"/>
            </a:xfrm>
            <a:custGeom>
              <a:avLst/>
              <a:gdLst/>
              <a:ahLst/>
              <a:rect l="l" t="t" r="r" b="b"/>
              <a:pathLst>
                <a:path w="110" h="183">
                  <a:moveTo>
                    <a:pt x="32" y="65"/>
                  </a:moveTo>
                  <a:lnTo>
                    <a:pt x="46" y="58"/>
                  </a:lnTo>
                  <a:lnTo>
                    <a:pt x="56" y="47"/>
                  </a:lnTo>
                  <a:lnTo>
                    <a:pt x="64" y="35"/>
                  </a:lnTo>
                  <a:lnTo>
                    <a:pt x="74" y="21"/>
                  </a:lnTo>
                  <a:lnTo>
                    <a:pt x="84" y="9"/>
                  </a:lnTo>
                  <a:lnTo>
                    <a:pt x="96" y="0"/>
                  </a:lnTo>
                  <a:lnTo>
                    <a:pt x="106" y="4"/>
                  </a:lnTo>
                  <a:lnTo>
                    <a:pt x="110" y="23"/>
                  </a:lnTo>
                  <a:lnTo>
                    <a:pt x="110" y="47"/>
                  </a:lnTo>
                  <a:lnTo>
                    <a:pt x="108" y="65"/>
                  </a:lnTo>
                  <a:lnTo>
                    <a:pt x="104" y="82"/>
                  </a:lnTo>
                  <a:lnTo>
                    <a:pt x="106" y="98"/>
                  </a:lnTo>
                  <a:lnTo>
                    <a:pt x="106" y="115"/>
                  </a:lnTo>
                  <a:lnTo>
                    <a:pt x="102" y="131"/>
                  </a:lnTo>
                  <a:lnTo>
                    <a:pt x="94" y="145"/>
                  </a:lnTo>
                  <a:lnTo>
                    <a:pt x="82" y="152"/>
                  </a:lnTo>
                  <a:lnTo>
                    <a:pt x="70" y="157"/>
                  </a:lnTo>
                  <a:lnTo>
                    <a:pt x="58" y="164"/>
                  </a:lnTo>
                  <a:lnTo>
                    <a:pt x="48" y="171"/>
                  </a:lnTo>
                  <a:lnTo>
                    <a:pt x="42" y="178"/>
                  </a:lnTo>
                  <a:lnTo>
                    <a:pt x="36" y="183"/>
                  </a:lnTo>
                  <a:lnTo>
                    <a:pt x="26" y="181"/>
                  </a:lnTo>
                  <a:lnTo>
                    <a:pt x="16" y="174"/>
                  </a:lnTo>
                  <a:lnTo>
                    <a:pt x="8" y="162"/>
                  </a:lnTo>
                  <a:lnTo>
                    <a:pt x="0" y="141"/>
                  </a:lnTo>
                  <a:lnTo>
                    <a:pt x="0" y="112"/>
                  </a:lnTo>
                  <a:lnTo>
                    <a:pt x="10" y="84"/>
                  </a:lnTo>
                  <a:lnTo>
                    <a:pt x="32" y="65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6313680" y="4600440"/>
              <a:ext cx="595080" cy="365040"/>
            </a:xfrm>
            <a:custGeom>
              <a:avLst/>
              <a:gdLst/>
              <a:ahLst/>
              <a:rect l="l" t="t" r="r" b="b"/>
              <a:pathLst>
                <a:path w="167" h="185">
                  <a:moveTo>
                    <a:pt x="0" y="4"/>
                  </a:moveTo>
                  <a:lnTo>
                    <a:pt x="2" y="16"/>
                  </a:lnTo>
                  <a:lnTo>
                    <a:pt x="18" y="26"/>
                  </a:lnTo>
                  <a:lnTo>
                    <a:pt x="36" y="37"/>
                  </a:lnTo>
                  <a:lnTo>
                    <a:pt x="49" y="54"/>
                  </a:lnTo>
                  <a:lnTo>
                    <a:pt x="57" y="68"/>
                  </a:lnTo>
                  <a:lnTo>
                    <a:pt x="63" y="80"/>
                  </a:lnTo>
                  <a:lnTo>
                    <a:pt x="69" y="91"/>
                  </a:lnTo>
                  <a:lnTo>
                    <a:pt x="75" y="105"/>
                  </a:lnTo>
                  <a:lnTo>
                    <a:pt x="83" y="122"/>
                  </a:lnTo>
                  <a:lnTo>
                    <a:pt x="95" y="141"/>
                  </a:lnTo>
                  <a:lnTo>
                    <a:pt x="107" y="159"/>
                  </a:lnTo>
                  <a:lnTo>
                    <a:pt x="121" y="181"/>
                  </a:lnTo>
                  <a:lnTo>
                    <a:pt x="131" y="185"/>
                  </a:lnTo>
                  <a:lnTo>
                    <a:pt x="143" y="185"/>
                  </a:lnTo>
                  <a:lnTo>
                    <a:pt x="155" y="183"/>
                  </a:lnTo>
                  <a:lnTo>
                    <a:pt x="165" y="176"/>
                  </a:lnTo>
                  <a:lnTo>
                    <a:pt x="167" y="164"/>
                  </a:lnTo>
                  <a:lnTo>
                    <a:pt x="163" y="150"/>
                  </a:lnTo>
                  <a:lnTo>
                    <a:pt x="155" y="134"/>
                  </a:lnTo>
                  <a:lnTo>
                    <a:pt x="143" y="122"/>
                  </a:lnTo>
                  <a:lnTo>
                    <a:pt x="133" y="112"/>
                  </a:lnTo>
                  <a:lnTo>
                    <a:pt x="123" y="103"/>
                  </a:lnTo>
                  <a:lnTo>
                    <a:pt x="111" y="94"/>
                  </a:lnTo>
                  <a:lnTo>
                    <a:pt x="101" y="84"/>
                  </a:lnTo>
                  <a:lnTo>
                    <a:pt x="93" y="75"/>
                  </a:lnTo>
                  <a:lnTo>
                    <a:pt x="85" y="65"/>
                  </a:lnTo>
                  <a:lnTo>
                    <a:pt x="79" y="56"/>
                  </a:lnTo>
                  <a:lnTo>
                    <a:pt x="73" y="47"/>
                  </a:lnTo>
                  <a:lnTo>
                    <a:pt x="67" y="35"/>
                  </a:lnTo>
                  <a:lnTo>
                    <a:pt x="59" y="26"/>
                  </a:lnTo>
                  <a:lnTo>
                    <a:pt x="51" y="18"/>
                  </a:lnTo>
                  <a:lnTo>
                    <a:pt x="41" y="16"/>
                  </a:lnTo>
                  <a:lnTo>
                    <a:pt x="30" y="11"/>
                  </a:lnTo>
                  <a:lnTo>
                    <a:pt x="18" y="4"/>
                  </a:lnTo>
                  <a:lnTo>
                    <a:pt x="8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7518600" y="3261960"/>
              <a:ext cx="304560" cy="328680"/>
            </a:xfrm>
            <a:custGeom>
              <a:avLst/>
              <a:gdLst/>
              <a:ahLst/>
              <a:rect l="l" t="t" r="r" b="b"/>
              <a:pathLst>
                <a:path w="179" h="207">
                  <a:moveTo>
                    <a:pt x="110" y="186"/>
                  </a:moveTo>
                  <a:lnTo>
                    <a:pt x="128" y="163"/>
                  </a:lnTo>
                  <a:lnTo>
                    <a:pt x="144" y="134"/>
                  </a:lnTo>
                  <a:lnTo>
                    <a:pt x="154" y="104"/>
                  </a:lnTo>
                  <a:lnTo>
                    <a:pt x="158" y="80"/>
                  </a:lnTo>
                  <a:lnTo>
                    <a:pt x="165" y="61"/>
                  </a:lnTo>
                  <a:lnTo>
                    <a:pt x="173" y="43"/>
                  </a:lnTo>
                  <a:lnTo>
                    <a:pt x="179" y="24"/>
                  </a:lnTo>
                  <a:lnTo>
                    <a:pt x="169" y="7"/>
                  </a:lnTo>
                  <a:lnTo>
                    <a:pt x="152" y="0"/>
                  </a:lnTo>
                  <a:lnTo>
                    <a:pt x="144" y="3"/>
                  </a:lnTo>
                  <a:lnTo>
                    <a:pt x="140" y="14"/>
                  </a:lnTo>
                  <a:lnTo>
                    <a:pt x="136" y="31"/>
                  </a:lnTo>
                  <a:lnTo>
                    <a:pt x="130" y="54"/>
                  </a:lnTo>
                  <a:lnTo>
                    <a:pt x="118" y="80"/>
                  </a:lnTo>
                  <a:lnTo>
                    <a:pt x="106" y="104"/>
                  </a:lnTo>
                  <a:lnTo>
                    <a:pt x="94" y="125"/>
                  </a:lnTo>
                  <a:lnTo>
                    <a:pt x="86" y="134"/>
                  </a:lnTo>
                  <a:lnTo>
                    <a:pt x="72" y="144"/>
                  </a:lnTo>
                  <a:lnTo>
                    <a:pt x="58" y="153"/>
                  </a:lnTo>
                  <a:lnTo>
                    <a:pt x="42" y="163"/>
                  </a:lnTo>
                  <a:lnTo>
                    <a:pt x="26" y="170"/>
                  </a:lnTo>
                  <a:lnTo>
                    <a:pt x="12" y="177"/>
                  </a:lnTo>
                  <a:lnTo>
                    <a:pt x="4" y="179"/>
                  </a:lnTo>
                  <a:lnTo>
                    <a:pt x="0" y="181"/>
                  </a:lnTo>
                  <a:lnTo>
                    <a:pt x="10" y="193"/>
                  </a:lnTo>
                  <a:lnTo>
                    <a:pt x="24" y="200"/>
                  </a:lnTo>
                  <a:lnTo>
                    <a:pt x="38" y="207"/>
                  </a:lnTo>
                  <a:lnTo>
                    <a:pt x="52" y="207"/>
                  </a:lnTo>
                  <a:lnTo>
                    <a:pt x="68" y="207"/>
                  </a:lnTo>
                  <a:lnTo>
                    <a:pt x="82" y="202"/>
                  </a:lnTo>
                  <a:lnTo>
                    <a:pt x="98" y="195"/>
                  </a:lnTo>
                  <a:lnTo>
                    <a:pt x="110" y="186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7193160" y="4641840"/>
              <a:ext cx="399960" cy="226800"/>
            </a:xfrm>
            <a:custGeom>
              <a:avLst/>
              <a:gdLst/>
              <a:ahLst/>
              <a:rect l="l" t="t" r="r" b="b"/>
              <a:pathLst>
                <a:path w="235" h="143">
                  <a:moveTo>
                    <a:pt x="40" y="7"/>
                  </a:moveTo>
                  <a:lnTo>
                    <a:pt x="50" y="4"/>
                  </a:lnTo>
                  <a:lnTo>
                    <a:pt x="58" y="2"/>
                  </a:lnTo>
                  <a:lnTo>
                    <a:pt x="68" y="2"/>
                  </a:lnTo>
                  <a:lnTo>
                    <a:pt x="76" y="0"/>
                  </a:lnTo>
                  <a:lnTo>
                    <a:pt x="84" y="0"/>
                  </a:lnTo>
                  <a:lnTo>
                    <a:pt x="94" y="2"/>
                  </a:lnTo>
                  <a:lnTo>
                    <a:pt x="102" y="7"/>
                  </a:lnTo>
                  <a:lnTo>
                    <a:pt x="112" y="14"/>
                  </a:lnTo>
                  <a:lnTo>
                    <a:pt x="122" y="23"/>
                  </a:lnTo>
                  <a:lnTo>
                    <a:pt x="132" y="33"/>
                  </a:lnTo>
                  <a:lnTo>
                    <a:pt x="140" y="44"/>
                  </a:lnTo>
                  <a:lnTo>
                    <a:pt x="150" y="54"/>
                  </a:lnTo>
                  <a:lnTo>
                    <a:pt x="159" y="66"/>
                  </a:lnTo>
                  <a:lnTo>
                    <a:pt x="169" y="75"/>
                  </a:lnTo>
                  <a:lnTo>
                    <a:pt x="177" y="82"/>
                  </a:lnTo>
                  <a:lnTo>
                    <a:pt x="187" y="89"/>
                  </a:lnTo>
                  <a:lnTo>
                    <a:pt x="205" y="103"/>
                  </a:lnTo>
                  <a:lnTo>
                    <a:pt x="221" y="120"/>
                  </a:lnTo>
                  <a:lnTo>
                    <a:pt x="231" y="136"/>
                  </a:lnTo>
                  <a:lnTo>
                    <a:pt x="235" y="143"/>
                  </a:lnTo>
                  <a:lnTo>
                    <a:pt x="167" y="124"/>
                  </a:lnTo>
                  <a:lnTo>
                    <a:pt x="124" y="131"/>
                  </a:lnTo>
                  <a:lnTo>
                    <a:pt x="120" y="131"/>
                  </a:lnTo>
                  <a:lnTo>
                    <a:pt x="112" y="131"/>
                  </a:lnTo>
                  <a:lnTo>
                    <a:pt x="100" y="129"/>
                  </a:lnTo>
                  <a:lnTo>
                    <a:pt x="86" y="124"/>
                  </a:lnTo>
                  <a:lnTo>
                    <a:pt x="70" y="117"/>
                  </a:lnTo>
                  <a:lnTo>
                    <a:pt x="54" y="108"/>
                  </a:lnTo>
                  <a:lnTo>
                    <a:pt x="42" y="94"/>
                  </a:lnTo>
                  <a:lnTo>
                    <a:pt x="34" y="75"/>
                  </a:lnTo>
                  <a:lnTo>
                    <a:pt x="28" y="63"/>
                  </a:lnTo>
                  <a:lnTo>
                    <a:pt x="18" y="51"/>
                  </a:lnTo>
                  <a:lnTo>
                    <a:pt x="10" y="44"/>
                  </a:lnTo>
                  <a:lnTo>
                    <a:pt x="2" y="35"/>
                  </a:lnTo>
                  <a:lnTo>
                    <a:pt x="0" y="26"/>
                  </a:lnTo>
                  <a:lnTo>
                    <a:pt x="4" y="19"/>
                  </a:lnTo>
                  <a:lnTo>
                    <a:pt x="18" y="12"/>
                  </a:lnTo>
                  <a:lnTo>
                    <a:pt x="40" y="7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7934400" y="5608440"/>
              <a:ext cx="185760" cy="247680"/>
            </a:xfrm>
            <a:custGeom>
              <a:avLst/>
              <a:gdLst/>
              <a:ahLst/>
              <a:rect l="l" t="t" r="r" b="b"/>
              <a:pathLst>
                <a:path w="109" h="156">
                  <a:moveTo>
                    <a:pt x="30" y="83"/>
                  </a:moveTo>
                  <a:lnTo>
                    <a:pt x="38" y="78"/>
                  </a:lnTo>
                  <a:lnTo>
                    <a:pt x="49" y="71"/>
                  </a:lnTo>
                  <a:lnTo>
                    <a:pt x="61" y="59"/>
                  </a:lnTo>
                  <a:lnTo>
                    <a:pt x="71" y="45"/>
                  </a:lnTo>
                  <a:lnTo>
                    <a:pt x="83" y="33"/>
                  </a:lnTo>
                  <a:lnTo>
                    <a:pt x="93" y="19"/>
                  </a:lnTo>
                  <a:lnTo>
                    <a:pt x="101" y="10"/>
                  </a:lnTo>
                  <a:lnTo>
                    <a:pt x="105" y="3"/>
                  </a:lnTo>
                  <a:lnTo>
                    <a:pt x="109" y="0"/>
                  </a:lnTo>
                  <a:lnTo>
                    <a:pt x="109" y="5"/>
                  </a:lnTo>
                  <a:lnTo>
                    <a:pt x="109" y="19"/>
                  </a:lnTo>
                  <a:lnTo>
                    <a:pt x="107" y="40"/>
                  </a:lnTo>
                  <a:lnTo>
                    <a:pt x="103" y="62"/>
                  </a:lnTo>
                  <a:lnTo>
                    <a:pt x="93" y="78"/>
                  </a:lnTo>
                  <a:lnTo>
                    <a:pt x="81" y="90"/>
                  </a:lnTo>
                  <a:lnTo>
                    <a:pt x="69" y="97"/>
                  </a:lnTo>
                  <a:lnTo>
                    <a:pt x="63" y="104"/>
                  </a:lnTo>
                  <a:lnTo>
                    <a:pt x="59" y="118"/>
                  </a:lnTo>
                  <a:lnTo>
                    <a:pt x="59" y="134"/>
                  </a:lnTo>
                  <a:lnTo>
                    <a:pt x="59" y="146"/>
                  </a:lnTo>
                  <a:lnTo>
                    <a:pt x="51" y="153"/>
                  </a:lnTo>
                  <a:lnTo>
                    <a:pt x="34" y="156"/>
                  </a:lnTo>
                  <a:lnTo>
                    <a:pt x="14" y="151"/>
                  </a:lnTo>
                  <a:lnTo>
                    <a:pt x="2" y="139"/>
                  </a:lnTo>
                  <a:lnTo>
                    <a:pt x="0" y="123"/>
                  </a:lnTo>
                  <a:lnTo>
                    <a:pt x="4" y="104"/>
                  </a:lnTo>
                  <a:lnTo>
                    <a:pt x="14" y="90"/>
                  </a:lnTo>
                  <a:lnTo>
                    <a:pt x="30" y="83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7999560" y="5392440"/>
              <a:ext cx="145800" cy="201600"/>
            </a:xfrm>
            <a:custGeom>
              <a:avLst/>
              <a:gdLst/>
              <a:ahLst/>
              <a:rect l="l" t="t" r="r" b="b"/>
              <a:pathLst>
                <a:path w="86" h="127">
                  <a:moveTo>
                    <a:pt x="4" y="0"/>
                  </a:moveTo>
                  <a:lnTo>
                    <a:pt x="16" y="9"/>
                  </a:lnTo>
                  <a:lnTo>
                    <a:pt x="28" y="28"/>
                  </a:lnTo>
                  <a:lnTo>
                    <a:pt x="38" y="47"/>
                  </a:lnTo>
                  <a:lnTo>
                    <a:pt x="46" y="56"/>
                  </a:lnTo>
                  <a:lnTo>
                    <a:pt x="56" y="56"/>
                  </a:lnTo>
                  <a:lnTo>
                    <a:pt x="68" y="56"/>
                  </a:lnTo>
                  <a:lnTo>
                    <a:pt x="80" y="58"/>
                  </a:lnTo>
                  <a:lnTo>
                    <a:pt x="86" y="65"/>
                  </a:lnTo>
                  <a:lnTo>
                    <a:pt x="86" y="77"/>
                  </a:lnTo>
                  <a:lnTo>
                    <a:pt x="82" y="89"/>
                  </a:lnTo>
                  <a:lnTo>
                    <a:pt x="74" y="103"/>
                  </a:lnTo>
                  <a:lnTo>
                    <a:pt x="66" y="115"/>
                  </a:lnTo>
                  <a:lnTo>
                    <a:pt x="58" y="122"/>
                  </a:lnTo>
                  <a:lnTo>
                    <a:pt x="50" y="127"/>
                  </a:lnTo>
                  <a:lnTo>
                    <a:pt x="40" y="124"/>
                  </a:lnTo>
                  <a:lnTo>
                    <a:pt x="32" y="115"/>
                  </a:lnTo>
                  <a:lnTo>
                    <a:pt x="26" y="101"/>
                  </a:lnTo>
                  <a:lnTo>
                    <a:pt x="22" y="87"/>
                  </a:lnTo>
                  <a:lnTo>
                    <a:pt x="20" y="73"/>
                  </a:lnTo>
                  <a:lnTo>
                    <a:pt x="20" y="63"/>
                  </a:lnTo>
                  <a:lnTo>
                    <a:pt x="18" y="51"/>
                  </a:lnTo>
                  <a:lnTo>
                    <a:pt x="12" y="37"/>
                  </a:lnTo>
                  <a:lnTo>
                    <a:pt x="4" y="28"/>
                  </a:lnTo>
                  <a:lnTo>
                    <a:pt x="0" y="2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2197080" y="4012920"/>
              <a:ext cx="262080" cy="141480"/>
            </a:xfrm>
            <a:custGeom>
              <a:avLst/>
              <a:gdLst/>
              <a:ahLst/>
              <a:rect l="l" t="t" r="r" b="b"/>
              <a:pathLst>
                <a:path w="153" h="89">
                  <a:moveTo>
                    <a:pt x="0" y="9"/>
                  </a:moveTo>
                  <a:lnTo>
                    <a:pt x="6" y="0"/>
                  </a:lnTo>
                  <a:lnTo>
                    <a:pt x="16" y="0"/>
                  </a:lnTo>
                  <a:lnTo>
                    <a:pt x="32" y="4"/>
                  </a:lnTo>
                  <a:lnTo>
                    <a:pt x="48" y="14"/>
                  </a:lnTo>
                  <a:lnTo>
                    <a:pt x="66" y="23"/>
                  </a:lnTo>
                  <a:lnTo>
                    <a:pt x="84" y="35"/>
                  </a:lnTo>
                  <a:lnTo>
                    <a:pt x="100" y="47"/>
                  </a:lnTo>
                  <a:lnTo>
                    <a:pt x="112" y="54"/>
                  </a:lnTo>
                  <a:lnTo>
                    <a:pt x="132" y="63"/>
                  </a:lnTo>
                  <a:lnTo>
                    <a:pt x="149" y="75"/>
                  </a:lnTo>
                  <a:lnTo>
                    <a:pt x="153" y="84"/>
                  </a:lnTo>
                  <a:lnTo>
                    <a:pt x="143" y="89"/>
                  </a:lnTo>
                  <a:lnTo>
                    <a:pt x="132" y="89"/>
                  </a:lnTo>
                  <a:lnTo>
                    <a:pt x="120" y="87"/>
                  </a:lnTo>
                  <a:lnTo>
                    <a:pt x="110" y="84"/>
                  </a:lnTo>
                  <a:lnTo>
                    <a:pt x="98" y="82"/>
                  </a:lnTo>
                  <a:lnTo>
                    <a:pt x="88" y="82"/>
                  </a:lnTo>
                  <a:lnTo>
                    <a:pt x="80" y="80"/>
                  </a:lnTo>
                  <a:lnTo>
                    <a:pt x="76" y="77"/>
                  </a:lnTo>
                  <a:lnTo>
                    <a:pt x="74" y="77"/>
                  </a:lnTo>
                  <a:lnTo>
                    <a:pt x="70" y="75"/>
                  </a:lnTo>
                  <a:lnTo>
                    <a:pt x="62" y="70"/>
                  </a:lnTo>
                  <a:lnTo>
                    <a:pt x="50" y="63"/>
                  </a:lnTo>
                  <a:lnTo>
                    <a:pt x="36" y="54"/>
                  </a:lnTo>
                  <a:lnTo>
                    <a:pt x="22" y="42"/>
                  </a:lnTo>
                  <a:lnTo>
                    <a:pt x="10" y="30"/>
                  </a:lnTo>
                  <a:lnTo>
                    <a:pt x="2" y="18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5238720" y="4844880"/>
              <a:ext cx="185760" cy="412560"/>
            </a:xfrm>
            <a:custGeom>
              <a:avLst/>
              <a:gdLst/>
              <a:ahLst/>
              <a:rect l="l" t="t" r="r" b="b"/>
              <a:pathLst>
                <a:path w="109" h="260">
                  <a:moveTo>
                    <a:pt x="73" y="4"/>
                  </a:moveTo>
                  <a:lnTo>
                    <a:pt x="93" y="0"/>
                  </a:lnTo>
                  <a:lnTo>
                    <a:pt x="103" y="4"/>
                  </a:lnTo>
                  <a:lnTo>
                    <a:pt x="109" y="18"/>
                  </a:lnTo>
                  <a:lnTo>
                    <a:pt x="109" y="37"/>
                  </a:lnTo>
                  <a:lnTo>
                    <a:pt x="107" y="58"/>
                  </a:lnTo>
                  <a:lnTo>
                    <a:pt x="103" y="82"/>
                  </a:lnTo>
                  <a:lnTo>
                    <a:pt x="99" y="103"/>
                  </a:lnTo>
                  <a:lnTo>
                    <a:pt x="97" y="122"/>
                  </a:lnTo>
                  <a:lnTo>
                    <a:pt x="97" y="157"/>
                  </a:lnTo>
                  <a:lnTo>
                    <a:pt x="95" y="192"/>
                  </a:lnTo>
                  <a:lnTo>
                    <a:pt x="91" y="223"/>
                  </a:lnTo>
                  <a:lnTo>
                    <a:pt x="87" y="242"/>
                  </a:lnTo>
                  <a:lnTo>
                    <a:pt x="83" y="246"/>
                  </a:lnTo>
                  <a:lnTo>
                    <a:pt x="77" y="251"/>
                  </a:lnTo>
                  <a:lnTo>
                    <a:pt x="67" y="256"/>
                  </a:lnTo>
                  <a:lnTo>
                    <a:pt x="57" y="260"/>
                  </a:lnTo>
                  <a:lnTo>
                    <a:pt x="45" y="260"/>
                  </a:lnTo>
                  <a:lnTo>
                    <a:pt x="35" y="258"/>
                  </a:lnTo>
                  <a:lnTo>
                    <a:pt x="27" y="249"/>
                  </a:lnTo>
                  <a:lnTo>
                    <a:pt x="19" y="237"/>
                  </a:lnTo>
                  <a:lnTo>
                    <a:pt x="8" y="204"/>
                  </a:lnTo>
                  <a:lnTo>
                    <a:pt x="2" y="176"/>
                  </a:lnTo>
                  <a:lnTo>
                    <a:pt x="0" y="152"/>
                  </a:lnTo>
                  <a:lnTo>
                    <a:pt x="2" y="136"/>
                  </a:lnTo>
                  <a:lnTo>
                    <a:pt x="8" y="119"/>
                  </a:lnTo>
                  <a:lnTo>
                    <a:pt x="19" y="101"/>
                  </a:lnTo>
                  <a:lnTo>
                    <a:pt x="33" y="87"/>
                  </a:lnTo>
                  <a:lnTo>
                    <a:pt x="45" y="82"/>
                  </a:lnTo>
                  <a:lnTo>
                    <a:pt x="53" y="70"/>
                  </a:lnTo>
                  <a:lnTo>
                    <a:pt x="59" y="44"/>
                  </a:lnTo>
                  <a:lnTo>
                    <a:pt x="65" y="18"/>
                  </a:lnTo>
                  <a:lnTo>
                    <a:pt x="73" y="4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0" name=""/>
          <p:cNvSpPr/>
          <p:nvPr/>
        </p:nvSpPr>
        <p:spPr>
          <a:xfrm>
            <a:off x="4281480" y="3103560"/>
            <a:ext cx="3273480" cy="0"/>
          </a:xfrm>
          <a:prstGeom prst="line">
            <a:avLst/>
          </a:prstGeom>
          <a:ln w="3816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338880" y="4551480"/>
            <a:ext cx="533520" cy="365040"/>
          </a:xfrm>
          <a:custGeom>
            <a:avLst/>
            <a:gdLst/>
            <a:ahLst/>
            <a:rect l="l" t="t" r="r" b="b"/>
            <a:pathLst>
              <a:path w="167" h="185">
                <a:moveTo>
                  <a:pt x="0" y="4"/>
                </a:moveTo>
                <a:lnTo>
                  <a:pt x="2" y="16"/>
                </a:lnTo>
                <a:lnTo>
                  <a:pt x="18" y="26"/>
                </a:lnTo>
                <a:lnTo>
                  <a:pt x="36" y="37"/>
                </a:lnTo>
                <a:lnTo>
                  <a:pt x="49" y="54"/>
                </a:lnTo>
                <a:lnTo>
                  <a:pt x="57" y="68"/>
                </a:lnTo>
                <a:lnTo>
                  <a:pt x="63" y="80"/>
                </a:lnTo>
                <a:lnTo>
                  <a:pt x="69" y="91"/>
                </a:lnTo>
                <a:lnTo>
                  <a:pt x="75" y="105"/>
                </a:lnTo>
                <a:lnTo>
                  <a:pt x="83" y="122"/>
                </a:lnTo>
                <a:lnTo>
                  <a:pt x="95" y="141"/>
                </a:lnTo>
                <a:lnTo>
                  <a:pt x="107" y="159"/>
                </a:lnTo>
                <a:lnTo>
                  <a:pt x="121" y="181"/>
                </a:lnTo>
                <a:lnTo>
                  <a:pt x="131" y="185"/>
                </a:lnTo>
                <a:lnTo>
                  <a:pt x="143" y="185"/>
                </a:lnTo>
                <a:lnTo>
                  <a:pt x="155" y="183"/>
                </a:lnTo>
                <a:lnTo>
                  <a:pt x="165" y="176"/>
                </a:lnTo>
                <a:lnTo>
                  <a:pt x="167" y="164"/>
                </a:lnTo>
                <a:lnTo>
                  <a:pt x="163" y="150"/>
                </a:lnTo>
                <a:lnTo>
                  <a:pt x="155" y="134"/>
                </a:lnTo>
                <a:lnTo>
                  <a:pt x="143" y="122"/>
                </a:lnTo>
                <a:lnTo>
                  <a:pt x="133" y="112"/>
                </a:lnTo>
                <a:lnTo>
                  <a:pt x="123" y="103"/>
                </a:lnTo>
                <a:lnTo>
                  <a:pt x="111" y="94"/>
                </a:lnTo>
                <a:lnTo>
                  <a:pt x="101" y="84"/>
                </a:lnTo>
                <a:lnTo>
                  <a:pt x="93" y="75"/>
                </a:lnTo>
                <a:lnTo>
                  <a:pt x="85" y="65"/>
                </a:lnTo>
                <a:lnTo>
                  <a:pt x="79" y="56"/>
                </a:lnTo>
                <a:lnTo>
                  <a:pt x="73" y="47"/>
                </a:lnTo>
                <a:lnTo>
                  <a:pt x="67" y="35"/>
                </a:lnTo>
                <a:lnTo>
                  <a:pt x="59" y="26"/>
                </a:lnTo>
                <a:lnTo>
                  <a:pt x="51" y="18"/>
                </a:lnTo>
                <a:lnTo>
                  <a:pt x="41" y="16"/>
                </a:lnTo>
                <a:lnTo>
                  <a:pt x="30" y="11"/>
                </a:lnTo>
                <a:lnTo>
                  <a:pt x="18" y="4"/>
                </a:lnTo>
                <a:lnTo>
                  <a:pt x="8" y="0"/>
                </a:lnTo>
                <a:lnTo>
                  <a:pt x="0" y="4"/>
                </a:lnTo>
                <a:close/>
              </a:path>
            </a:pathLst>
          </a:custGeom>
          <a:solidFill>
            <a:srgbClr val="008000"/>
          </a:solidFill>
          <a:ln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4357800" y="4932360"/>
            <a:ext cx="2209680" cy="1066680"/>
          </a:xfrm>
          <a:custGeom>
            <a:avLst/>
            <a:gdLst/>
            <a:ahLst/>
            <a:rect l="l" t="t" r="r" b="b"/>
            <a:pathLst>
              <a:path w="1416" h="543">
                <a:moveTo>
                  <a:pt x="1416" y="0"/>
                </a:moveTo>
                <a:cubicBezTo>
                  <a:pt x="1373" y="58"/>
                  <a:pt x="1330" y="116"/>
                  <a:pt x="1278" y="165"/>
                </a:cubicBezTo>
                <a:cubicBezTo>
                  <a:pt x="1226" y="214"/>
                  <a:pt x="1173" y="255"/>
                  <a:pt x="1104" y="297"/>
                </a:cubicBezTo>
                <a:cubicBezTo>
                  <a:pt x="1035" y="339"/>
                  <a:pt x="960" y="384"/>
                  <a:pt x="864" y="420"/>
                </a:cubicBezTo>
                <a:cubicBezTo>
                  <a:pt x="768" y="456"/>
                  <a:pt x="629" y="493"/>
                  <a:pt x="528" y="513"/>
                </a:cubicBezTo>
                <a:cubicBezTo>
                  <a:pt x="427" y="533"/>
                  <a:pt x="343" y="543"/>
                  <a:pt x="255" y="543"/>
                </a:cubicBezTo>
                <a:cubicBezTo>
                  <a:pt x="167" y="543"/>
                  <a:pt x="53" y="522"/>
                  <a:pt x="0" y="516"/>
                </a:cubicBezTo>
              </a:path>
            </a:pathLst>
          </a:custGeom>
          <a:noFill/>
          <a:ln w="82440">
            <a:solidFill>
              <a:srgbClr val="ffff66"/>
            </a:solidFill>
            <a:round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967280" y="4780080"/>
            <a:ext cx="1062000" cy="895320"/>
          </a:xfrm>
          <a:custGeom>
            <a:avLst/>
            <a:gdLst/>
            <a:ahLst/>
            <a:rect l="l" t="t" r="r" b="b"/>
            <a:pathLst>
              <a:path w="753" h="564">
                <a:moveTo>
                  <a:pt x="0" y="564"/>
                </a:moveTo>
                <a:cubicBezTo>
                  <a:pt x="43" y="555"/>
                  <a:pt x="187" y="534"/>
                  <a:pt x="259" y="512"/>
                </a:cubicBezTo>
                <a:cubicBezTo>
                  <a:pt x="331" y="490"/>
                  <a:pt x="385" y="460"/>
                  <a:pt x="435" y="432"/>
                </a:cubicBezTo>
                <a:cubicBezTo>
                  <a:pt x="485" y="404"/>
                  <a:pt x="514" y="383"/>
                  <a:pt x="557" y="344"/>
                </a:cubicBezTo>
                <a:cubicBezTo>
                  <a:pt x="600" y="305"/>
                  <a:pt x="660" y="253"/>
                  <a:pt x="693" y="196"/>
                </a:cubicBezTo>
                <a:cubicBezTo>
                  <a:pt x="726" y="139"/>
                  <a:pt x="741" y="41"/>
                  <a:pt x="753" y="0"/>
                </a:cubicBezTo>
              </a:path>
            </a:pathLst>
          </a:custGeom>
          <a:noFill/>
          <a:ln w="139680">
            <a:solidFill>
              <a:srgbClr val="ffff66"/>
            </a:solidFill>
            <a:round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595680" y="3255840"/>
            <a:ext cx="914400" cy="2286000"/>
          </a:xfrm>
          <a:custGeom>
            <a:avLst/>
            <a:gdLst/>
            <a:ahLst/>
            <a:rect l="l" t="t" r="r" b="b"/>
            <a:pathLst>
              <a:path w="658" h="1254">
                <a:moveTo>
                  <a:pt x="658" y="1254"/>
                </a:moveTo>
                <a:cubicBezTo>
                  <a:pt x="607" y="1225"/>
                  <a:pt x="433" y="1140"/>
                  <a:pt x="349" y="1080"/>
                </a:cubicBezTo>
                <a:cubicBezTo>
                  <a:pt x="265" y="1020"/>
                  <a:pt x="204" y="968"/>
                  <a:pt x="151" y="891"/>
                </a:cubicBezTo>
                <a:cubicBezTo>
                  <a:pt x="98" y="814"/>
                  <a:pt x="47" y="705"/>
                  <a:pt x="28" y="615"/>
                </a:cubicBezTo>
                <a:cubicBezTo>
                  <a:pt x="9" y="525"/>
                  <a:pt x="0" y="450"/>
                  <a:pt x="37" y="348"/>
                </a:cubicBezTo>
                <a:cubicBezTo>
                  <a:pt x="74" y="246"/>
                  <a:pt x="208" y="72"/>
                  <a:pt x="253" y="0"/>
                </a:cubicBezTo>
              </a:path>
            </a:pathLst>
          </a:custGeom>
          <a:noFill/>
          <a:ln w="241200">
            <a:solidFill>
              <a:srgbClr val="ffff66"/>
            </a:solidFill>
            <a:round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395280" y="3408480"/>
            <a:ext cx="685800" cy="199800"/>
          </a:xfrm>
          <a:custGeom>
            <a:avLst/>
            <a:gdLst/>
            <a:ahLst/>
            <a:rect l="l" t="t" r="r" b="b"/>
            <a:pathLst>
              <a:path w="397" h="126">
                <a:moveTo>
                  <a:pt x="397" y="0"/>
                </a:moveTo>
                <a:lnTo>
                  <a:pt x="219" y="51"/>
                </a:lnTo>
                <a:lnTo>
                  <a:pt x="0" y="126"/>
                </a:lnTo>
              </a:path>
            </a:pathLst>
          </a:custGeom>
          <a:noFill/>
          <a:ln w="47520">
            <a:solidFill>
              <a:srgbClr val="ffff66"/>
            </a:solidFill>
            <a:round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6843960" y="3311280"/>
            <a:ext cx="1551960" cy="20296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4607" y="693"/>
                </a:moveTo>
                <a:arcTo wR="10800" hR="10800" stAng="-4161528" swAng="8267151"/>
                <a:lnTo>
                  <a:pt x="10800" y="10800"/>
                </a:lnTo>
                <a:close/>
              </a:path>
              <a:path fill="none" w="21600" h="21600">
                <a:moveTo>
                  <a:pt x="14607" y="693"/>
                </a:moveTo>
                <a:arcTo wR="10800" hR="10800" stAng="-4161528" swAng="8267151"/>
              </a:path>
            </a:pathLst>
          </a:custGeom>
          <a:noFill/>
          <a:ln cap="rnd" w="355680">
            <a:solidFill>
              <a:srgbClr val="ffff66"/>
            </a:solidFill>
            <a:miter/>
            <a:headEnd len="sm" type="triangle" w="sm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 flipH="1" rot="18604800">
            <a:off x="6109920" y="3501000"/>
            <a:ext cx="1522080" cy="118980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8392" y="18481"/>
                </a:moveTo>
                <a:arcTo wR="10800" hR="10800" stAng="2719905" swAng="7549842"/>
                <a:lnTo>
                  <a:pt x="10800" y="10800"/>
                </a:lnTo>
                <a:close/>
              </a:path>
              <a:path fill="none" w="21600" h="21600">
                <a:moveTo>
                  <a:pt x="18392" y="18481"/>
                </a:moveTo>
                <a:arcTo wR="10800" hR="10800" stAng="2719905" swAng="7549842"/>
              </a:path>
            </a:pathLst>
          </a:custGeom>
          <a:noFill/>
          <a:ln cap="rnd" w="190440">
            <a:solidFill>
              <a:srgbClr val="ffff66"/>
            </a:solidFill>
            <a:miter/>
            <a:tailEnd len="med" type="triangle" w="sm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flipH="1" rot="20665200">
            <a:off x="3283200" y="1899000"/>
            <a:ext cx="5101560" cy="462744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9045" y="3825"/>
                </a:moveTo>
                <a:arcTo wR="10800" hR="10800" stAng="-2413880" swAng="9358246"/>
                <a:lnTo>
                  <a:pt x="10800" y="10800"/>
                </a:lnTo>
                <a:close/>
              </a:path>
              <a:path fill="none" w="21600" h="21600">
                <a:moveTo>
                  <a:pt x="19045" y="3825"/>
                </a:moveTo>
                <a:arcTo wR="10800" hR="10800" stAng="-2413880" swAng="9358246"/>
              </a:path>
            </a:pathLst>
          </a:custGeom>
          <a:noFill/>
          <a:ln cap="rnd" w="76320">
            <a:solidFill>
              <a:srgbClr val="ffff66"/>
            </a:solidFill>
            <a:miter/>
            <a:headEnd len="lg" type="stealth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rot="6775200">
            <a:off x="1481760" y="3880080"/>
            <a:ext cx="3815640" cy="136944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223" y="21585"/>
                </a:moveTo>
                <a:arcTo wR="10800" hR="10800" stAng="5583631" swAng="3305146"/>
                <a:lnTo>
                  <a:pt x="10800" y="10800"/>
                </a:lnTo>
                <a:close/>
              </a:path>
              <a:path fill="none" w="21600" h="21600">
                <a:moveTo>
                  <a:pt x="10223" y="21585"/>
                </a:moveTo>
                <a:arcTo wR="10800" hR="10800" stAng="5583631" swAng="3305146"/>
              </a:path>
            </a:pathLst>
          </a:custGeom>
          <a:noFill/>
          <a:ln cap="rnd" w="152280">
            <a:solidFill>
              <a:srgbClr val="ffff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rot="8238000">
            <a:off x="2172960" y="2980800"/>
            <a:ext cx="2063880" cy="108252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21600"/>
                </a:moveTo>
                <a:arcTo wR="10800" hR="10800" stAng="5400000" swAng="4332412"/>
                <a:lnTo>
                  <a:pt x="10800" y="10800"/>
                </a:lnTo>
                <a:close/>
              </a:path>
              <a:path fill="none" w="21600" h="21600">
                <a:moveTo>
                  <a:pt x="10800" y="21600"/>
                </a:moveTo>
                <a:arcTo wR="10800" hR="10800" stAng="5400000" swAng="4332412"/>
              </a:path>
            </a:pathLst>
          </a:custGeom>
          <a:noFill/>
          <a:ln cap="rnd" w="57240">
            <a:solidFill>
              <a:srgbClr val="ffff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 flipH="1" rot="20075400">
            <a:off x="1753200" y="3306600"/>
            <a:ext cx="1002600" cy="103032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6683" y="20785"/>
                </a:moveTo>
                <a:arcTo wR="10800" hR="10800" stAng="6744414" swAng="5550599"/>
                <a:lnTo>
                  <a:pt x="10800" y="10800"/>
                </a:lnTo>
                <a:close/>
              </a:path>
              <a:path fill="none" w="21600" h="21600">
                <a:moveTo>
                  <a:pt x="6683" y="20785"/>
                </a:moveTo>
                <a:arcTo wR="10800" hR="10800" stAng="6744414" swAng="5550599"/>
              </a:path>
            </a:pathLst>
          </a:custGeom>
          <a:noFill/>
          <a:ln cap="rnd" w="69840">
            <a:solidFill>
              <a:srgbClr val="ffff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rot="12984600">
            <a:off x="6652800" y="3536640"/>
            <a:ext cx="547920" cy="138240"/>
          </a:xfrm>
          <a:custGeom>
            <a:avLst/>
            <a:gdLst/>
            <a:ahLst/>
            <a:rect l="l" t="t" r="r" b="b"/>
            <a:pathLst>
              <a:path w="397" h="126">
                <a:moveTo>
                  <a:pt x="397" y="0"/>
                </a:moveTo>
                <a:lnTo>
                  <a:pt x="219" y="51"/>
                </a:lnTo>
                <a:lnTo>
                  <a:pt x="0" y="126"/>
                </a:lnTo>
              </a:path>
            </a:pathLst>
          </a:custGeom>
          <a:noFill/>
          <a:ln w="165240">
            <a:solidFill>
              <a:srgbClr val="ffff66"/>
            </a:solidFill>
            <a:round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rot="17178000">
            <a:off x="4028760" y="1646280"/>
            <a:ext cx="1467000" cy="125640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6683" y="20785"/>
                </a:moveTo>
                <a:arcTo wR="10800" hR="10800" stAng="6744414" swAng="3810467"/>
                <a:lnTo>
                  <a:pt x="10800" y="10800"/>
                </a:lnTo>
                <a:close/>
              </a:path>
              <a:path fill="none" w="21600" h="21600">
                <a:moveTo>
                  <a:pt x="6683" y="20785"/>
                </a:moveTo>
                <a:arcTo wR="10800" hR="10800" stAng="6744414" swAng="3810467"/>
              </a:path>
            </a:pathLst>
          </a:custGeom>
          <a:noFill/>
          <a:ln cap="rnd" w="104760">
            <a:solidFill>
              <a:srgbClr val="ffff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800600" y="4856040"/>
            <a:ext cx="12049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14.2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809880" y="4398840"/>
            <a:ext cx="12049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48.2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6248520" y="3027240"/>
            <a:ext cx="12189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43.5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8001000" y="5546880"/>
            <a:ext cx="1143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69.0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6019920" y="4246560"/>
            <a:ext cx="1066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40.3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333760" y="2419200"/>
            <a:ext cx="1043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12.1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715000" y="5618160"/>
            <a:ext cx="12952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10.7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334120" y="6151680"/>
            <a:ext cx="12952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9.2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2209680" y="4322880"/>
            <a:ext cx="1295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27.8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523880" y="3789360"/>
            <a:ext cx="1295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12.9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04920" y="3637080"/>
            <a:ext cx="12952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3.9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905120" y="2951280"/>
            <a:ext cx="12952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5.3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228600" y="228240"/>
            <a:ext cx="86868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Worldwide Seaborne </a:t>
            </a:r>
            <a:br>
              <a:rPr sz="3600"/>
            </a:br>
            <a:r>
              <a:rPr b="1" lang="en-GB" sz="3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Thermal Coal Flows: 2000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rot="9670200">
            <a:off x="5702760" y="2836440"/>
            <a:ext cx="2063880" cy="108252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6152" y="20549"/>
                </a:moveTo>
                <a:arcTo wR="10800" hR="10800" stAng="6929384" swAng="2803028"/>
                <a:lnTo>
                  <a:pt x="10800" y="10800"/>
                </a:lnTo>
                <a:close/>
              </a:path>
              <a:path fill="none" w="21600" h="21600">
                <a:moveTo>
                  <a:pt x="6152" y="20549"/>
                </a:moveTo>
                <a:arcTo wR="10800" hR="10800" stAng="6929384" swAng="2803028"/>
              </a:path>
            </a:pathLst>
          </a:custGeom>
          <a:noFill/>
          <a:ln cap="rnd" w="57240">
            <a:solidFill>
              <a:srgbClr val="ffff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6553080" y="2362320"/>
            <a:ext cx="902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4.9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52280" y="6172200"/>
            <a:ext cx="34290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2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Total:  302.0 Mt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"/>
          <p:cNvGrpSpPr/>
          <p:nvPr/>
        </p:nvGrpSpPr>
        <p:grpSpPr>
          <a:xfrm>
            <a:off x="76320" y="1427040"/>
            <a:ext cx="8686800" cy="4865760"/>
            <a:chOff x="76320" y="1427040"/>
            <a:chExt cx="8686800" cy="4865760"/>
          </a:xfrm>
        </p:grpSpPr>
        <p:grpSp>
          <p:nvGrpSpPr>
            <p:cNvPr id="81" name=""/>
            <p:cNvGrpSpPr/>
            <p:nvPr/>
          </p:nvGrpSpPr>
          <p:grpSpPr>
            <a:xfrm>
              <a:off x="152280" y="1503360"/>
              <a:ext cx="8610480" cy="4789440"/>
              <a:chOff x="152280" y="1503360"/>
              <a:chExt cx="8610480" cy="4789440"/>
            </a:xfrm>
          </p:grpSpPr>
          <p:sp>
            <p:nvSpPr>
              <p:cNvPr id="82" name=""/>
              <p:cNvSpPr/>
              <p:nvPr/>
            </p:nvSpPr>
            <p:spPr>
              <a:xfrm>
                <a:off x="2214720" y="4319640"/>
                <a:ext cx="1058760" cy="1973160"/>
              </a:xfrm>
              <a:custGeom>
                <a:avLst/>
                <a:gdLst/>
                <a:ahLst/>
                <a:rect l="l" t="t" r="r" b="b"/>
                <a:pathLst>
                  <a:path w="627" h="1243">
                    <a:moveTo>
                      <a:pt x="20" y="80"/>
                    </a:moveTo>
                    <a:lnTo>
                      <a:pt x="8" y="134"/>
                    </a:lnTo>
                    <a:lnTo>
                      <a:pt x="0" y="207"/>
                    </a:lnTo>
                    <a:lnTo>
                      <a:pt x="2" y="285"/>
                    </a:lnTo>
                    <a:lnTo>
                      <a:pt x="16" y="348"/>
                    </a:lnTo>
                    <a:lnTo>
                      <a:pt x="30" y="372"/>
                    </a:lnTo>
                    <a:lnTo>
                      <a:pt x="46" y="395"/>
                    </a:lnTo>
                    <a:lnTo>
                      <a:pt x="64" y="416"/>
                    </a:lnTo>
                    <a:lnTo>
                      <a:pt x="82" y="437"/>
                    </a:lnTo>
                    <a:lnTo>
                      <a:pt x="98" y="459"/>
                    </a:lnTo>
                    <a:lnTo>
                      <a:pt x="114" y="480"/>
                    </a:lnTo>
                    <a:lnTo>
                      <a:pt x="124" y="501"/>
                    </a:lnTo>
                    <a:lnTo>
                      <a:pt x="132" y="524"/>
                    </a:lnTo>
                    <a:lnTo>
                      <a:pt x="140" y="571"/>
                    </a:lnTo>
                    <a:lnTo>
                      <a:pt x="142" y="625"/>
                    </a:lnTo>
                    <a:lnTo>
                      <a:pt x="138" y="682"/>
                    </a:lnTo>
                    <a:lnTo>
                      <a:pt x="128" y="740"/>
                    </a:lnTo>
                    <a:lnTo>
                      <a:pt x="120" y="778"/>
                    </a:lnTo>
                    <a:lnTo>
                      <a:pt x="116" y="816"/>
                    </a:lnTo>
                    <a:lnTo>
                      <a:pt x="114" y="856"/>
                    </a:lnTo>
                    <a:lnTo>
                      <a:pt x="112" y="893"/>
                    </a:lnTo>
                    <a:lnTo>
                      <a:pt x="110" y="928"/>
                    </a:lnTo>
                    <a:lnTo>
                      <a:pt x="108" y="961"/>
                    </a:lnTo>
                    <a:lnTo>
                      <a:pt x="104" y="992"/>
                    </a:lnTo>
                    <a:lnTo>
                      <a:pt x="100" y="1015"/>
                    </a:lnTo>
                    <a:lnTo>
                      <a:pt x="92" y="1039"/>
                    </a:lnTo>
                    <a:lnTo>
                      <a:pt x="86" y="1067"/>
                    </a:lnTo>
                    <a:lnTo>
                      <a:pt x="82" y="1093"/>
                    </a:lnTo>
                    <a:lnTo>
                      <a:pt x="88" y="1119"/>
                    </a:lnTo>
                    <a:lnTo>
                      <a:pt x="98" y="1147"/>
                    </a:lnTo>
                    <a:lnTo>
                      <a:pt x="112" y="1180"/>
                    </a:lnTo>
                    <a:lnTo>
                      <a:pt x="126" y="1210"/>
                    </a:lnTo>
                    <a:lnTo>
                      <a:pt x="142" y="1229"/>
                    </a:lnTo>
                    <a:lnTo>
                      <a:pt x="152" y="1234"/>
                    </a:lnTo>
                    <a:lnTo>
                      <a:pt x="162" y="1236"/>
                    </a:lnTo>
                    <a:lnTo>
                      <a:pt x="173" y="1241"/>
                    </a:lnTo>
                    <a:lnTo>
                      <a:pt x="183" y="1241"/>
                    </a:lnTo>
                    <a:lnTo>
                      <a:pt x="195" y="1243"/>
                    </a:lnTo>
                    <a:lnTo>
                      <a:pt x="203" y="1243"/>
                    </a:lnTo>
                    <a:lnTo>
                      <a:pt x="211" y="1241"/>
                    </a:lnTo>
                    <a:lnTo>
                      <a:pt x="217" y="1239"/>
                    </a:lnTo>
                    <a:lnTo>
                      <a:pt x="217" y="1229"/>
                    </a:lnTo>
                    <a:lnTo>
                      <a:pt x="211" y="1225"/>
                    </a:lnTo>
                    <a:lnTo>
                      <a:pt x="205" y="1217"/>
                    </a:lnTo>
                    <a:lnTo>
                      <a:pt x="197" y="1206"/>
                    </a:lnTo>
                    <a:lnTo>
                      <a:pt x="189" y="1192"/>
                    </a:lnTo>
                    <a:lnTo>
                      <a:pt x="183" y="1173"/>
                    </a:lnTo>
                    <a:lnTo>
                      <a:pt x="179" y="1147"/>
                    </a:lnTo>
                    <a:lnTo>
                      <a:pt x="181" y="1112"/>
                    </a:lnTo>
                    <a:lnTo>
                      <a:pt x="189" y="1079"/>
                    </a:lnTo>
                    <a:lnTo>
                      <a:pt x="199" y="1058"/>
                    </a:lnTo>
                    <a:lnTo>
                      <a:pt x="213" y="1041"/>
                    </a:lnTo>
                    <a:lnTo>
                      <a:pt x="229" y="1025"/>
                    </a:lnTo>
                    <a:lnTo>
                      <a:pt x="245" y="1006"/>
                    </a:lnTo>
                    <a:lnTo>
                      <a:pt x="255" y="982"/>
                    </a:lnTo>
                    <a:lnTo>
                      <a:pt x="263" y="957"/>
                    </a:lnTo>
                    <a:lnTo>
                      <a:pt x="271" y="933"/>
                    </a:lnTo>
                    <a:lnTo>
                      <a:pt x="281" y="914"/>
                    </a:lnTo>
                    <a:lnTo>
                      <a:pt x="293" y="905"/>
                    </a:lnTo>
                    <a:lnTo>
                      <a:pt x="307" y="898"/>
                    </a:lnTo>
                    <a:lnTo>
                      <a:pt x="321" y="889"/>
                    </a:lnTo>
                    <a:lnTo>
                      <a:pt x="334" y="877"/>
                    </a:lnTo>
                    <a:lnTo>
                      <a:pt x="346" y="858"/>
                    </a:lnTo>
                    <a:lnTo>
                      <a:pt x="356" y="842"/>
                    </a:lnTo>
                    <a:lnTo>
                      <a:pt x="366" y="827"/>
                    </a:lnTo>
                    <a:lnTo>
                      <a:pt x="376" y="813"/>
                    </a:lnTo>
                    <a:lnTo>
                      <a:pt x="386" y="799"/>
                    </a:lnTo>
                    <a:lnTo>
                      <a:pt x="394" y="785"/>
                    </a:lnTo>
                    <a:lnTo>
                      <a:pt x="404" y="769"/>
                    </a:lnTo>
                    <a:lnTo>
                      <a:pt x="412" y="755"/>
                    </a:lnTo>
                    <a:lnTo>
                      <a:pt x="416" y="743"/>
                    </a:lnTo>
                    <a:lnTo>
                      <a:pt x="422" y="731"/>
                    </a:lnTo>
                    <a:lnTo>
                      <a:pt x="430" y="719"/>
                    </a:lnTo>
                    <a:lnTo>
                      <a:pt x="434" y="703"/>
                    </a:lnTo>
                    <a:lnTo>
                      <a:pt x="432" y="684"/>
                    </a:lnTo>
                    <a:lnTo>
                      <a:pt x="430" y="668"/>
                    </a:lnTo>
                    <a:lnTo>
                      <a:pt x="434" y="656"/>
                    </a:lnTo>
                    <a:lnTo>
                      <a:pt x="444" y="651"/>
                    </a:lnTo>
                    <a:lnTo>
                      <a:pt x="456" y="649"/>
                    </a:lnTo>
                    <a:lnTo>
                      <a:pt x="466" y="649"/>
                    </a:lnTo>
                    <a:lnTo>
                      <a:pt x="478" y="644"/>
                    </a:lnTo>
                    <a:lnTo>
                      <a:pt x="490" y="639"/>
                    </a:lnTo>
                    <a:lnTo>
                      <a:pt x="505" y="632"/>
                    </a:lnTo>
                    <a:lnTo>
                      <a:pt x="519" y="625"/>
                    </a:lnTo>
                    <a:lnTo>
                      <a:pt x="533" y="623"/>
                    </a:lnTo>
                    <a:lnTo>
                      <a:pt x="545" y="621"/>
                    </a:lnTo>
                    <a:lnTo>
                      <a:pt x="555" y="611"/>
                    </a:lnTo>
                    <a:lnTo>
                      <a:pt x="563" y="599"/>
                    </a:lnTo>
                    <a:lnTo>
                      <a:pt x="571" y="588"/>
                    </a:lnTo>
                    <a:lnTo>
                      <a:pt x="579" y="567"/>
                    </a:lnTo>
                    <a:lnTo>
                      <a:pt x="589" y="534"/>
                    </a:lnTo>
                    <a:lnTo>
                      <a:pt x="599" y="498"/>
                    </a:lnTo>
                    <a:lnTo>
                      <a:pt x="607" y="470"/>
                    </a:lnTo>
                    <a:lnTo>
                      <a:pt x="611" y="447"/>
                    </a:lnTo>
                    <a:lnTo>
                      <a:pt x="617" y="421"/>
                    </a:lnTo>
                    <a:lnTo>
                      <a:pt x="621" y="397"/>
                    </a:lnTo>
                    <a:lnTo>
                      <a:pt x="625" y="379"/>
                    </a:lnTo>
                    <a:lnTo>
                      <a:pt x="627" y="360"/>
                    </a:lnTo>
                    <a:lnTo>
                      <a:pt x="625" y="336"/>
                    </a:lnTo>
                    <a:lnTo>
                      <a:pt x="619" y="313"/>
                    </a:lnTo>
                    <a:lnTo>
                      <a:pt x="613" y="301"/>
                    </a:lnTo>
                    <a:lnTo>
                      <a:pt x="607" y="299"/>
                    </a:lnTo>
                    <a:lnTo>
                      <a:pt x="599" y="294"/>
                    </a:lnTo>
                    <a:lnTo>
                      <a:pt x="589" y="292"/>
                    </a:lnTo>
                    <a:lnTo>
                      <a:pt x="579" y="287"/>
                    </a:lnTo>
                    <a:lnTo>
                      <a:pt x="571" y="282"/>
                    </a:lnTo>
                    <a:lnTo>
                      <a:pt x="561" y="275"/>
                    </a:lnTo>
                    <a:lnTo>
                      <a:pt x="555" y="268"/>
                    </a:lnTo>
                    <a:lnTo>
                      <a:pt x="551" y="261"/>
                    </a:lnTo>
                    <a:lnTo>
                      <a:pt x="545" y="247"/>
                    </a:lnTo>
                    <a:lnTo>
                      <a:pt x="537" y="235"/>
                    </a:lnTo>
                    <a:lnTo>
                      <a:pt x="527" y="228"/>
                    </a:lnTo>
                    <a:lnTo>
                      <a:pt x="517" y="226"/>
                    </a:lnTo>
                    <a:lnTo>
                      <a:pt x="511" y="226"/>
                    </a:lnTo>
                    <a:lnTo>
                      <a:pt x="503" y="226"/>
                    </a:lnTo>
                    <a:lnTo>
                      <a:pt x="495" y="226"/>
                    </a:lnTo>
                    <a:lnTo>
                      <a:pt x="484" y="226"/>
                    </a:lnTo>
                    <a:lnTo>
                      <a:pt x="474" y="224"/>
                    </a:lnTo>
                    <a:lnTo>
                      <a:pt x="466" y="219"/>
                    </a:lnTo>
                    <a:lnTo>
                      <a:pt x="460" y="214"/>
                    </a:lnTo>
                    <a:lnTo>
                      <a:pt x="454" y="207"/>
                    </a:lnTo>
                    <a:lnTo>
                      <a:pt x="444" y="188"/>
                    </a:lnTo>
                    <a:lnTo>
                      <a:pt x="430" y="162"/>
                    </a:lnTo>
                    <a:lnTo>
                      <a:pt x="418" y="141"/>
                    </a:lnTo>
                    <a:lnTo>
                      <a:pt x="406" y="127"/>
                    </a:lnTo>
                    <a:lnTo>
                      <a:pt x="398" y="120"/>
                    </a:lnTo>
                    <a:lnTo>
                      <a:pt x="384" y="108"/>
                    </a:lnTo>
                    <a:lnTo>
                      <a:pt x="366" y="94"/>
                    </a:lnTo>
                    <a:lnTo>
                      <a:pt x="344" y="78"/>
                    </a:lnTo>
                    <a:lnTo>
                      <a:pt x="319" y="64"/>
                    </a:lnTo>
                    <a:lnTo>
                      <a:pt x="295" y="50"/>
                    </a:lnTo>
                    <a:lnTo>
                      <a:pt x="271" y="40"/>
                    </a:lnTo>
                    <a:lnTo>
                      <a:pt x="249" y="36"/>
                    </a:lnTo>
                    <a:lnTo>
                      <a:pt x="229" y="33"/>
                    </a:lnTo>
                    <a:lnTo>
                      <a:pt x="213" y="31"/>
                    </a:lnTo>
                    <a:lnTo>
                      <a:pt x="197" y="29"/>
                    </a:lnTo>
                    <a:lnTo>
                      <a:pt x="185" y="26"/>
                    </a:lnTo>
                    <a:lnTo>
                      <a:pt x="173" y="26"/>
                    </a:lnTo>
                    <a:lnTo>
                      <a:pt x="162" y="24"/>
                    </a:lnTo>
                    <a:lnTo>
                      <a:pt x="156" y="24"/>
                    </a:lnTo>
                    <a:lnTo>
                      <a:pt x="150" y="26"/>
                    </a:lnTo>
                    <a:lnTo>
                      <a:pt x="142" y="26"/>
                    </a:lnTo>
                    <a:lnTo>
                      <a:pt x="134" y="21"/>
                    </a:lnTo>
                    <a:lnTo>
                      <a:pt x="126" y="14"/>
                    </a:lnTo>
                    <a:lnTo>
                      <a:pt x="120" y="7"/>
                    </a:lnTo>
                    <a:lnTo>
                      <a:pt x="112" y="3"/>
                    </a:lnTo>
                    <a:lnTo>
                      <a:pt x="104" y="0"/>
                    </a:lnTo>
                    <a:lnTo>
                      <a:pt x="94" y="5"/>
                    </a:lnTo>
                    <a:lnTo>
                      <a:pt x="86" y="10"/>
                    </a:lnTo>
                    <a:lnTo>
                      <a:pt x="78" y="19"/>
                    </a:lnTo>
                    <a:lnTo>
                      <a:pt x="68" y="33"/>
                    </a:lnTo>
                    <a:lnTo>
                      <a:pt x="60" y="45"/>
                    </a:lnTo>
                    <a:lnTo>
                      <a:pt x="50" y="54"/>
                    </a:lnTo>
                    <a:lnTo>
                      <a:pt x="46" y="57"/>
                    </a:lnTo>
                    <a:lnTo>
                      <a:pt x="38" y="61"/>
                    </a:lnTo>
                    <a:lnTo>
                      <a:pt x="28" y="71"/>
                    </a:lnTo>
                    <a:lnTo>
                      <a:pt x="20" y="80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" name=""/>
              <p:cNvSpPr/>
              <p:nvPr/>
            </p:nvSpPr>
            <p:spPr>
              <a:xfrm>
                <a:off x="152280" y="2238120"/>
                <a:ext cx="2687400" cy="2208240"/>
              </a:xfrm>
              <a:custGeom>
                <a:avLst/>
                <a:gdLst/>
                <a:ahLst/>
                <a:rect l="l" t="t" r="r" b="b"/>
                <a:pathLst>
                  <a:path w="1590" h="1391">
                    <a:moveTo>
                      <a:pt x="1161" y="1011"/>
                    </a:moveTo>
                    <a:lnTo>
                      <a:pt x="1147" y="1013"/>
                    </a:lnTo>
                    <a:lnTo>
                      <a:pt x="1135" y="1006"/>
                    </a:lnTo>
                    <a:lnTo>
                      <a:pt x="1123" y="1001"/>
                    </a:lnTo>
                    <a:lnTo>
                      <a:pt x="1109" y="1008"/>
                    </a:lnTo>
                    <a:lnTo>
                      <a:pt x="1095" y="1022"/>
                    </a:lnTo>
                    <a:lnTo>
                      <a:pt x="1087" y="1029"/>
                    </a:lnTo>
                    <a:lnTo>
                      <a:pt x="1077" y="1034"/>
                    </a:lnTo>
                    <a:lnTo>
                      <a:pt x="1065" y="1036"/>
                    </a:lnTo>
                    <a:lnTo>
                      <a:pt x="1057" y="1036"/>
                    </a:lnTo>
                    <a:lnTo>
                      <a:pt x="1046" y="1036"/>
                    </a:lnTo>
                    <a:lnTo>
                      <a:pt x="1036" y="1036"/>
                    </a:lnTo>
                    <a:lnTo>
                      <a:pt x="1026" y="1036"/>
                    </a:lnTo>
                    <a:lnTo>
                      <a:pt x="1018" y="1043"/>
                    </a:lnTo>
                    <a:lnTo>
                      <a:pt x="1010" y="1053"/>
                    </a:lnTo>
                    <a:lnTo>
                      <a:pt x="1002" y="1069"/>
                    </a:lnTo>
                    <a:lnTo>
                      <a:pt x="998" y="1093"/>
                    </a:lnTo>
                    <a:lnTo>
                      <a:pt x="996" y="1119"/>
                    </a:lnTo>
                    <a:lnTo>
                      <a:pt x="998" y="1140"/>
                    </a:lnTo>
                    <a:lnTo>
                      <a:pt x="1006" y="1156"/>
                    </a:lnTo>
                    <a:lnTo>
                      <a:pt x="1014" y="1170"/>
                    </a:lnTo>
                    <a:lnTo>
                      <a:pt x="1024" y="1182"/>
                    </a:lnTo>
                    <a:lnTo>
                      <a:pt x="1034" y="1192"/>
                    </a:lnTo>
                    <a:lnTo>
                      <a:pt x="1044" y="1196"/>
                    </a:lnTo>
                    <a:lnTo>
                      <a:pt x="1053" y="1201"/>
                    </a:lnTo>
                    <a:lnTo>
                      <a:pt x="1061" y="1201"/>
                    </a:lnTo>
                    <a:lnTo>
                      <a:pt x="1069" y="1199"/>
                    </a:lnTo>
                    <a:lnTo>
                      <a:pt x="1077" y="1194"/>
                    </a:lnTo>
                    <a:lnTo>
                      <a:pt x="1087" y="1187"/>
                    </a:lnTo>
                    <a:lnTo>
                      <a:pt x="1095" y="1180"/>
                    </a:lnTo>
                    <a:lnTo>
                      <a:pt x="1103" y="1170"/>
                    </a:lnTo>
                    <a:lnTo>
                      <a:pt x="1111" y="1163"/>
                    </a:lnTo>
                    <a:lnTo>
                      <a:pt x="1119" y="1154"/>
                    </a:lnTo>
                    <a:lnTo>
                      <a:pt x="1131" y="1152"/>
                    </a:lnTo>
                    <a:lnTo>
                      <a:pt x="1137" y="1168"/>
                    </a:lnTo>
                    <a:lnTo>
                      <a:pt x="1137" y="1192"/>
                    </a:lnTo>
                    <a:lnTo>
                      <a:pt x="1131" y="1213"/>
                    </a:lnTo>
                    <a:lnTo>
                      <a:pt x="1125" y="1227"/>
                    </a:lnTo>
                    <a:lnTo>
                      <a:pt x="1129" y="1234"/>
                    </a:lnTo>
                    <a:lnTo>
                      <a:pt x="1137" y="1241"/>
                    </a:lnTo>
                    <a:lnTo>
                      <a:pt x="1149" y="1243"/>
                    </a:lnTo>
                    <a:lnTo>
                      <a:pt x="1161" y="1248"/>
                    </a:lnTo>
                    <a:lnTo>
                      <a:pt x="1173" y="1257"/>
                    </a:lnTo>
                    <a:lnTo>
                      <a:pt x="1185" y="1274"/>
                    </a:lnTo>
                    <a:lnTo>
                      <a:pt x="1191" y="1297"/>
                    </a:lnTo>
                    <a:lnTo>
                      <a:pt x="1193" y="1318"/>
                    </a:lnTo>
                    <a:lnTo>
                      <a:pt x="1195" y="1332"/>
                    </a:lnTo>
                    <a:lnTo>
                      <a:pt x="1197" y="1347"/>
                    </a:lnTo>
                    <a:lnTo>
                      <a:pt x="1203" y="1356"/>
                    </a:lnTo>
                    <a:lnTo>
                      <a:pt x="1211" y="1361"/>
                    </a:lnTo>
                    <a:lnTo>
                      <a:pt x="1224" y="1365"/>
                    </a:lnTo>
                    <a:lnTo>
                      <a:pt x="1236" y="1368"/>
                    </a:lnTo>
                    <a:lnTo>
                      <a:pt x="1246" y="1370"/>
                    </a:lnTo>
                    <a:lnTo>
                      <a:pt x="1254" y="1370"/>
                    </a:lnTo>
                    <a:lnTo>
                      <a:pt x="1258" y="1368"/>
                    </a:lnTo>
                    <a:lnTo>
                      <a:pt x="1260" y="1368"/>
                    </a:lnTo>
                    <a:lnTo>
                      <a:pt x="1260" y="1370"/>
                    </a:lnTo>
                    <a:lnTo>
                      <a:pt x="1258" y="1375"/>
                    </a:lnTo>
                    <a:lnTo>
                      <a:pt x="1254" y="1382"/>
                    </a:lnTo>
                    <a:lnTo>
                      <a:pt x="1248" y="1389"/>
                    </a:lnTo>
                    <a:lnTo>
                      <a:pt x="1240" y="1391"/>
                    </a:lnTo>
                    <a:lnTo>
                      <a:pt x="1234" y="1391"/>
                    </a:lnTo>
                    <a:lnTo>
                      <a:pt x="1224" y="1389"/>
                    </a:lnTo>
                    <a:lnTo>
                      <a:pt x="1215" y="1389"/>
                    </a:lnTo>
                    <a:lnTo>
                      <a:pt x="1205" y="1384"/>
                    </a:lnTo>
                    <a:lnTo>
                      <a:pt x="1195" y="1382"/>
                    </a:lnTo>
                    <a:lnTo>
                      <a:pt x="1185" y="1379"/>
                    </a:lnTo>
                    <a:lnTo>
                      <a:pt x="1179" y="1375"/>
                    </a:lnTo>
                    <a:lnTo>
                      <a:pt x="1175" y="1372"/>
                    </a:lnTo>
                    <a:lnTo>
                      <a:pt x="1169" y="1368"/>
                    </a:lnTo>
                    <a:lnTo>
                      <a:pt x="1159" y="1361"/>
                    </a:lnTo>
                    <a:lnTo>
                      <a:pt x="1147" y="1351"/>
                    </a:lnTo>
                    <a:lnTo>
                      <a:pt x="1133" y="1340"/>
                    </a:lnTo>
                    <a:lnTo>
                      <a:pt x="1121" y="1328"/>
                    </a:lnTo>
                    <a:lnTo>
                      <a:pt x="1113" y="1318"/>
                    </a:lnTo>
                    <a:lnTo>
                      <a:pt x="1107" y="1309"/>
                    </a:lnTo>
                    <a:lnTo>
                      <a:pt x="1101" y="1302"/>
                    </a:lnTo>
                    <a:lnTo>
                      <a:pt x="1095" y="1295"/>
                    </a:lnTo>
                    <a:lnTo>
                      <a:pt x="1087" y="1288"/>
                    </a:lnTo>
                    <a:lnTo>
                      <a:pt x="1075" y="1281"/>
                    </a:lnTo>
                    <a:lnTo>
                      <a:pt x="1059" y="1274"/>
                    </a:lnTo>
                    <a:lnTo>
                      <a:pt x="1046" y="1269"/>
                    </a:lnTo>
                    <a:lnTo>
                      <a:pt x="1032" y="1262"/>
                    </a:lnTo>
                    <a:lnTo>
                      <a:pt x="1020" y="1257"/>
                    </a:lnTo>
                    <a:lnTo>
                      <a:pt x="1008" y="1250"/>
                    </a:lnTo>
                    <a:lnTo>
                      <a:pt x="996" y="1246"/>
                    </a:lnTo>
                    <a:lnTo>
                      <a:pt x="986" y="1241"/>
                    </a:lnTo>
                    <a:lnTo>
                      <a:pt x="976" y="1236"/>
                    </a:lnTo>
                    <a:lnTo>
                      <a:pt x="966" y="1231"/>
                    </a:lnTo>
                    <a:lnTo>
                      <a:pt x="956" y="1227"/>
                    </a:lnTo>
                    <a:lnTo>
                      <a:pt x="946" y="1217"/>
                    </a:lnTo>
                    <a:lnTo>
                      <a:pt x="936" y="1206"/>
                    </a:lnTo>
                    <a:lnTo>
                      <a:pt x="926" y="1194"/>
                    </a:lnTo>
                    <a:lnTo>
                      <a:pt x="918" y="1182"/>
                    </a:lnTo>
                    <a:lnTo>
                      <a:pt x="910" y="1170"/>
                    </a:lnTo>
                    <a:lnTo>
                      <a:pt x="902" y="1161"/>
                    </a:lnTo>
                    <a:lnTo>
                      <a:pt x="898" y="1156"/>
                    </a:lnTo>
                    <a:lnTo>
                      <a:pt x="890" y="1147"/>
                    </a:lnTo>
                    <a:lnTo>
                      <a:pt x="879" y="1133"/>
                    </a:lnTo>
                    <a:lnTo>
                      <a:pt x="869" y="1121"/>
                    </a:lnTo>
                    <a:lnTo>
                      <a:pt x="855" y="1114"/>
                    </a:lnTo>
                    <a:lnTo>
                      <a:pt x="845" y="1112"/>
                    </a:lnTo>
                    <a:lnTo>
                      <a:pt x="835" y="1109"/>
                    </a:lnTo>
                    <a:lnTo>
                      <a:pt x="823" y="1105"/>
                    </a:lnTo>
                    <a:lnTo>
                      <a:pt x="811" y="1100"/>
                    </a:lnTo>
                    <a:lnTo>
                      <a:pt x="799" y="1093"/>
                    </a:lnTo>
                    <a:lnTo>
                      <a:pt x="787" y="1083"/>
                    </a:lnTo>
                    <a:lnTo>
                      <a:pt x="777" y="1076"/>
                    </a:lnTo>
                    <a:lnTo>
                      <a:pt x="767" y="1065"/>
                    </a:lnTo>
                    <a:lnTo>
                      <a:pt x="749" y="1043"/>
                    </a:lnTo>
                    <a:lnTo>
                      <a:pt x="733" y="1022"/>
                    </a:lnTo>
                    <a:lnTo>
                      <a:pt x="720" y="1001"/>
                    </a:lnTo>
                    <a:lnTo>
                      <a:pt x="714" y="982"/>
                    </a:lnTo>
                    <a:lnTo>
                      <a:pt x="708" y="964"/>
                    </a:lnTo>
                    <a:lnTo>
                      <a:pt x="704" y="945"/>
                    </a:lnTo>
                    <a:lnTo>
                      <a:pt x="698" y="926"/>
                    </a:lnTo>
                    <a:lnTo>
                      <a:pt x="692" y="910"/>
                    </a:lnTo>
                    <a:lnTo>
                      <a:pt x="688" y="902"/>
                    </a:lnTo>
                    <a:lnTo>
                      <a:pt x="682" y="893"/>
                    </a:lnTo>
                    <a:lnTo>
                      <a:pt x="672" y="884"/>
                    </a:lnTo>
                    <a:lnTo>
                      <a:pt x="662" y="872"/>
                    </a:lnTo>
                    <a:lnTo>
                      <a:pt x="652" y="863"/>
                    </a:lnTo>
                    <a:lnTo>
                      <a:pt x="640" y="848"/>
                    </a:lnTo>
                    <a:lnTo>
                      <a:pt x="632" y="837"/>
                    </a:lnTo>
                    <a:lnTo>
                      <a:pt x="624" y="823"/>
                    </a:lnTo>
                    <a:lnTo>
                      <a:pt x="618" y="792"/>
                    </a:lnTo>
                    <a:lnTo>
                      <a:pt x="618" y="759"/>
                    </a:lnTo>
                    <a:lnTo>
                      <a:pt x="624" y="731"/>
                    </a:lnTo>
                    <a:lnTo>
                      <a:pt x="630" y="712"/>
                    </a:lnTo>
                    <a:lnTo>
                      <a:pt x="632" y="691"/>
                    </a:lnTo>
                    <a:lnTo>
                      <a:pt x="632" y="663"/>
                    </a:lnTo>
                    <a:lnTo>
                      <a:pt x="630" y="630"/>
                    </a:lnTo>
                    <a:lnTo>
                      <a:pt x="624" y="599"/>
                    </a:lnTo>
                    <a:lnTo>
                      <a:pt x="616" y="578"/>
                    </a:lnTo>
                    <a:lnTo>
                      <a:pt x="610" y="564"/>
                    </a:lnTo>
                    <a:lnTo>
                      <a:pt x="600" y="555"/>
                    </a:lnTo>
                    <a:lnTo>
                      <a:pt x="586" y="543"/>
                    </a:lnTo>
                    <a:lnTo>
                      <a:pt x="574" y="529"/>
                    </a:lnTo>
                    <a:lnTo>
                      <a:pt x="566" y="515"/>
                    </a:lnTo>
                    <a:lnTo>
                      <a:pt x="560" y="501"/>
                    </a:lnTo>
                    <a:lnTo>
                      <a:pt x="556" y="482"/>
                    </a:lnTo>
                    <a:lnTo>
                      <a:pt x="547" y="465"/>
                    </a:lnTo>
                    <a:lnTo>
                      <a:pt x="535" y="451"/>
                    </a:lnTo>
                    <a:lnTo>
                      <a:pt x="521" y="444"/>
                    </a:lnTo>
                    <a:lnTo>
                      <a:pt x="507" y="444"/>
                    </a:lnTo>
                    <a:lnTo>
                      <a:pt x="501" y="447"/>
                    </a:lnTo>
                    <a:lnTo>
                      <a:pt x="491" y="444"/>
                    </a:lnTo>
                    <a:lnTo>
                      <a:pt x="483" y="442"/>
                    </a:lnTo>
                    <a:lnTo>
                      <a:pt x="473" y="435"/>
                    </a:lnTo>
                    <a:lnTo>
                      <a:pt x="461" y="430"/>
                    </a:lnTo>
                    <a:lnTo>
                      <a:pt x="451" y="426"/>
                    </a:lnTo>
                    <a:lnTo>
                      <a:pt x="441" y="418"/>
                    </a:lnTo>
                    <a:lnTo>
                      <a:pt x="433" y="414"/>
                    </a:lnTo>
                    <a:lnTo>
                      <a:pt x="419" y="407"/>
                    </a:lnTo>
                    <a:lnTo>
                      <a:pt x="409" y="400"/>
                    </a:lnTo>
                    <a:lnTo>
                      <a:pt x="399" y="393"/>
                    </a:lnTo>
                    <a:lnTo>
                      <a:pt x="384" y="388"/>
                    </a:lnTo>
                    <a:lnTo>
                      <a:pt x="376" y="388"/>
                    </a:lnTo>
                    <a:lnTo>
                      <a:pt x="368" y="386"/>
                    </a:lnTo>
                    <a:lnTo>
                      <a:pt x="360" y="388"/>
                    </a:lnTo>
                    <a:lnTo>
                      <a:pt x="350" y="388"/>
                    </a:lnTo>
                    <a:lnTo>
                      <a:pt x="340" y="388"/>
                    </a:lnTo>
                    <a:lnTo>
                      <a:pt x="330" y="386"/>
                    </a:lnTo>
                    <a:lnTo>
                      <a:pt x="320" y="381"/>
                    </a:lnTo>
                    <a:lnTo>
                      <a:pt x="310" y="376"/>
                    </a:lnTo>
                    <a:lnTo>
                      <a:pt x="300" y="369"/>
                    </a:lnTo>
                    <a:lnTo>
                      <a:pt x="292" y="364"/>
                    </a:lnTo>
                    <a:lnTo>
                      <a:pt x="282" y="362"/>
                    </a:lnTo>
                    <a:lnTo>
                      <a:pt x="272" y="360"/>
                    </a:lnTo>
                    <a:lnTo>
                      <a:pt x="262" y="360"/>
                    </a:lnTo>
                    <a:lnTo>
                      <a:pt x="250" y="360"/>
                    </a:lnTo>
                    <a:lnTo>
                      <a:pt x="236" y="362"/>
                    </a:lnTo>
                    <a:lnTo>
                      <a:pt x="221" y="364"/>
                    </a:lnTo>
                    <a:lnTo>
                      <a:pt x="207" y="369"/>
                    </a:lnTo>
                    <a:lnTo>
                      <a:pt x="193" y="381"/>
                    </a:lnTo>
                    <a:lnTo>
                      <a:pt x="183" y="395"/>
                    </a:lnTo>
                    <a:lnTo>
                      <a:pt x="171" y="409"/>
                    </a:lnTo>
                    <a:lnTo>
                      <a:pt x="161" y="423"/>
                    </a:lnTo>
                    <a:lnTo>
                      <a:pt x="149" y="435"/>
                    </a:lnTo>
                    <a:lnTo>
                      <a:pt x="137" y="444"/>
                    </a:lnTo>
                    <a:lnTo>
                      <a:pt x="123" y="444"/>
                    </a:lnTo>
                    <a:lnTo>
                      <a:pt x="109" y="437"/>
                    </a:lnTo>
                    <a:lnTo>
                      <a:pt x="101" y="428"/>
                    </a:lnTo>
                    <a:lnTo>
                      <a:pt x="95" y="418"/>
                    </a:lnTo>
                    <a:lnTo>
                      <a:pt x="83" y="407"/>
                    </a:lnTo>
                    <a:lnTo>
                      <a:pt x="71" y="393"/>
                    </a:lnTo>
                    <a:lnTo>
                      <a:pt x="65" y="369"/>
                    </a:lnTo>
                    <a:lnTo>
                      <a:pt x="65" y="339"/>
                    </a:lnTo>
                    <a:lnTo>
                      <a:pt x="73" y="303"/>
                    </a:lnTo>
                    <a:lnTo>
                      <a:pt x="77" y="285"/>
                    </a:lnTo>
                    <a:lnTo>
                      <a:pt x="75" y="270"/>
                    </a:lnTo>
                    <a:lnTo>
                      <a:pt x="69" y="263"/>
                    </a:lnTo>
                    <a:lnTo>
                      <a:pt x="58" y="259"/>
                    </a:lnTo>
                    <a:lnTo>
                      <a:pt x="48" y="256"/>
                    </a:lnTo>
                    <a:lnTo>
                      <a:pt x="34" y="252"/>
                    </a:lnTo>
                    <a:lnTo>
                      <a:pt x="20" y="247"/>
                    </a:lnTo>
                    <a:lnTo>
                      <a:pt x="8" y="240"/>
                    </a:lnTo>
                    <a:lnTo>
                      <a:pt x="0" y="228"/>
                    </a:lnTo>
                    <a:lnTo>
                      <a:pt x="0" y="212"/>
                    </a:lnTo>
                    <a:lnTo>
                      <a:pt x="6" y="193"/>
                    </a:lnTo>
                    <a:lnTo>
                      <a:pt x="16" y="172"/>
                    </a:lnTo>
                    <a:lnTo>
                      <a:pt x="30" y="153"/>
                    </a:lnTo>
                    <a:lnTo>
                      <a:pt x="44" y="132"/>
                    </a:lnTo>
                    <a:lnTo>
                      <a:pt x="58" y="115"/>
                    </a:lnTo>
                    <a:lnTo>
                      <a:pt x="73" y="104"/>
                    </a:lnTo>
                    <a:lnTo>
                      <a:pt x="85" y="94"/>
                    </a:lnTo>
                    <a:lnTo>
                      <a:pt x="95" y="82"/>
                    </a:lnTo>
                    <a:lnTo>
                      <a:pt x="107" y="71"/>
                    </a:lnTo>
                    <a:lnTo>
                      <a:pt x="121" y="61"/>
                    </a:lnTo>
                    <a:lnTo>
                      <a:pt x="141" y="54"/>
                    </a:lnTo>
                    <a:lnTo>
                      <a:pt x="167" y="50"/>
                    </a:lnTo>
                    <a:lnTo>
                      <a:pt x="199" y="50"/>
                    </a:lnTo>
                    <a:lnTo>
                      <a:pt x="242" y="54"/>
                    </a:lnTo>
                    <a:lnTo>
                      <a:pt x="262" y="68"/>
                    </a:lnTo>
                    <a:lnTo>
                      <a:pt x="278" y="78"/>
                    </a:lnTo>
                    <a:lnTo>
                      <a:pt x="292" y="85"/>
                    </a:lnTo>
                    <a:lnTo>
                      <a:pt x="304" y="90"/>
                    </a:lnTo>
                    <a:lnTo>
                      <a:pt x="314" y="92"/>
                    </a:lnTo>
                    <a:lnTo>
                      <a:pt x="324" y="97"/>
                    </a:lnTo>
                    <a:lnTo>
                      <a:pt x="334" y="99"/>
                    </a:lnTo>
                    <a:lnTo>
                      <a:pt x="342" y="101"/>
                    </a:lnTo>
                    <a:lnTo>
                      <a:pt x="354" y="106"/>
                    </a:lnTo>
                    <a:lnTo>
                      <a:pt x="370" y="108"/>
                    </a:lnTo>
                    <a:lnTo>
                      <a:pt x="391" y="111"/>
                    </a:lnTo>
                    <a:lnTo>
                      <a:pt x="413" y="115"/>
                    </a:lnTo>
                    <a:lnTo>
                      <a:pt x="433" y="118"/>
                    </a:lnTo>
                    <a:lnTo>
                      <a:pt x="453" y="118"/>
                    </a:lnTo>
                    <a:lnTo>
                      <a:pt x="471" y="118"/>
                    </a:lnTo>
                    <a:lnTo>
                      <a:pt x="483" y="118"/>
                    </a:lnTo>
                    <a:lnTo>
                      <a:pt x="495" y="115"/>
                    </a:lnTo>
                    <a:lnTo>
                      <a:pt x="511" y="115"/>
                    </a:lnTo>
                    <a:lnTo>
                      <a:pt x="529" y="115"/>
                    </a:lnTo>
                    <a:lnTo>
                      <a:pt x="549" y="115"/>
                    </a:lnTo>
                    <a:lnTo>
                      <a:pt x="570" y="115"/>
                    </a:lnTo>
                    <a:lnTo>
                      <a:pt x="588" y="118"/>
                    </a:lnTo>
                    <a:lnTo>
                      <a:pt x="604" y="118"/>
                    </a:lnTo>
                    <a:lnTo>
                      <a:pt x="614" y="118"/>
                    </a:lnTo>
                    <a:lnTo>
                      <a:pt x="622" y="118"/>
                    </a:lnTo>
                    <a:lnTo>
                      <a:pt x="632" y="120"/>
                    </a:lnTo>
                    <a:lnTo>
                      <a:pt x="644" y="122"/>
                    </a:lnTo>
                    <a:lnTo>
                      <a:pt x="656" y="125"/>
                    </a:lnTo>
                    <a:lnTo>
                      <a:pt x="668" y="127"/>
                    </a:lnTo>
                    <a:lnTo>
                      <a:pt x="680" y="132"/>
                    </a:lnTo>
                    <a:lnTo>
                      <a:pt x="692" y="134"/>
                    </a:lnTo>
                    <a:lnTo>
                      <a:pt x="702" y="139"/>
                    </a:lnTo>
                    <a:lnTo>
                      <a:pt x="716" y="144"/>
                    </a:lnTo>
                    <a:lnTo>
                      <a:pt x="733" y="148"/>
                    </a:lnTo>
                    <a:lnTo>
                      <a:pt x="755" y="153"/>
                    </a:lnTo>
                    <a:lnTo>
                      <a:pt x="777" y="155"/>
                    </a:lnTo>
                    <a:lnTo>
                      <a:pt x="799" y="160"/>
                    </a:lnTo>
                    <a:lnTo>
                      <a:pt x="819" y="165"/>
                    </a:lnTo>
                    <a:lnTo>
                      <a:pt x="837" y="167"/>
                    </a:lnTo>
                    <a:lnTo>
                      <a:pt x="849" y="167"/>
                    </a:lnTo>
                    <a:lnTo>
                      <a:pt x="861" y="167"/>
                    </a:lnTo>
                    <a:lnTo>
                      <a:pt x="879" y="167"/>
                    </a:lnTo>
                    <a:lnTo>
                      <a:pt x="900" y="165"/>
                    </a:lnTo>
                    <a:lnTo>
                      <a:pt x="924" y="162"/>
                    </a:lnTo>
                    <a:lnTo>
                      <a:pt x="946" y="160"/>
                    </a:lnTo>
                    <a:lnTo>
                      <a:pt x="968" y="155"/>
                    </a:lnTo>
                    <a:lnTo>
                      <a:pt x="986" y="151"/>
                    </a:lnTo>
                    <a:lnTo>
                      <a:pt x="1002" y="144"/>
                    </a:lnTo>
                    <a:lnTo>
                      <a:pt x="1022" y="132"/>
                    </a:lnTo>
                    <a:lnTo>
                      <a:pt x="1034" y="122"/>
                    </a:lnTo>
                    <a:lnTo>
                      <a:pt x="1038" y="113"/>
                    </a:lnTo>
                    <a:lnTo>
                      <a:pt x="1040" y="104"/>
                    </a:lnTo>
                    <a:lnTo>
                      <a:pt x="1036" y="94"/>
                    </a:lnTo>
                    <a:lnTo>
                      <a:pt x="1026" y="80"/>
                    </a:lnTo>
                    <a:lnTo>
                      <a:pt x="1016" y="68"/>
                    </a:lnTo>
                    <a:lnTo>
                      <a:pt x="1008" y="59"/>
                    </a:lnTo>
                    <a:lnTo>
                      <a:pt x="1006" y="47"/>
                    </a:lnTo>
                    <a:lnTo>
                      <a:pt x="1010" y="33"/>
                    </a:lnTo>
                    <a:lnTo>
                      <a:pt x="1018" y="19"/>
                    </a:lnTo>
                    <a:lnTo>
                      <a:pt x="1026" y="5"/>
                    </a:lnTo>
                    <a:lnTo>
                      <a:pt x="1038" y="0"/>
                    </a:lnTo>
                    <a:lnTo>
                      <a:pt x="1050" y="3"/>
                    </a:lnTo>
                    <a:lnTo>
                      <a:pt x="1067" y="10"/>
                    </a:lnTo>
                    <a:lnTo>
                      <a:pt x="1081" y="17"/>
                    </a:lnTo>
                    <a:lnTo>
                      <a:pt x="1089" y="26"/>
                    </a:lnTo>
                    <a:lnTo>
                      <a:pt x="1091" y="40"/>
                    </a:lnTo>
                    <a:lnTo>
                      <a:pt x="1091" y="54"/>
                    </a:lnTo>
                    <a:lnTo>
                      <a:pt x="1091" y="66"/>
                    </a:lnTo>
                    <a:lnTo>
                      <a:pt x="1095" y="78"/>
                    </a:lnTo>
                    <a:lnTo>
                      <a:pt x="1105" y="94"/>
                    </a:lnTo>
                    <a:lnTo>
                      <a:pt x="1119" y="104"/>
                    </a:lnTo>
                    <a:lnTo>
                      <a:pt x="1137" y="108"/>
                    </a:lnTo>
                    <a:lnTo>
                      <a:pt x="1147" y="108"/>
                    </a:lnTo>
                    <a:lnTo>
                      <a:pt x="1157" y="108"/>
                    </a:lnTo>
                    <a:lnTo>
                      <a:pt x="1167" y="111"/>
                    </a:lnTo>
                    <a:lnTo>
                      <a:pt x="1177" y="113"/>
                    </a:lnTo>
                    <a:lnTo>
                      <a:pt x="1187" y="118"/>
                    </a:lnTo>
                    <a:lnTo>
                      <a:pt x="1197" y="120"/>
                    </a:lnTo>
                    <a:lnTo>
                      <a:pt x="1207" y="122"/>
                    </a:lnTo>
                    <a:lnTo>
                      <a:pt x="1218" y="125"/>
                    </a:lnTo>
                    <a:lnTo>
                      <a:pt x="1234" y="127"/>
                    </a:lnTo>
                    <a:lnTo>
                      <a:pt x="1242" y="132"/>
                    </a:lnTo>
                    <a:lnTo>
                      <a:pt x="1242" y="141"/>
                    </a:lnTo>
                    <a:lnTo>
                      <a:pt x="1240" y="153"/>
                    </a:lnTo>
                    <a:lnTo>
                      <a:pt x="1236" y="160"/>
                    </a:lnTo>
                    <a:lnTo>
                      <a:pt x="1232" y="167"/>
                    </a:lnTo>
                    <a:lnTo>
                      <a:pt x="1224" y="172"/>
                    </a:lnTo>
                    <a:lnTo>
                      <a:pt x="1215" y="174"/>
                    </a:lnTo>
                    <a:lnTo>
                      <a:pt x="1205" y="176"/>
                    </a:lnTo>
                    <a:lnTo>
                      <a:pt x="1195" y="179"/>
                    </a:lnTo>
                    <a:lnTo>
                      <a:pt x="1185" y="179"/>
                    </a:lnTo>
                    <a:lnTo>
                      <a:pt x="1175" y="181"/>
                    </a:lnTo>
                    <a:lnTo>
                      <a:pt x="1157" y="188"/>
                    </a:lnTo>
                    <a:lnTo>
                      <a:pt x="1143" y="195"/>
                    </a:lnTo>
                    <a:lnTo>
                      <a:pt x="1129" y="207"/>
                    </a:lnTo>
                    <a:lnTo>
                      <a:pt x="1117" y="219"/>
                    </a:lnTo>
                    <a:lnTo>
                      <a:pt x="1105" y="233"/>
                    </a:lnTo>
                    <a:lnTo>
                      <a:pt x="1091" y="249"/>
                    </a:lnTo>
                    <a:lnTo>
                      <a:pt x="1075" y="268"/>
                    </a:lnTo>
                    <a:lnTo>
                      <a:pt x="1061" y="294"/>
                    </a:lnTo>
                    <a:lnTo>
                      <a:pt x="1053" y="327"/>
                    </a:lnTo>
                    <a:lnTo>
                      <a:pt x="1053" y="369"/>
                    </a:lnTo>
                    <a:lnTo>
                      <a:pt x="1057" y="407"/>
                    </a:lnTo>
                    <a:lnTo>
                      <a:pt x="1061" y="433"/>
                    </a:lnTo>
                    <a:lnTo>
                      <a:pt x="1067" y="444"/>
                    </a:lnTo>
                    <a:lnTo>
                      <a:pt x="1075" y="447"/>
                    </a:lnTo>
                    <a:lnTo>
                      <a:pt x="1085" y="444"/>
                    </a:lnTo>
                    <a:lnTo>
                      <a:pt x="1095" y="444"/>
                    </a:lnTo>
                    <a:lnTo>
                      <a:pt x="1107" y="447"/>
                    </a:lnTo>
                    <a:lnTo>
                      <a:pt x="1121" y="449"/>
                    </a:lnTo>
                    <a:lnTo>
                      <a:pt x="1133" y="456"/>
                    </a:lnTo>
                    <a:lnTo>
                      <a:pt x="1145" y="463"/>
                    </a:lnTo>
                    <a:lnTo>
                      <a:pt x="1157" y="468"/>
                    </a:lnTo>
                    <a:lnTo>
                      <a:pt x="1167" y="473"/>
                    </a:lnTo>
                    <a:lnTo>
                      <a:pt x="1175" y="475"/>
                    </a:lnTo>
                    <a:lnTo>
                      <a:pt x="1185" y="475"/>
                    </a:lnTo>
                    <a:lnTo>
                      <a:pt x="1195" y="475"/>
                    </a:lnTo>
                    <a:lnTo>
                      <a:pt x="1203" y="480"/>
                    </a:lnTo>
                    <a:lnTo>
                      <a:pt x="1209" y="487"/>
                    </a:lnTo>
                    <a:lnTo>
                      <a:pt x="1211" y="498"/>
                    </a:lnTo>
                    <a:lnTo>
                      <a:pt x="1215" y="510"/>
                    </a:lnTo>
                    <a:lnTo>
                      <a:pt x="1222" y="517"/>
                    </a:lnTo>
                    <a:lnTo>
                      <a:pt x="1230" y="522"/>
                    </a:lnTo>
                    <a:lnTo>
                      <a:pt x="1240" y="524"/>
                    </a:lnTo>
                    <a:lnTo>
                      <a:pt x="1246" y="517"/>
                    </a:lnTo>
                    <a:lnTo>
                      <a:pt x="1248" y="498"/>
                    </a:lnTo>
                    <a:lnTo>
                      <a:pt x="1248" y="477"/>
                    </a:lnTo>
                    <a:lnTo>
                      <a:pt x="1244" y="456"/>
                    </a:lnTo>
                    <a:lnTo>
                      <a:pt x="1246" y="444"/>
                    </a:lnTo>
                    <a:lnTo>
                      <a:pt x="1256" y="435"/>
                    </a:lnTo>
                    <a:lnTo>
                      <a:pt x="1272" y="430"/>
                    </a:lnTo>
                    <a:lnTo>
                      <a:pt x="1286" y="423"/>
                    </a:lnTo>
                    <a:lnTo>
                      <a:pt x="1296" y="414"/>
                    </a:lnTo>
                    <a:lnTo>
                      <a:pt x="1294" y="397"/>
                    </a:lnTo>
                    <a:lnTo>
                      <a:pt x="1288" y="383"/>
                    </a:lnTo>
                    <a:lnTo>
                      <a:pt x="1276" y="371"/>
                    </a:lnTo>
                    <a:lnTo>
                      <a:pt x="1268" y="360"/>
                    </a:lnTo>
                    <a:lnTo>
                      <a:pt x="1264" y="346"/>
                    </a:lnTo>
                    <a:lnTo>
                      <a:pt x="1266" y="332"/>
                    </a:lnTo>
                    <a:lnTo>
                      <a:pt x="1270" y="315"/>
                    </a:lnTo>
                    <a:lnTo>
                      <a:pt x="1282" y="303"/>
                    </a:lnTo>
                    <a:lnTo>
                      <a:pt x="1298" y="299"/>
                    </a:lnTo>
                    <a:lnTo>
                      <a:pt x="1316" y="303"/>
                    </a:lnTo>
                    <a:lnTo>
                      <a:pt x="1326" y="313"/>
                    </a:lnTo>
                    <a:lnTo>
                      <a:pt x="1334" y="322"/>
                    </a:lnTo>
                    <a:lnTo>
                      <a:pt x="1346" y="332"/>
                    </a:lnTo>
                    <a:lnTo>
                      <a:pt x="1358" y="336"/>
                    </a:lnTo>
                    <a:lnTo>
                      <a:pt x="1368" y="343"/>
                    </a:lnTo>
                    <a:lnTo>
                      <a:pt x="1376" y="350"/>
                    </a:lnTo>
                    <a:lnTo>
                      <a:pt x="1385" y="360"/>
                    </a:lnTo>
                    <a:lnTo>
                      <a:pt x="1393" y="371"/>
                    </a:lnTo>
                    <a:lnTo>
                      <a:pt x="1401" y="381"/>
                    </a:lnTo>
                    <a:lnTo>
                      <a:pt x="1411" y="383"/>
                    </a:lnTo>
                    <a:lnTo>
                      <a:pt x="1421" y="374"/>
                    </a:lnTo>
                    <a:lnTo>
                      <a:pt x="1433" y="360"/>
                    </a:lnTo>
                    <a:lnTo>
                      <a:pt x="1441" y="346"/>
                    </a:lnTo>
                    <a:lnTo>
                      <a:pt x="1449" y="339"/>
                    </a:lnTo>
                    <a:lnTo>
                      <a:pt x="1463" y="343"/>
                    </a:lnTo>
                    <a:lnTo>
                      <a:pt x="1475" y="355"/>
                    </a:lnTo>
                    <a:lnTo>
                      <a:pt x="1483" y="374"/>
                    </a:lnTo>
                    <a:lnTo>
                      <a:pt x="1489" y="388"/>
                    </a:lnTo>
                    <a:lnTo>
                      <a:pt x="1497" y="402"/>
                    </a:lnTo>
                    <a:lnTo>
                      <a:pt x="1505" y="414"/>
                    </a:lnTo>
                    <a:lnTo>
                      <a:pt x="1517" y="430"/>
                    </a:lnTo>
                    <a:lnTo>
                      <a:pt x="1529" y="447"/>
                    </a:lnTo>
                    <a:lnTo>
                      <a:pt x="1535" y="458"/>
                    </a:lnTo>
                    <a:lnTo>
                      <a:pt x="1539" y="470"/>
                    </a:lnTo>
                    <a:lnTo>
                      <a:pt x="1541" y="482"/>
                    </a:lnTo>
                    <a:lnTo>
                      <a:pt x="1545" y="491"/>
                    </a:lnTo>
                    <a:lnTo>
                      <a:pt x="1556" y="494"/>
                    </a:lnTo>
                    <a:lnTo>
                      <a:pt x="1568" y="491"/>
                    </a:lnTo>
                    <a:lnTo>
                      <a:pt x="1578" y="489"/>
                    </a:lnTo>
                    <a:lnTo>
                      <a:pt x="1586" y="491"/>
                    </a:lnTo>
                    <a:lnTo>
                      <a:pt x="1590" y="501"/>
                    </a:lnTo>
                    <a:lnTo>
                      <a:pt x="1588" y="520"/>
                    </a:lnTo>
                    <a:lnTo>
                      <a:pt x="1582" y="541"/>
                    </a:lnTo>
                    <a:lnTo>
                      <a:pt x="1572" y="557"/>
                    </a:lnTo>
                    <a:lnTo>
                      <a:pt x="1562" y="564"/>
                    </a:lnTo>
                    <a:lnTo>
                      <a:pt x="1550" y="566"/>
                    </a:lnTo>
                    <a:lnTo>
                      <a:pt x="1535" y="569"/>
                    </a:lnTo>
                    <a:lnTo>
                      <a:pt x="1523" y="571"/>
                    </a:lnTo>
                    <a:lnTo>
                      <a:pt x="1513" y="574"/>
                    </a:lnTo>
                    <a:lnTo>
                      <a:pt x="1503" y="576"/>
                    </a:lnTo>
                    <a:lnTo>
                      <a:pt x="1495" y="581"/>
                    </a:lnTo>
                    <a:lnTo>
                      <a:pt x="1491" y="592"/>
                    </a:lnTo>
                    <a:lnTo>
                      <a:pt x="1491" y="609"/>
                    </a:lnTo>
                    <a:lnTo>
                      <a:pt x="1493" y="628"/>
                    </a:lnTo>
                    <a:lnTo>
                      <a:pt x="1495" y="646"/>
                    </a:lnTo>
                    <a:lnTo>
                      <a:pt x="1491" y="663"/>
                    </a:lnTo>
                    <a:lnTo>
                      <a:pt x="1477" y="679"/>
                    </a:lnTo>
                    <a:lnTo>
                      <a:pt x="1459" y="691"/>
                    </a:lnTo>
                    <a:lnTo>
                      <a:pt x="1443" y="698"/>
                    </a:lnTo>
                    <a:lnTo>
                      <a:pt x="1431" y="705"/>
                    </a:lnTo>
                    <a:lnTo>
                      <a:pt x="1419" y="717"/>
                    </a:lnTo>
                    <a:lnTo>
                      <a:pt x="1407" y="731"/>
                    </a:lnTo>
                    <a:lnTo>
                      <a:pt x="1401" y="747"/>
                    </a:lnTo>
                    <a:lnTo>
                      <a:pt x="1395" y="762"/>
                    </a:lnTo>
                    <a:lnTo>
                      <a:pt x="1389" y="773"/>
                    </a:lnTo>
                    <a:lnTo>
                      <a:pt x="1378" y="780"/>
                    </a:lnTo>
                    <a:lnTo>
                      <a:pt x="1368" y="792"/>
                    </a:lnTo>
                    <a:lnTo>
                      <a:pt x="1358" y="801"/>
                    </a:lnTo>
                    <a:lnTo>
                      <a:pt x="1350" y="804"/>
                    </a:lnTo>
                    <a:lnTo>
                      <a:pt x="1340" y="806"/>
                    </a:lnTo>
                    <a:lnTo>
                      <a:pt x="1328" y="813"/>
                    </a:lnTo>
                    <a:lnTo>
                      <a:pt x="1320" y="823"/>
                    </a:lnTo>
                    <a:lnTo>
                      <a:pt x="1320" y="832"/>
                    </a:lnTo>
                    <a:lnTo>
                      <a:pt x="1320" y="841"/>
                    </a:lnTo>
                    <a:lnTo>
                      <a:pt x="1318" y="853"/>
                    </a:lnTo>
                    <a:lnTo>
                      <a:pt x="1314" y="867"/>
                    </a:lnTo>
                    <a:lnTo>
                      <a:pt x="1312" y="881"/>
                    </a:lnTo>
                    <a:lnTo>
                      <a:pt x="1308" y="898"/>
                    </a:lnTo>
                    <a:lnTo>
                      <a:pt x="1302" y="912"/>
                    </a:lnTo>
                    <a:lnTo>
                      <a:pt x="1298" y="924"/>
                    </a:lnTo>
                    <a:lnTo>
                      <a:pt x="1298" y="933"/>
                    </a:lnTo>
                    <a:lnTo>
                      <a:pt x="1296" y="940"/>
                    </a:lnTo>
                    <a:lnTo>
                      <a:pt x="1286" y="942"/>
                    </a:lnTo>
                    <a:lnTo>
                      <a:pt x="1274" y="945"/>
                    </a:lnTo>
                    <a:lnTo>
                      <a:pt x="1266" y="947"/>
                    </a:lnTo>
                    <a:lnTo>
                      <a:pt x="1260" y="954"/>
                    </a:lnTo>
                    <a:lnTo>
                      <a:pt x="1254" y="971"/>
                    </a:lnTo>
                    <a:lnTo>
                      <a:pt x="1256" y="1001"/>
                    </a:lnTo>
                    <a:lnTo>
                      <a:pt x="1262" y="1039"/>
                    </a:lnTo>
                    <a:lnTo>
                      <a:pt x="1264" y="1074"/>
                    </a:lnTo>
                    <a:lnTo>
                      <a:pt x="1254" y="1088"/>
                    </a:lnTo>
                    <a:lnTo>
                      <a:pt x="1242" y="1086"/>
                    </a:lnTo>
                    <a:lnTo>
                      <a:pt x="1232" y="1081"/>
                    </a:lnTo>
                    <a:lnTo>
                      <a:pt x="1226" y="1072"/>
                    </a:lnTo>
                    <a:lnTo>
                      <a:pt x="1220" y="1060"/>
                    </a:lnTo>
                    <a:lnTo>
                      <a:pt x="1213" y="1046"/>
                    </a:lnTo>
                    <a:lnTo>
                      <a:pt x="1209" y="1029"/>
                    </a:lnTo>
                    <a:lnTo>
                      <a:pt x="1205" y="1015"/>
                    </a:lnTo>
                    <a:lnTo>
                      <a:pt x="1203" y="1011"/>
                    </a:lnTo>
                    <a:lnTo>
                      <a:pt x="1199" y="1011"/>
                    </a:lnTo>
                    <a:lnTo>
                      <a:pt x="1187" y="1008"/>
                    </a:lnTo>
                    <a:lnTo>
                      <a:pt x="1173" y="1008"/>
                    </a:lnTo>
                    <a:lnTo>
                      <a:pt x="1161" y="1011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" name=""/>
              <p:cNvSpPr/>
              <p:nvPr/>
            </p:nvSpPr>
            <p:spPr>
              <a:xfrm>
                <a:off x="2081160" y="2149560"/>
                <a:ext cx="651960" cy="563400"/>
              </a:xfrm>
              <a:custGeom>
                <a:avLst/>
                <a:gdLst/>
                <a:ahLst/>
                <a:rect l="l" t="t" r="r" b="b"/>
                <a:pathLst>
                  <a:path w="386" h="355">
                    <a:moveTo>
                      <a:pt x="18" y="9"/>
                    </a:moveTo>
                    <a:lnTo>
                      <a:pt x="26" y="5"/>
                    </a:lnTo>
                    <a:lnTo>
                      <a:pt x="36" y="0"/>
                    </a:lnTo>
                    <a:lnTo>
                      <a:pt x="46" y="0"/>
                    </a:lnTo>
                    <a:lnTo>
                      <a:pt x="56" y="0"/>
                    </a:lnTo>
                    <a:lnTo>
                      <a:pt x="66" y="2"/>
                    </a:lnTo>
                    <a:lnTo>
                      <a:pt x="77" y="5"/>
                    </a:lnTo>
                    <a:lnTo>
                      <a:pt x="87" y="7"/>
                    </a:lnTo>
                    <a:lnTo>
                      <a:pt x="99" y="12"/>
                    </a:lnTo>
                    <a:lnTo>
                      <a:pt x="111" y="16"/>
                    </a:lnTo>
                    <a:lnTo>
                      <a:pt x="123" y="21"/>
                    </a:lnTo>
                    <a:lnTo>
                      <a:pt x="137" y="26"/>
                    </a:lnTo>
                    <a:lnTo>
                      <a:pt x="151" y="30"/>
                    </a:lnTo>
                    <a:lnTo>
                      <a:pt x="163" y="37"/>
                    </a:lnTo>
                    <a:lnTo>
                      <a:pt x="175" y="42"/>
                    </a:lnTo>
                    <a:lnTo>
                      <a:pt x="187" y="47"/>
                    </a:lnTo>
                    <a:lnTo>
                      <a:pt x="195" y="49"/>
                    </a:lnTo>
                    <a:lnTo>
                      <a:pt x="205" y="52"/>
                    </a:lnTo>
                    <a:lnTo>
                      <a:pt x="219" y="56"/>
                    </a:lnTo>
                    <a:lnTo>
                      <a:pt x="233" y="61"/>
                    </a:lnTo>
                    <a:lnTo>
                      <a:pt x="250" y="68"/>
                    </a:lnTo>
                    <a:lnTo>
                      <a:pt x="266" y="77"/>
                    </a:lnTo>
                    <a:lnTo>
                      <a:pt x="282" y="84"/>
                    </a:lnTo>
                    <a:lnTo>
                      <a:pt x="294" y="96"/>
                    </a:lnTo>
                    <a:lnTo>
                      <a:pt x="304" y="106"/>
                    </a:lnTo>
                    <a:lnTo>
                      <a:pt x="318" y="131"/>
                    </a:lnTo>
                    <a:lnTo>
                      <a:pt x="330" y="167"/>
                    </a:lnTo>
                    <a:lnTo>
                      <a:pt x="340" y="197"/>
                    </a:lnTo>
                    <a:lnTo>
                      <a:pt x="350" y="214"/>
                    </a:lnTo>
                    <a:lnTo>
                      <a:pt x="360" y="223"/>
                    </a:lnTo>
                    <a:lnTo>
                      <a:pt x="368" y="240"/>
                    </a:lnTo>
                    <a:lnTo>
                      <a:pt x="372" y="258"/>
                    </a:lnTo>
                    <a:lnTo>
                      <a:pt x="374" y="277"/>
                    </a:lnTo>
                    <a:lnTo>
                      <a:pt x="374" y="294"/>
                    </a:lnTo>
                    <a:lnTo>
                      <a:pt x="378" y="308"/>
                    </a:lnTo>
                    <a:lnTo>
                      <a:pt x="382" y="319"/>
                    </a:lnTo>
                    <a:lnTo>
                      <a:pt x="386" y="331"/>
                    </a:lnTo>
                    <a:lnTo>
                      <a:pt x="384" y="338"/>
                    </a:lnTo>
                    <a:lnTo>
                      <a:pt x="376" y="345"/>
                    </a:lnTo>
                    <a:lnTo>
                      <a:pt x="366" y="350"/>
                    </a:lnTo>
                    <a:lnTo>
                      <a:pt x="352" y="352"/>
                    </a:lnTo>
                    <a:lnTo>
                      <a:pt x="338" y="355"/>
                    </a:lnTo>
                    <a:lnTo>
                      <a:pt x="324" y="352"/>
                    </a:lnTo>
                    <a:lnTo>
                      <a:pt x="310" y="345"/>
                    </a:lnTo>
                    <a:lnTo>
                      <a:pt x="300" y="336"/>
                    </a:lnTo>
                    <a:lnTo>
                      <a:pt x="290" y="324"/>
                    </a:lnTo>
                    <a:lnTo>
                      <a:pt x="280" y="312"/>
                    </a:lnTo>
                    <a:lnTo>
                      <a:pt x="268" y="303"/>
                    </a:lnTo>
                    <a:lnTo>
                      <a:pt x="256" y="294"/>
                    </a:lnTo>
                    <a:lnTo>
                      <a:pt x="244" y="286"/>
                    </a:lnTo>
                    <a:lnTo>
                      <a:pt x="231" y="279"/>
                    </a:lnTo>
                    <a:lnTo>
                      <a:pt x="219" y="277"/>
                    </a:lnTo>
                    <a:lnTo>
                      <a:pt x="209" y="275"/>
                    </a:lnTo>
                    <a:lnTo>
                      <a:pt x="189" y="270"/>
                    </a:lnTo>
                    <a:lnTo>
                      <a:pt x="171" y="256"/>
                    </a:lnTo>
                    <a:lnTo>
                      <a:pt x="161" y="242"/>
                    </a:lnTo>
                    <a:lnTo>
                      <a:pt x="161" y="225"/>
                    </a:lnTo>
                    <a:lnTo>
                      <a:pt x="165" y="221"/>
                    </a:lnTo>
                    <a:lnTo>
                      <a:pt x="173" y="216"/>
                    </a:lnTo>
                    <a:lnTo>
                      <a:pt x="181" y="214"/>
                    </a:lnTo>
                    <a:lnTo>
                      <a:pt x="191" y="214"/>
                    </a:lnTo>
                    <a:lnTo>
                      <a:pt x="199" y="211"/>
                    </a:lnTo>
                    <a:lnTo>
                      <a:pt x="209" y="211"/>
                    </a:lnTo>
                    <a:lnTo>
                      <a:pt x="217" y="211"/>
                    </a:lnTo>
                    <a:lnTo>
                      <a:pt x="225" y="209"/>
                    </a:lnTo>
                    <a:lnTo>
                      <a:pt x="229" y="197"/>
                    </a:lnTo>
                    <a:lnTo>
                      <a:pt x="221" y="178"/>
                    </a:lnTo>
                    <a:lnTo>
                      <a:pt x="207" y="160"/>
                    </a:lnTo>
                    <a:lnTo>
                      <a:pt x="193" y="146"/>
                    </a:lnTo>
                    <a:lnTo>
                      <a:pt x="185" y="141"/>
                    </a:lnTo>
                    <a:lnTo>
                      <a:pt x="171" y="138"/>
                    </a:lnTo>
                    <a:lnTo>
                      <a:pt x="155" y="131"/>
                    </a:lnTo>
                    <a:lnTo>
                      <a:pt x="137" y="127"/>
                    </a:lnTo>
                    <a:lnTo>
                      <a:pt x="117" y="122"/>
                    </a:lnTo>
                    <a:lnTo>
                      <a:pt x="99" y="117"/>
                    </a:lnTo>
                    <a:lnTo>
                      <a:pt x="83" y="113"/>
                    </a:lnTo>
                    <a:lnTo>
                      <a:pt x="68" y="108"/>
                    </a:lnTo>
                    <a:lnTo>
                      <a:pt x="56" y="101"/>
                    </a:lnTo>
                    <a:lnTo>
                      <a:pt x="42" y="94"/>
                    </a:lnTo>
                    <a:lnTo>
                      <a:pt x="26" y="82"/>
                    </a:lnTo>
                    <a:lnTo>
                      <a:pt x="14" y="68"/>
                    </a:lnTo>
                    <a:lnTo>
                      <a:pt x="4" y="54"/>
                    </a:lnTo>
                    <a:lnTo>
                      <a:pt x="0" y="40"/>
                    </a:lnTo>
                    <a:lnTo>
                      <a:pt x="4" y="23"/>
                    </a:lnTo>
                    <a:lnTo>
                      <a:pt x="18" y="9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" name=""/>
              <p:cNvSpPr/>
              <p:nvPr/>
            </p:nvSpPr>
            <p:spPr>
              <a:xfrm>
                <a:off x="2492640" y="1503360"/>
                <a:ext cx="1327680" cy="1204920"/>
              </a:xfrm>
              <a:custGeom>
                <a:avLst/>
                <a:gdLst/>
                <a:ahLst/>
                <a:rect l="l" t="t" r="r" b="b"/>
                <a:pathLst>
                  <a:path w="786" h="759">
                    <a:moveTo>
                      <a:pt x="181" y="106"/>
                    </a:moveTo>
                    <a:lnTo>
                      <a:pt x="171" y="108"/>
                    </a:lnTo>
                    <a:lnTo>
                      <a:pt x="162" y="111"/>
                    </a:lnTo>
                    <a:lnTo>
                      <a:pt x="154" y="108"/>
                    </a:lnTo>
                    <a:lnTo>
                      <a:pt x="146" y="108"/>
                    </a:lnTo>
                    <a:lnTo>
                      <a:pt x="138" y="108"/>
                    </a:lnTo>
                    <a:lnTo>
                      <a:pt x="130" y="111"/>
                    </a:lnTo>
                    <a:lnTo>
                      <a:pt x="120" y="118"/>
                    </a:lnTo>
                    <a:lnTo>
                      <a:pt x="110" y="127"/>
                    </a:lnTo>
                    <a:lnTo>
                      <a:pt x="94" y="153"/>
                    </a:lnTo>
                    <a:lnTo>
                      <a:pt x="84" y="174"/>
                    </a:lnTo>
                    <a:lnTo>
                      <a:pt x="74" y="193"/>
                    </a:lnTo>
                    <a:lnTo>
                      <a:pt x="60" y="207"/>
                    </a:lnTo>
                    <a:lnTo>
                      <a:pt x="50" y="214"/>
                    </a:lnTo>
                    <a:lnTo>
                      <a:pt x="40" y="219"/>
                    </a:lnTo>
                    <a:lnTo>
                      <a:pt x="28" y="226"/>
                    </a:lnTo>
                    <a:lnTo>
                      <a:pt x="18" y="233"/>
                    </a:lnTo>
                    <a:lnTo>
                      <a:pt x="8" y="240"/>
                    </a:lnTo>
                    <a:lnTo>
                      <a:pt x="2" y="247"/>
                    </a:lnTo>
                    <a:lnTo>
                      <a:pt x="0" y="254"/>
                    </a:lnTo>
                    <a:lnTo>
                      <a:pt x="2" y="261"/>
                    </a:lnTo>
                    <a:lnTo>
                      <a:pt x="12" y="271"/>
                    </a:lnTo>
                    <a:lnTo>
                      <a:pt x="20" y="275"/>
                    </a:lnTo>
                    <a:lnTo>
                      <a:pt x="26" y="282"/>
                    </a:lnTo>
                    <a:lnTo>
                      <a:pt x="32" y="292"/>
                    </a:lnTo>
                    <a:lnTo>
                      <a:pt x="36" y="306"/>
                    </a:lnTo>
                    <a:lnTo>
                      <a:pt x="46" y="320"/>
                    </a:lnTo>
                    <a:lnTo>
                      <a:pt x="58" y="327"/>
                    </a:lnTo>
                    <a:lnTo>
                      <a:pt x="74" y="318"/>
                    </a:lnTo>
                    <a:lnTo>
                      <a:pt x="90" y="303"/>
                    </a:lnTo>
                    <a:lnTo>
                      <a:pt x="102" y="296"/>
                    </a:lnTo>
                    <a:lnTo>
                      <a:pt x="116" y="294"/>
                    </a:lnTo>
                    <a:lnTo>
                      <a:pt x="130" y="292"/>
                    </a:lnTo>
                    <a:lnTo>
                      <a:pt x="140" y="287"/>
                    </a:lnTo>
                    <a:lnTo>
                      <a:pt x="148" y="285"/>
                    </a:lnTo>
                    <a:lnTo>
                      <a:pt x="154" y="285"/>
                    </a:lnTo>
                    <a:lnTo>
                      <a:pt x="160" y="294"/>
                    </a:lnTo>
                    <a:lnTo>
                      <a:pt x="171" y="311"/>
                    </a:lnTo>
                    <a:lnTo>
                      <a:pt x="183" y="327"/>
                    </a:lnTo>
                    <a:lnTo>
                      <a:pt x="193" y="336"/>
                    </a:lnTo>
                    <a:lnTo>
                      <a:pt x="197" y="341"/>
                    </a:lnTo>
                    <a:lnTo>
                      <a:pt x="197" y="346"/>
                    </a:lnTo>
                    <a:lnTo>
                      <a:pt x="197" y="355"/>
                    </a:lnTo>
                    <a:lnTo>
                      <a:pt x="197" y="369"/>
                    </a:lnTo>
                    <a:lnTo>
                      <a:pt x="199" y="381"/>
                    </a:lnTo>
                    <a:lnTo>
                      <a:pt x="203" y="395"/>
                    </a:lnTo>
                    <a:lnTo>
                      <a:pt x="213" y="409"/>
                    </a:lnTo>
                    <a:lnTo>
                      <a:pt x="227" y="423"/>
                    </a:lnTo>
                    <a:lnTo>
                      <a:pt x="239" y="437"/>
                    </a:lnTo>
                    <a:lnTo>
                      <a:pt x="247" y="451"/>
                    </a:lnTo>
                    <a:lnTo>
                      <a:pt x="251" y="463"/>
                    </a:lnTo>
                    <a:lnTo>
                      <a:pt x="253" y="480"/>
                    </a:lnTo>
                    <a:lnTo>
                      <a:pt x="255" y="498"/>
                    </a:lnTo>
                    <a:lnTo>
                      <a:pt x="257" y="522"/>
                    </a:lnTo>
                    <a:lnTo>
                      <a:pt x="259" y="548"/>
                    </a:lnTo>
                    <a:lnTo>
                      <a:pt x="259" y="571"/>
                    </a:lnTo>
                    <a:lnTo>
                      <a:pt x="257" y="585"/>
                    </a:lnTo>
                    <a:lnTo>
                      <a:pt x="251" y="600"/>
                    </a:lnTo>
                    <a:lnTo>
                      <a:pt x="245" y="614"/>
                    </a:lnTo>
                    <a:lnTo>
                      <a:pt x="241" y="628"/>
                    </a:lnTo>
                    <a:lnTo>
                      <a:pt x="239" y="642"/>
                    </a:lnTo>
                    <a:lnTo>
                      <a:pt x="241" y="654"/>
                    </a:lnTo>
                    <a:lnTo>
                      <a:pt x="247" y="661"/>
                    </a:lnTo>
                    <a:lnTo>
                      <a:pt x="253" y="665"/>
                    </a:lnTo>
                    <a:lnTo>
                      <a:pt x="257" y="675"/>
                    </a:lnTo>
                    <a:lnTo>
                      <a:pt x="259" y="689"/>
                    </a:lnTo>
                    <a:lnTo>
                      <a:pt x="261" y="703"/>
                    </a:lnTo>
                    <a:lnTo>
                      <a:pt x="267" y="717"/>
                    </a:lnTo>
                    <a:lnTo>
                      <a:pt x="275" y="729"/>
                    </a:lnTo>
                    <a:lnTo>
                      <a:pt x="283" y="733"/>
                    </a:lnTo>
                    <a:lnTo>
                      <a:pt x="293" y="740"/>
                    </a:lnTo>
                    <a:lnTo>
                      <a:pt x="305" y="748"/>
                    </a:lnTo>
                    <a:lnTo>
                      <a:pt x="319" y="755"/>
                    </a:lnTo>
                    <a:lnTo>
                      <a:pt x="334" y="759"/>
                    </a:lnTo>
                    <a:lnTo>
                      <a:pt x="346" y="759"/>
                    </a:lnTo>
                    <a:lnTo>
                      <a:pt x="356" y="759"/>
                    </a:lnTo>
                    <a:lnTo>
                      <a:pt x="364" y="752"/>
                    </a:lnTo>
                    <a:lnTo>
                      <a:pt x="370" y="743"/>
                    </a:lnTo>
                    <a:lnTo>
                      <a:pt x="378" y="731"/>
                    </a:lnTo>
                    <a:lnTo>
                      <a:pt x="390" y="719"/>
                    </a:lnTo>
                    <a:lnTo>
                      <a:pt x="402" y="708"/>
                    </a:lnTo>
                    <a:lnTo>
                      <a:pt x="414" y="693"/>
                    </a:lnTo>
                    <a:lnTo>
                      <a:pt x="426" y="679"/>
                    </a:lnTo>
                    <a:lnTo>
                      <a:pt x="438" y="668"/>
                    </a:lnTo>
                    <a:lnTo>
                      <a:pt x="448" y="656"/>
                    </a:lnTo>
                    <a:lnTo>
                      <a:pt x="456" y="644"/>
                    </a:lnTo>
                    <a:lnTo>
                      <a:pt x="464" y="632"/>
                    </a:lnTo>
                    <a:lnTo>
                      <a:pt x="472" y="618"/>
                    </a:lnTo>
                    <a:lnTo>
                      <a:pt x="480" y="604"/>
                    </a:lnTo>
                    <a:lnTo>
                      <a:pt x="488" y="590"/>
                    </a:lnTo>
                    <a:lnTo>
                      <a:pt x="497" y="578"/>
                    </a:lnTo>
                    <a:lnTo>
                      <a:pt x="507" y="569"/>
                    </a:lnTo>
                    <a:lnTo>
                      <a:pt x="517" y="564"/>
                    </a:lnTo>
                    <a:lnTo>
                      <a:pt x="527" y="562"/>
                    </a:lnTo>
                    <a:lnTo>
                      <a:pt x="539" y="560"/>
                    </a:lnTo>
                    <a:lnTo>
                      <a:pt x="549" y="557"/>
                    </a:lnTo>
                    <a:lnTo>
                      <a:pt x="559" y="555"/>
                    </a:lnTo>
                    <a:lnTo>
                      <a:pt x="567" y="553"/>
                    </a:lnTo>
                    <a:lnTo>
                      <a:pt x="577" y="548"/>
                    </a:lnTo>
                    <a:lnTo>
                      <a:pt x="585" y="543"/>
                    </a:lnTo>
                    <a:lnTo>
                      <a:pt x="591" y="538"/>
                    </a:lnTo>
                    <a:lnTo>
                      <a:pt x="603" y="529"/>
                    </a:lnTo>
                    <a:lnTo>
                      <a:pt x="613" y="522"/>
                    </a:lnTo>
                    <a:lnTo>
                      <a:pt x="621" y="515"/>
                    </a:lnTo>
                    <a:lnTo>
                      <a:pt x="633" y="508"/>
                    </a:lnTo>
                    <a:lnTo>
                      <a:pt x="643" y="498"/>
                    </a:lnTo>
                    <a:lnTo>
                      <a:pt x="651" y="487"/>
                    </a:lnTo>
                    <a:lnTo>
                      <a:pt x="657" y="477"/>
                    </a:lnTo>
                    <a:lnTo>
                      <a:pt x="657" y="468"/>
                    </a:lnTo>
                    <a:lnTo>
                      <a:pt x="653" y="461"/>
                    </a:lnTo>
                    <a:lnTo>
                      <a:pt x="645" y="454"/>
                    </a:lnTo>
                    <a:lnTo>
                      <a:pt x="637" y="447"/>
                    </a:lnTo>
                    <a:lnTo>
                      <a:pt x="631" y="444"/>
                    </a:lnTo>
                    <a:lnTo>
                      <a:pt x="623" y="442"/>
                    </a:lnTo>
                    <a:lnTo>
                      <a:pt x="611" y="437"/>
                    </a:lnTo>
                    <a:lnTo>
                      <a:pt x="603" y="433"/>
                    </a:lnTo>
                    <a:lnTo>
                      <a:pt x="603" y="421"/>
                    </a:lnTo>
                    <a:lnTo>
                      <a:pt x="609" y="407"/>
                    </a:lnTo>
                    <a:lnTo>
                      <a:pt x="615" y="393"/>
                    </a:lnTo>
                    <a:lnTo>
                      <a:pt x="621" y="386"/>
                    </a:lnTo>
                    <a:lnTo>
                      <a:pt x="631" y="388"/>
                    </a:lnTo>
                    <a:lnTo>
                      <a:pt x="643" y="393"/>
                    </a:lnTo>
                    <a:lnTo>
                      <a:pt x="659" y="395"/>
                    </a:lnTo>
                    <a:lnTo>
                      <a:pt x="672" y="397"/>
                    </a:lnTo>
                    <a:lnTo>
                      <a:pt x="678" y="397"/>
                    </a:lnTo>
                    <a:lnTo>
                      <a:pt x="678" y="397"/>
                    </a:lnTo>
                    <a:lnTo>
                      <a:pt x="680" y="395"/>
                    </a:lnTo>
                    <a:lnTo>
                      <a:pt x="684" y="388"/>
                    </a:lnTo>
                    <a:lnTo>
                      <a:pt x="686" y="376"/>
                    </a:lnTo>
                    <a:lnTo>
                      <a:pt x="690" y="357"/>
                    </a:lnTo>
                    <a:lnTo>
                      <a:pt x="694" y="339"/>
                    </a:lnTo>
                    <a:lnTo>
                      <a:pt x="696" y="322"/>
                    </a:lnTo>
                    <a:lnTo>
                      <a:pt x="694" y="308"/>
                    </a:lnTo>
                    <a:lnTo>
                      <a:pt x="692" y="292"/>
                    </a:lnTo>
                    <a:lnTo>
                      <a:pt x="688" y="273"/>
                    </a:lnTo>
                    <a:lnTo>
                      <a:pt x="688" y="249"/>
                    </a:lnTo>
                    <a:lnTo>
                      <a:pt x="692" y="224"/>
                    </a:lnTo>
                    <a:lnTo>
                      <a:pt x="700" y="202"/>
                    </a:lnTo>
                    <a:lnTo>
                      <a:pt x="706" y="186"/>
                    </a:lnTo>
                    <a:lnTo>
                      <a:pt x="714" y="174"/>
                    </a:lnTo>
                    <a:lnTo>
                      <a:pt x="724" y="162"/>
                    </a:lnTo>
                    <a:lnTo>
                      <a:pt x="730" y="155"/>
                    </a:lnTo>
                    <a:lnTo>
                      <a:pt x="738" y="148"/>
                    </a:lnTo>
                    <a:lnTo>
                      <a:pt x="746" y="141"/>
                    </a:lnTo>
                    <a:lnTo>
                      <a:pt x="756" y="134"/>
                    </a:lnTo>
                    <a:lnTo>
                      <a:pt x="764" y="127"/>
                    </a:lnTo>
                    <a:lnTo>
                      <a:pt x="772" y="120"/>
                    </a:lnTo>
                    <a:lnTo>
                      <a:pt x="780" y="111"/>
                    </a:lnTo>
                    <a:lnTo>
                      <a:pt x="784" y="104"/>
                    </a:lnTo>
                    <a:lnTo>
                      <a:pt x="786" y="90"/>
                    </a:lnTo>
                    <a:lnTo>
                      <a:pt x="780" y="83"/>
                    </a:lnTo>
                    <a:lnTo>
                      <a:pt x="770" y="83"/>
                    </a:lnTo>
                    <a:lnTo>
                      <a:pt x="758" y="85"/>
                    </a:lnTo>
                    <a:lnTo>
                      <a:pt x="746" y="85"/>
                    </a:lnTo>
                    <a:lnTo>
                      <a:pt x="732" y="83"/>
                    </a:lnTo>
                    <a:lnTo>
                      <a:pt x="718" y="80"/>
                    </a:lnTo>
                    <a:lnTo>
                      <a:pt x="708" y="78"/>
                    </a:lnTo>
                    <a:lnTo>
                      <a:pt x="698" y="78"/>
                    </a:lnTo>
                    <a:lnTo>
                      <a:pt x="690" y="78"/>
                    </a:lnTo>
                    <a:lnTo>
                      <a:pt x="684" y="85"/>
                    </a:lnTo>
                    <a:lnTo>
                      <a:pt x="678" y="94"/>
                    </a:lnTo>
                    <a:lnTo>
                      <a:pt x="674" y="99"/>
                    </a:lnTo>
                    <a:lnTo>
                      <a:pt x="668" y="101"/>
                    </a:lnTo>
                    <a:lnTo>
                      <a:pt x="659" y="104"/>
                    </a:lnTo>
                    <a:lnTo>
                      <a:pt x="651" y="106"/>
                    </a:lnTo>
                    <a:lnTo>
                      <a:pt x="641" y="106"/>
                    </a:lnTo>
                    <a:lnTo>
                      <a:pt x="633" y="106"/>
                    </a:lnTo>
                    <a:lnTo>
                      <a:pt x="623" y="106"/>
                    </a:lnTo>
                    <a:lnTo>
                      <a:pt x="615" y="106"/>
                    </a:lnTo>
                    <a:lnTo>
                      <a:pt x="599" y="104"/>
                    </a:lnTo>
                    <a:lnTo>
                      <a:pt x="583" y="101"/>
                    </a:lnTo>
                    <a:lnTo>
                      <a:pt x="569" y="99"/>
                    </a:lnTo>
                    <a:lnTo>
                      <a:pt x="557" y="99"/>
                    </a:lnTo>
                    <a:lnTo>
                      <a:pt x="551" y="99"/>
                    </a:lnTo>
                    <a:lnTo>
                      <a:pt x="555" y="97"/>
                    </a:lnTo>
                    <a:lnTo>
                      <a:pt x="565" y="92"/>
                    </a:lnTo>
                    <a:lnTo>
                      <a:pt x="577" y="80"/>
                    </a:lnTo>
                    <a:lnTo>
                      <a:pt x="589" y="68"/>
                    </a:lnTo>
                    <a:lnTo>
                      <a:pt x="601" y="61"/>
                    </a:lnTo>
                    <a:lnTo>
                      <a:pt x="613" y="59"/>
                    </a:lnTo>
                    <a:lnTo>
                      <a:pt x="625" y="57"/>
                    </a:lnTo>
                    <a:lnTo>
                      <a:pt x="639" y="57"/>
                    </a:lnTo>
                    <a:lnTo>
                      <a:pt x="657" y="59"/>
                    </a:lnTo>
                    <a:lnTo>
                      <a:pt x="672" y="64"/>
                    </a:lnTo>
                    <a:lnTo>
                      <a:pt x="678" y="64"/>
                    </a:lnTo>
                    <a:lnTo>
                      <a:pt x="668" y="45"/>
                    </a:lnTo>
                    <a:lnTo>
                      <a:pt x="653" y="26"/>
                    </a:lnTo>
                    <a:lnTo>
                      <a:pt x="639" y="14"/>
                    </a:lnTo>
                    <a:lnTo>
                      <a:pt x="627" y="7"/>
                    </a:lnTo>
                    <a:lnTo>
                      <a:pt x="621" y="5"/>
                    </a:lnTo>
                    <a:lnTo>
                      <a:pt x="611" y="5"/>
                    </a:lnTo>
                    <a:lnTo>
                      <a:pt x="601" y="3"/>
                    </a:lnTo>
                    <a:lnTo>
                      <a:pt x="589" y="0"/>
                    </a:lnTo>
                    <a:lnTo>
                      <a:pt x="577" y="0"/>
                    </a:lnTo>
                    <a:lnTo>
                      <a:pt x="563" y="0"/>
                    </a:lnTo>
                    <a:lnTo>
                      <a:pt x="549" y="0"/>
                    </a:lnTo>
                    <a:lnTo>
                      <a:pt x="535" y="3"/>
                    </a:lnTo>
                    <a:lnTo>
                      <a:pt x="521" y="5"/>
                    </a:lnTo>
                    <a:lnTo>
                      <a:pt x="507" y="7"/>
                    </a:lnTo>
                    <a:lnTo>
                      <a:pt x="490" y="7"/>
                    </a:lnTo>
                    <a:lnTo>
                      <a:pt x="476" y="7"/>
                    </a:lnTo>
                    <a:lnTo>
                      <a:pt x="462" y="10"/>
                    </a:lnTo>
                    <a:lnTo>
                      <a:pt x="450" y="10"/>
                    </a:lnTo>
                    <a:lnTo>
                      <a:pt x="440" y="10"/>
                    </a:lnTo>
                    <a:lnTo>
                      <a:pt x="432" y="12"/>
                    </a:lnTo>
                    <a:lnTo>
                      <a:pt x="418" y="19"/>
                    </a:lnTo>
                    <a:lnTo>
                      <a:pt x="406" y="26"/>
                    </a:lnTo>
                    <a:lnTo>
                      <a:pt x="394" y="33"/>
                    </a:lnTo>
                    <a:lnTo>
                      <a:pt x="382" y="36"/>
                    </a:lnTo>
                    <a:lnTo>
                      <a:pt x="372" y="36"/>
                    </a:lnTo>
                    <a:lnTo>
                      <a:pt x="366" y="38"/>
                    </a:lnTo>
                    <a:lnTo>
                      <a:pt x="360" y="43"/>
                    </a:lnTo>
                    <a:lnTo>
                      <a:pt x="350" y="47"/>
                    </a:lnTo>
                    <a:lnTo>
                      <a:pt x="344" y="54"/>
                    </a:lnTo>
                    <a:lnTo>
                      <a:pt x="346" y="61"/>
                    </a:lnTo>
                    <a:lnTo>
                      <a:pt x="352" y="73"/>
                    </a:lnTo>
                    <a:lnTo>
                      <a:pt x="356" y="85"/>
                    </a:lnTo>
                    <a:lnTo>
                      <a:pt x="354" y="92"/>
                    </a:lnTo>
                    <a:lnTo>
                      <a:pt x="346" y="92"/>
                    </a:lnTo>
                    <a:lnTo>
                      <a:pt x="334" y="92"/>
                    </a:lnTo>
                    <a:lnTo>
                      <a:pt x="319" y="94"/>
                    </a:lnTo>
                    <a:lnTo>
                      <a:pt x="305" y="99"/>
                    </a:lnTo>
                    <a:lnTo>
                      <a:pt x="295" y="99"/>
                    </a:lnTo>
                    <a:lnTo>
                      <a:pt x="285" y="99"/>
                    </a:lnTo>
                    <a:lnTo>
                      <a:pt x="277" y="97"/>
                    </a:lnTo>
                    <a:lnTo>
                      <a:pt x="267" y="97"/>
                    </a:lnTo>
                    <a:lnTo>
                      <a:pt x="253" y="99"/>
                    </a:lnTo>
                    <a:lnTo>
                      <a:pt x="241" y="101"/>
                    </a:lnTo>
                    <a:lnTo>
                      <a:pt x="235" y="104"/>
                    </a:lnTo>
                    <a:lnTo>
                      <a:pt x="229" y="104"/>
                    </a:lnTo>
                    <a:lnTo>
                      <a:pt x="215" y="101"/>
                    </a:lnTo>
                    <a:lnTo>
                      <a:pt x="197" y="101"/>
                    </a:lnTo>
                    <a:lnTo>
                      <a:pt x="181" y="106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" name=""/>
              <p:cNvSpPr/>
              <p:nvPr/>
            </p:nvSpPr>
            <p:spPr>
              <a:xfrm>
                <a:off x="2026800" y="1582560"/>
                <a:ext cx="716760" cy="406440"/>
              </a:xfrm>
              <a:custGeom>
                <a:avLst/>
                <a:gdLst/>
                <a:ahLst/>
                <a:rect l="l" t="t" r="r" b="b"/>
                <a:pathLst>
                  <a:path w="424" h="256">
                    <a:moveTo>
                      <a:pt x="424" y="26"/>
                    </a:moveTo>
                    <a:lnTo>
                      <a:pt x="422" y="23"/>
                    </a:lnTo>
                    <a:lnTo>
                      <a:pt x="410" y="23"/>
                    </a:lnTo>
                    <a:lnTo>
                      <a:pt x="390" y="23"/>
                    </a:lnTo>
                    <a:lnTo>
                      <a:pt x="368" y="23"/>
                    </a:lnTo>
                    <a:lnTo>
                      <a:pt x="344" y="21"/>
                    </a:lnTo>
                    <a:lnTo>
                      <a:pt x="322" y="21"/>
                    </a:lnTo>
                    <a:lnTo>
                      <a:pt x="302" y="18"/>
                    </a:lnTo>
                    <a:lnTo>
                      <a:pt x="290" y="16"/>
                    </a:lnTo>
                    <a:lnTo>
                      <a:pt x="278" y="11"/>
                    </a:lnTo>
                    <a:lnTo>
                      <a:pt x="259" y="9"/>
                    </a:lnTo>
                    <a:lnTo>
                      <a:pt x="237" y="4"/>
                    </a:lnTo>
                    <a:lnTo>
                      <a:pt x="213" y="2"/>
                    </a:lnTo>
                    <a:lnTo>
                      <a:pt x="189" y="0"/>
                    </a:lnTo>
                    <a:lnTo>
                      <a:pt x="169" y="2"/>
                    </a:lnTo>
                    <a:lnTo>
                      <a:pt x="151" y="4"/>
                    </a:lnTo>
                    <a:lnTo>
                      <a:pt x="139" y="9"/>
                    </a:lnTo>
                    <a:lnTo>
                      <a:pt x="129" y="16"/>
                    </a:lnTo>
                    <a:lnTo>
                      <a:pt x="117" y="21"/>
                    </a:lnTo>
                    <a:lnTo>
                      <a:pt x="104" y="23"/>
                    </a:lnTo>
                    <a:lnTo>
                      <a:pt x="92" y="26"/>
                    </a:lnTo>
                    <a:lnTo>
                      <a:pt x="80" y="30"/>
                    </a:lnTo>
                    <a:lnTo>
                      <a:pt x="68" y="33"/>
                    </a:lnTo>
                    <a:lnTo>
                      <a:pt x="58" y="35"/>
                    </a:lnTo>
                    <a:lnTo>
                      <a:pt x="50" y="37"/>
                    </a:lnTo>
                    <a:lnTo>
                      <a:pt x="36" y="42"/>
                    </a:lnTo>
                    <a:lnTo>
                      <a:pt x="20" y="42"/>
                    </a:lnTo>
                    <a:lnTo>
                      <a:pt x="8" y="42"/>
                    </a:lnTo>
                    <a:lnTo>
                      <a:pt x="0" y="49"/>
                    </a:lnTo>
                    <a:lnTo>
                      <a:pt x="2" y="61"/>
                    </a:lnTo>
                    <a:lnTo>
                      <a:pt x="10" y="70"/>
                    </a:lnTo>
                    <a:lnTo>
                      <a:pt x="22" y="77"/>
                    </a:lnTo>
                    <a:lnTo>
                      <a:pt x="32" y="84"/>
                    </a:lnTo>
                    <a:lnTo>
                      <a:pt x="42" y="89"/>
                    </a:lnTo>
                    <a:lnTo>
                      <a:pt x="54" y="91"/>
                    </a:lnTo>
                    <a:lnTo>
                      <a:pt x="68" y="96"/>
                    </a:lnTo>
                    <a:lnTo>
                      <a:pt x="80" y="103"/>
                    </a:lnTo>
                    <a:lnTo>
                      <a:pt x="92" y="115"/>
                    </a:lnTo>
                    <a:lnTo>
                      <a:pt x="102" y="129"/>
                    </a:lnTo>
                    <a:lnTo>
                      <a:pt x="104" y="143"/>
                    </a:lnTo>
                    <a:lnTo>
                      <a:pt x="92" y="155"/>
                    </a:lnTo>
                    <a:lnTo>
                      <a:pt x="74" y="167"/>
                    </a:lnTo>
                    <a:lnTo>
                      <a:pt x="64" y="183"/>
                    </a:lnTo>
                    <a:lnTo>
                      <a:pt x="58" y="197"/>
                    </a:lnTo>
                    <a:lnTo>
                      <a:pt x="56" y="204"/>
                    </a:lnTo>
                    <a:lnTo>
                      <a:pt x="52" y="244"/>
                    </a:lnTo>
                    <a:lnTo>
                      <a:pt x="106" y="244"/>
                    </a:lnTo>
                    <a:lnTo>
                      <a:pt x="111" y="246"/>
                    </a:lnTo>
                    <a:lnTo>
                      <a:pt x="119" y="251"/>
                    </a:lnTo>
                    <a:lnTo>
                      <a:pt x="129" y="256"/>
                    </a:lnTo>
                    <a:lnTo>
                      <a:pt x="139" y="253"/>
                    </a:lnTo>
                    <a:lnTo>
                      <a:pt x="145" y="249"/>
                    </a:lnTo>
                    <a:lnTo>
                      <a:pt x="153" y="244"/>
                    </a:lnTo>
                    <a:lnTo>
                      <a:pt x="163" y="237"/>
                    </a:lnTo>
                    <a:lnTo>
                      <a:pt x="173" y="228"/>
                    </a:lnTo>
                    <a:lnTo>
                      <a:pt x="185" y="221"/>
                    </a:lnTo>
                    <a:lnTo>
                      <a:pt x="193" y="214"/>
                    </a:lnTo>
                    <a:lnTo>
                      <a:pt x="199" y="206"/>
                    </a:lnTo>
                    <a:lnTo>
                      <a:pt x="201" y="202"/>
                    </a:lnTo>
                    <a:lnTo>
                      <a:pt x="201" y="192"/>
                    </a:lnTo>
                    <a:lnTo>
                      <a:pt x="199" y="181"/>
                    </a:lnTo>
                    <a:lnTo>
                      <a:pt x="201" y="167"/>
                    </a:lnTo>
                    <a:lnTo>
                      <a:pt x="203" y="152"/>
                    </a:lnTo>
                    <a:lnTo>
                      <a:pt x="209" y="136"/>
                    </a:lnTo>
                    <a:lnTo>
                      <a:pt x="217" y="120"/>
                    </a:lnTo>
                    <a:lnTo>
                      <a:pt x="225" y="110"/>
                    </a:lnTo>
                    <a:lnTo>
                      <a:pt x="235" y="108"/>
                    </a:lnTo>
                    <a:lnTo>
                      <a:pt x="247" y="115"/>
                    </a:lnTo>
                    <a:lnTo>
                      <a:pt x="257" y="127"/>
                    </a:lnTo>
                    <a:lnTo>
                      <a:pt x="265" y="138"/>
                    </a:lnTo>
                    <a:lnTo>
                      <a:pt x="269" y="152"/>
                    </a:lnTo>
                    <a:lnTo>
                      <a:pt x="271" y="162"/>
                    </a:lnTo>
                    <a:lnTo>
                      <a:pt x="276" y="167"/>
                    </a:lnTo>
                    <a:lnTo>
                      <a:pt x="284" y="169"/>
                    </a:lnTo>
                    <a:lnTo>
                      <a:pt x="298" y="162"/>
                    </a:lnTo>
                    <a:lnTo>
                      <a:pt x="310" y="152"/>
                    </a:lnTo>
                    <a:lnTo>
                      <a:pt x="320" y="138"/>
                    </a:lnTo>
                    <a:lnTo>
                      <a:pt x="332" y="120"/>
                    </a:lnTo>
                    <a:lnTo>
                      <a:pt x="346" y="101"/>
                    </a:lnTo>
                    <a:lnTo>
                      <a:pt x="360" y="80"/>
                    </a:lnTo>
                    <a:lnTo>
                      <a:pt x="378" y="58"/>
                    </a:lnTo>
                    <a:lnTo>
                      <a:pt x="400" y="40"/>
                    </a:lnTo>
                    <a:lnTo>
                      <a:pt x="424" y="26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" name=""/>
              <p:cNvSpPr/>
              <p:nvPr/>
            </p:nvSpPr>
            <p:spPr>
              <a:xfrm>
                <a:off x="1394640" y="2212920"/>
                <a:ext cx="360360" cy="204840"/>
              </a:xfrm>
              <a:custGeom>
                <a:avLst/>
                <a:gdLst/>
                <a:ahLst/>
                <a:rect l="l" t="t" r="r" b="b"/>
                <a:pathLst>
                  <a:path w="213" h="129">
                    <a:moveTo>
                      <a:pt x="22" y="9"/>
                    </a:moveTo>
                    <a:lnTo>
                      <a:pt x="32" y="4"/>
                    </a:lnTo>
                    <a:lnTo>
                      <a:pt x="44" y="0"/>
                    </a:lnTo>
                    <a:lnTo>
                      <a:pt x="58" y="0"/>
                    </a:lnTo>
                    <a:lnTo>
                      <a:pt x="70" y="0"/>
                    </a:lnTo>
                    <a:lnTo>
                      <a:pt x="84" y="2"/>
                    </a:lnTo>
                    <a:lnTo>
                      <a:pt x="94" y="4"/>
                    </a:lnTo>
                    <a:lnTo>
                      <a:pt x="104" y="9"/>
                    </a:lnTo>
                    <a:lnTo>
                      <a:pt x="112" y="14"/>
                    </a:lnTo>
                    <a:lnTo>
                      <a:pt x="118" y="19"/>
                    </a:lnTo>
                    <a:lnTo>
                      <a:pt x="124" y="26"/>
                    </a:lnTo>
                    <a:lnTo>
                      <a:pt x="130" y="30"/>
                    </a:lnTo>
                    <a:lnTo>
                      <a:pt x="138" y="35"/>
                    </a:lnTo>
                    <a:lnTo>
                      <a:pt x="146" y="40"/>
                    </a:lnTo>
                    <a:lnTo>
                      <a:pt x="157" y="44"/>
                    </a:lnTo>
                    <a:lnTo>
                      <a:pt x="165" y="47"/>
                    </a:lnTo>
                    <a:lnTo>
                      <a:pt x="175" y="47"/>
                    </a:lnTo>
                    <a:lnTo>
                      <a:pt x="191" y="54"/>
                    </a:lnTo>
                    <a:lnTo>
                      <a:pt x="203" y="70"/>
                    </a:lnTo>
                    <a:lnTo>
                      <a:pt x="211" y="89"/>
                    </a:lnTo>
                    <a:lnTo>
                      <a:pt x="213" y="96"/>
                    </a:lnTo>
                    <a:lnTo>
                      <a:pt x="211" y="96"/>
                    </a:lnTo>
                    <a:lnTo>
                      <a:pt x="207" y="98"/>
                    </a:lnTo>
                    <a:lnTo>
                      <a:pt x="199" y="101"/>
                    </a:lnTo>
                    <a:lnTo>
                      <a:pt x="191" y="106"/>
                    </a:lnTo>
                    <a:lnTo>
                      <a:pt x="181" y="108"/>
                    </a:lnTo>
                    <a:lnTo>
                      <a:pt x="169" y="108"/>
                    </a:lnTo>
                    <a:lnTo>
                      <a:pt x="159" y="110"/>
                    </a:lnTo>
                    <a:lnTo>
                      <a:pt x="148" y="108"/>
                    </a:lnTo>
                    <a:lnTo>
                      <a:pt x="138" y="106"/>
                    </a:lnTo>
                    <a:lnTo>
                      <a:pt x="126" y="108"/>
                    </a:lnTo>
                    <a:lnTo>
                      <a:pt x="114" y="110"/>
                    </a:lnTo>
                    <a:lnTo>
                      <a:pt x="102" y="115"/>
                    </a:lnTo>
                    <a:lnTo>
                      <a:pt x="90" y="120"/>
                    </a:lnTo>
                    <a:lnTo>
                      <a:pt x="82" y="122"/>
                    </a:lnTo>
                    <a:lnTo>
                      <a:pt x="76" y="127"/>
                    </a:lnTo>
                    <a:lnTo>
                      <a:pt x="74" y="127"/>
                    </a:lnTo>
                    <a:lnTo>
                      <a:pt x="64" y="129"/>
                    </a:lnTo>
                    <a:lnTo>
                      <a:pt x="46" y="129"/>
                    </a:lnTo>
                    <a:lnTo>
                      <a:pt x="26" y="129"/>
                    </a:lnTo>
                    <a:lnTo>
                      <a:pt x="16" y="120"/>
                    </a:lnTo>
                    <a:lnTo>
                      <a:pt x="20" y="103"/>
                    </a:lnTo>
                    <a:lnTo>
                      <a:pt x="30" y="84"/>
                    </a:lnTo>
                    <a:lnTo>
                      <a:pt x="38" y="70"/>
                    </a:lnTo>
                    <a:lnTo>
                      <a:pt x="42" y="66"/>
                    </a:lnTo>
                    <a:lnTo>
                      <a:pt x="0" y="33"/>
                    </a:lnTo>
                    <a:lnTo>
                      <a:pt x="0" y="33"/>
                    </a:lnTo>
                    <a:lnTo>
                      <a:pt x="2" y="28"/>
                    </a:lnTo>
                    <a:lnTo>
                      <a:pt x="8" y="21"/>
                    </a:lnTo>
                    <a:lnTo>
                      <a:pt x="22" y="9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" name=""/>
              <p:cNvSpPr/>
              <p:nvPr/>
            </p:nvSpPr>
            <p:spPr>
              <a:xfrm>
                <a:off x="3553560" y="2442960"/>
                <a:ext cx="277560" cy="160560"/>
              </a:xfrm>
              <a:custGeom>
                <a:avLst/>
                <a:gdLst/>
                <a:ahLst/>
                <a:rect l="l" t="t" r="r" b="b"/>
                <a:pathLst>
                  <a:path w="165" h="101">
                    <a:moveTo>
                      <a:pt x="65" y="31"/>
                    </a:moveTo>
                    <a:lnTo>
                      <a:pt x="67" y="43"/>
                    </a:lnTo>
                    <a:lnTo>
                      <a:pt x="75" y="45"/>
                    </a:lnTo>
                    <a:lnTo>
                      <a:pt x="87" y="40"/>
                    </a:lnTo>
                    <a:lnTo>
                      <a:pt x="99" y="31"/>
                    </a:lnTo>
                    <a:lnTo>
                      <a:pt x="113" y="22"/>
                    </a:lnTo>
                    <a:lnTo>
                      <a:pt x="127" y="10"/>
                    </a:lnTo>
                    <a:lnTo>
                      <a:pt x="139" y="5"/>
                    </a:lnTo>
                    <a:lnTo>
                      <a:pt x="149" y="5"/>
                    </a:lnTo>
                    <a:lnTo>
                      <a:pt x="161" y="22"/>
                    </a:lnTo>
                    <a:lnTo>
                      <a:pt x="165" y="45"/>
                    </a:lnTo>
                    <a:lnTo>
                      <a:pt x="165" y="64"/>
                    </a:lnTo>
                    <a:lnTo>
                      <a:pt x="165" y="73"/>
                    </a:lnTo>
                    <a:lnTo>
                      <a:pt x="161" y="78"/>
                    </a:lnTo>
                    <a:lnTo>
                      <a:pt x="151" y="85"/>
                    </a:lnTo>
                    <a:lnTo>
                      <a:pt x="133" y="94"/>
                    </a:lnTo>
                    <a:lnTo>
                      <a:pt x="113" y="99"/>
                    </a:lnTo>
                    <a:lnTo>
                      <a:pt x="101" y="99"/>
                    </a:lnTo>
                    <a:lnTo>
                      <a:pt x="89" y="99"/>
                    </a:lnTo>
                    <a:lnTo>
                      <a:pt x="77" y="101"/>
                    </a:lnTo>
                    <a:lnTo>
                      <a:pt x="65" y="99"/>
                    </a:lnTo>
                    <a:lnTo>
                      <a:pt x="55" y="99"/>
                    </a:lnTo>
                    <a:lnTo>
                      <a:pt x="47" y="97"/>
                    </a:lnTo>
                    <a:lnTo>
                      <a:pt x="43" y="94"/>
                    </a:lnTo>
                    <a:lnTo>
                      <a:pt x="39" y="87"/>
                    </a:lnTo>
                    <a:lnTo>
                      <a:pt x="30" y="76"/>
                    </a:lnTo>
                    <a:lnTo>
                      <a:pt x="16" y="64"/>
                    </a:lnTo>
                    <a:lnTo>
                      <a:pt x="6" y="59"/>
                    </a:lnTo>
                    <a:lnTo>
                      <a:pt x="0" y="57"/>
                    </a:lnTo>
                    <a:lnTo>
                      <a:pt x="0" y="50"/>
                    </a:lnTo>
                    <a:lnTo>
                      <a:pt x="2" y="31"/>
                    </a:lnTo>
                    <a:lnTo>
                      <a:pt x="10" y="12"/>
                    </a:lnTo>
                    <a:lnTo>
                      <a:pt x="22" y="0"/>
                    </a:lnTo>
                    <a:lnTo>
                      <a:pt x="39" y="0"/>
                    </a:lnTo>
                    <a:lnTo>
                      <a:pt x="51" y="5"/>
                    </a:lnTo>
                    <a:lnTo>
                      <a:pt x="61" y="17"/>
                    </a:lnTo>
                    <a:lnTo>
                      <a:pt x="65" y="31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" name=""/>
              <p:cNvSpPr/>
              <p:nvPr/>
            </p:nvSpPr>
            <p:spPr>
              <a:xfrm>
                <a:off x="4304160" y="1881000"/>
                <a:ext cx="4458600" cy="1305000"/>
              </a:xfrm>
              <a:custGeom>
                <a:avLst/>
                <a:gdLst/>
                <a:ahLst/>
                <a:rect l="l" t="t" r="r" b="b"/>
                <a:pathLst>
                  <a:path w="2638" h="822">
                    <a:moveTo>
                      <a:pt x="1950" y="822"/>
                    </a:moveTo>
                    <a:lnTo>
                      <a:pt x="1962" y="796"/>
                    </a:lnTo>
                    <a:lnTo>
                      <a:pt x="1974" y="763"/>
                    </a:lnTo>
                    <a:lnTo>
                      <a:pt x="1984" y="733"/>
                    </a:lnTo>
                    <a:lnTo>
                      <a:pt x="1992" y="714"/>
                    </a:lnTo>
                    <a:lnTo>
                      <a:pt x="1994" y="695"/>
                    </a:lnTo>
                    <a:lnTo>
                      <a:pt x="1988" y="672"/>
                    </a:lnTo>
                    <a:lnTo>
                      <a:pt x="1974" y="653"/>
                    </a:lnTo>
                    <a:lnTo>
                      <a:pt x="1950" y="646"/>
                    </a:lnTo>
                    <a:lnTo>
                      <a:pt x="1930" y="641"/>
                    </a:lnTo>
                    <a:lnTo>
                      <a:pt x="1928" y="627"/>
                    </a:lnTo>
                    <a:lnTo>
                      <a:pt x="1938" y="608"/>
                    </a:lnTo>
                    <a:lnTo>
                      <a:pt x="1956" y="585"/>
                    </a:lnTo>
                    <a:lnTo>
                      <a:pt x="1968" y="573"/>
                    </a:lnTo>
                    <a:lnTo>
                      <a:pt x="1982" y="559"/>
                    </a:lnTo>
                    <a:lnTo>
                      <a:pt x="1998" y="547"/>
                    </a:lnTo>
                    <a:lnTo>
                      <a:pt x="2014" y="535"/>
                    </a:lnTo>
                    <a:lnTo>
                      <a:pt x="2028" y="526"/>
                    </a:lnTo>
                    <a:lnTo>
                      <a:pt x="2042" y="519"/>
                    </a:lnTo>
                    <a:lnTo>
                      <a:pt x="2052" y="519"/>
                    </a:lnTo>
                    <a:lnTo>
                      <a:pt x="2056" y="521"/>
                    </a:lnTo>
                    <a:lnTo>
                      <a:pt x="2062" y="538"/>
                    </a:lnTo>
                    <a:lnTo>
                      <a:pt x="2073" y="552"/>
                    </a:lnTo>
                    <a:lnTo>
                      <a:pt x="2083" y="559"/>
                    </a:lnTo>
                    <a:lnTo>
                      <a:pt x="2093" y="554"/>
                    </a:lnTo>
                    <a:lnTo>
                      <a:pt x="2107" y="540"/>
                    </a:lnTo>
                    <a:lnTo>
                      <a:pt x="2125" y="531"/>
                    </a:lnTo>
                    <a:lnTo>
                      <a:pt x="2143" y="531"/>
                    </a:lnTo>
                    <a:lnTo>
                      <a:pt x="2151" y="540"/>
                    </a:lnTo>
                    <a:lnTo>
                      <a:pt x="2153" y="557"/>
                    </a:lnTo>
                    <a:lnTo>
                      <a:pt x="2159" y="568"/>
                    </a:lnTo>
                    <a:lnTo>
                      <a:pt x="2169" y="571"/>
                    </a:lnTo>
                    <a:lnTo>
                      <a:pt x="2183" y="559"/>
                    </a:lnTo>
                    <a:lnTo>
                      <a:pt x="2191" y="547"/>
                    </a:lnTo>
                    <a:lnTo>
                      <a:pt x="2201" y="533"/>
                    </a:lnTo>
                    <a:lnTo>
                      <a:pt x="2211" y="519"/>
                    </a:lnTo>
                    <a:lnTo>
                      <a:pt x="2223" y="505"/>
                    </a:lnTo>
                    <a:lnTo>
                      <a:pt x="2233" y="493"/>
                    </a:lnTo>
                    <a:lnTo>
                      <a:pt x="2244" y="486"/>
                    </a:lnTo>
                    <a:lnTo>
                      <a:pt x="2254" y="484"/>
                    </a:lnTo>
                    <a:lnTo>
                      <a:pt x="2262" y="491"/>
                    </a:lnTo>
                    <a:lnTo>
                      <a:pt x="2272" y="510"/>
                    </a:lnTo>
                    <a:lnTo>
                      <a:pt x="2272" y="521"/>
                    </a:lnTo>
                    <a:lnTo>
                      <a:pt x="2264" y="531"/>
                    </a:lnTo>
                    <a:lnTo>
                      <a:pt x="2252" y="547"/>
                    </a:lnTo>
                    <a:lnTo>
                      <a:pt x="2244" y="557"/>
                    </a:lnTo>
                    <a:lnTo>
                      <a:pt x="2233" y="566"/>
                    </a:lnTo>
                    <a:lnTo>
                      <a:pt x="2223" y="573"/>
                    </a:lnTo>
                    <a:lnTo>
                      <a:pt x="2213" y="580"/>
                    </a:lnTo>
                    <a:lnTo>
                      <a:pt x="2203" y="589"/>
                    </a:lnTo>
                    <a:lnTo>
                      <a:pt x="2195" y="596"/>
                    </a:lnTo>
                    <a:lnTo>
                      <a:pt x="2191" y="606"/>
                    </a:lnTo>
                    <a:lnTo>
                      <a:pt x="2193" y="615"/>
                    </a:lnTo>
                    <a:lnTo>
                      <a:pt x="2199" y="643"/>
                    </a:lnTo>
                    <a:lnTo>
                      <a:pt x="2203" y="679"/>
                    </a:lnTo>
                    <a:lnTo>
                      <a:pt x="2207" y="709"/>
                    </a:lnTo>
                    <a:lnTo>
                      <a:pt x="2219" y="726"/>
                    </a:lnTo>
                    <a:lnTo>
                      <a:pt x="2227" y="726"/>
                    </a:lnTo>
                    <a:lnTo>
                      <a:pt x="2238" y="721"/>
                    </a:lnTo>
                    <a:lnTo>
                      <a:pt x="2248" y="712"/>
                    </a:lnTo>
                    <a:lnTo>
                      <a:pt x="2260" y="702"/>
                    </a:lnTo>
                    <a:lnTo>
                      <a:pt x="2270" y="688"/>
                    </a:lnTo>
                    <a:lnTo>
                      <a:pt x="2278" y="676"/>
                    </a:lnTo>
                    <a:lnTo>
                      <a:pt x="2288" y="667"/>
                    </a:lnTo>
                    <a:lnTo>
                      <a:pt x="2294" y="658"/>
                    </a:lnTo>
                    <a:lnTo>
                      <a:pt x="2304" y="641"/>
                    </a:lnTo>
                    <a:lnTo>
                      <a:pt x="2314" y="618"/>
                    </a:lnTo>
                    <a:lnTo>
                      <a:pt x="2318" y="596"/>
                    </a:lnTo>
                    <a:lnTo>
                      <a:pt x="2320" y="578"/>
                    </a:lnTo>
                    <a:lnTo>
                      <a:pt x="2324" y="564"/>
                    </a:lnTo>
                    <a:lnTo>
                      <a:pt x="2332" y="549"/>
                    </a:lnTo>
                    <a:lnTo>
                      <a:pt x="2350" y="538"/>
                    </a:lnTo>
                    <a:lnTo>
                      <a:pt x="2374" y="528"/>
                    </a:lnTo>
                    <a:lnTo>
                      <a:pt x="2390" y="524"/>
                    </a:lnTo>
                    <a:lnTo>
                      <a:pt x="2409" y="519"/>
                    </a:lnTo>
                    <a:lnTo>
                      <a:pt x="2429" y="512"/>
                    </a:lnTo>
                    <a:lnTo>
                      <a:pt x="2447" y="505"/>
                    </a:lnTo>
                    <a:lnTo>
                      <a:pt x="2467" y="498"/>
                    </a:lnTo>
                    <a:lnTo>
                      <a:pt x="2483" y="491"/>
                    </a:lnTo>
                    <a:lnTo>
                      <a:pt x="2495" y="481"/>
                    </a:lnTo>
                    <a:lnTo>
                      <a:pt x="2501" y="472"/>
                    </a:lnTo>
                    <a:lnTo>
                      <a:pt x="2511" y="453"/>
                    </a:lnTo>
                    <a:lnTo>
                      <a:pt x="2525" y="432"/>
                    </a:lnTo>
                    <a:lnTo>
                      <a:pt x="2537" y="418"/>
                    </a:lnTo>
                    <a:lnTo>
                      <a:pt x="2543" y="411"/>
                    </a:lnTo>
                    <a:lnTo>
                      <a:pt x="2608" y="467"/>
                    </a:lnTo>
                    <a:lnTo>
                      <a:pt x="2616" y="439"/>
                    </a:lnTo>
                    <a:lnTo>
                      <a:pt x="2628" y="404"/>
                    </a:lnTo>
                    <a:lnTo>
                      <a:pt x="2638" y="369"/>
                    </a:lnTo>
                    <a:lnTo>
                      <a:pt x="2634" y="350"/>
                    </a:lnTo>
                    <a:lnTo>
                      <a:pt x="2626" y="345"/>
                    </a:lnTo>
                    <a:lnTo>
                      <a:pt x="2618" y="345"/>
                    </a:lnTo>
                    <a:lnTo>
                      <a:pt x="2606" y="345"/>
                    </a:lnTo>
                    <a:lnTo>
                      <a:pt x="2596" y="347"/>
                    </a:lnTo>
                    <a:lnTo>
                      <a:pt x="2586" y="350"/>
                    </a:lnTo>
                    <a:lnTo>
                      <a:pt x="2578" y="352"/>
                    </a:lnTo>
                    <a:lnTo>
                      <a:pt x="2572" y="354"/>
                    </a:lnTo>
                    <a:lnTo>
                      <a:pt x="2570" y="354"/>
                    </a:lnTo>
                    <a:lnTo>
                      <a:pt x="2563" y="354"/>
                    </a:lnTo>
                    <a:lnTo>
                      <a:pt x="2549" y="350"/>
                    </a:lnTo>
                    <a:lnTo>
                      <a:pt x="2531" y="340"/>
                    </a:lnTo>
                    <a:lnTo>
                      <a:pt x="2517" y="324"/>
                    </a:lnTo>
                    <a:lnTo>
                      <a:pt x="2509" y="315"/>
                    </a:lnTo>
                    <a:lnTo>
                      <a:pt x="2497" y="305"/>
                    </a:lnTo>
                    <a:lnTo>
                      <a:pt x="2483" y="296"/>
                    </a:lnTo>
                    <a:lnTo>
                      <a:pt x="2467" y="286"/>
                    </a:lnTo>
                    <a:lnTo>
                      <a:pt x="2453" y="282"/>
                    </a:lnTo>
                    <a:lnTo>
                      <a:pt x="2439" y="279"/>
                    </a:lnTo>
                    <a:lnTo>
                      <a:pt x="2427" y="279"/>
                    </a:lnTo>
                    <a:lnTo>
                      <a:pt x="2421" y="286"/>
                    </a:lnTo>
                    <a:lnTo>
                      <a:pt x="2415" y="296"/>
                    </a:lnTo>
                    <a:lnTo>
                      <a:pt x="2403" y="300"/>
                    </a:lnTo>
                    <a:lnTo>
                      <a:pt x="2386" y="305"/>
                    </a:lnTo>
                    <a:lnTo>
                      <a:pt x="2368" y="305"/>
                    </a:lnTo>
                    <a:lnTo>
                      <a:pt x="2346" y="305"/>
                    </a:lnTo>
                    <a:lnTo>
                      <a:pt x="2324" y="300"/>
                    </a:lnTo>
                    <a:lnTo>
                      <a:pt x="2300" y="296"/>
                    </a:lnTo>
                    <a:lnTo>
                      <a:pt x="2278" y="286"/>
                    </a:lnTo>
                    <a:lnTo>
                      <a:pt x="2254" y="275"/>
                    </a:lnTo>
                    <a:lnTo>
                      <a:pt x="2227" y="260"/>
                    </a:lnTo>
                    <a:lnTo>
                      <a:pt x="2199" y="244"/>
                    </a:lnTo>
                    <a:lnTo>
                      <a:pt x="2173" y="230"/>
                    </a:lnTo>
                    <a:lnTo>
                      <a:pt x="2145" y="213"/>
                    </a:lnTo>
                    <a:lnTo>
                      <a:pt x="2123" y="202"/>
                    </a:lnTo>
                    <a:lnTo>
                      <a:pt x="2101" y="195"/>
                    </a:lnTo>
                    <a:lnTo>
                      <a:pt x="2087" y="195"/>
                    </a:lnTo>
                    <a:lnTo>
                      <a:pt x="2077" y="195"/>
                    </a:lnTo>
                    <a:lnTo>
                      <a:pt x="2070" y="188"/>
                    </a:lnTo>
                    <a:lnTo>
                      <a:pt x="2064" y="181"/>
                    </a:lnTo>
                    <a:lnTo>
                      <a:pt x="2058" y="171"/>
                    </a:lnTo>
                    <a:lnTo>
                      <a:pt x="2052" y="164"/>
                    </a:lnTo>
                    <a:lnTo>
                      <a:pt x="2044" y="159"/>
                    </a:lnTo>
                    <a:lnTo>
                      <a:pt x="2034" y="157"/>
                    </a:lnTo>
                    <a:lnTo>
                      <a:pt x="2018" y="164"/>
                    </a:lnTo>
                    <a:lnTo>
                      <a:pt x="2000" y="174"/>
                    </a:lnTo>
                    <a:lnTo>
                      <a:pt x="1980" y="185"/>
                    </a:lnTo>
                    <a:lnTo>
                      <a:pt x="1960" y="197"/>
                    </a:lnTo>
                    <a:lnTo>
                      <a:pt x="1938" y="206"/>
                    </a:lnTo>
                    <a:lnTo>
                      <a:pt x="1916" y="213"/>
                    </a:lnTo>
                    <a:lnTo>
                      <a:pt x="1891" y="216"/>
                    </a:lnTo>
                    <a:lnTo>
                      <a:pt x="1865" y="213"/>
                    </a:lnTo>
                    <a:lnTo>
                      <a:pt x="1839" y="206"/>
                    </a:lnTo>
                    <a:lnTo>
                      <a:pt x="1811" y="195"/>
                    </a:lnTo>
                    <a:lnTo>
                      <a:pt x="1783" y="183"/>
                    </a:lnTo>
                    <a:lnTo>
                      <a:pt x="1753" y="174"/>
                    </a:lnTo>
                    <a:lnTo>
                      <a:pt x="1726" y="164"/>
                    </a:lnTo>
                    <a:lnTo>
                      <a:pt x="1698" y="157"/>
                    </a:lnTo>
                    <a:lnTo>
                      <a:pt x="1674" y="152"/>
                    </a:lnTo>
                    <a:lnTo>
                      <a:pt x="1654" y="152"/>
                    </a:lnTo>
                    <a:lnTo>
                      <a:pt x="1636" y="157"/>
                    </a:lnTo>
                    <a:lnTo>
                      <a:pt x="1620" y="164"/>
                    </a:lnTo>
                    <a:lnTo>
                      <a:pt x="1600" y="169"/>
                    </a:lnTo>
                    <a:lnTo>
                      <a:pt x="1582" y="174"/>
                    </a:lnTo>
                    <a:lnTo>
                      <a:pt x="1561" y="176"/>
                    </a:lnTo>
                    <a:lnTo>
                      <a:pt x="1543" y="181"/>
                    </a:lnTo>
                    <a:lnTo>
                      <a:pt x="1529" y="181"/>
                    </a:lnTo>
                    <a:lnTo>
                      <a:pt x="1521" y="183"/>
                    </a:lnTo>
                    <a:lnTo>
                      <a:pt x="1517" y="183"/>
                    </a:lnTo>
                    <a:lnTo>
                      <a:pt x="1533" y="162"/>
                    </a:lnTo>
                    <a:lnTo>
                      <a:pt x="1537" y="138"/>
                    </a:lnTo>
                    <a:lnTo>
                      <a:pt x="1535" y="122"/>
                    </a:lnTo>
                    <a:lnTo>
                      <a:pt x="1533" y="115"/>
                    </a:lnTo>
                    <a:lnTo>
                      <a:pt x="1580" y="96"/>
                    </a:lnTo>
                    <a:lnTo>
                      <a:pt x="1559" y="80"/>
                    </a:lnTo>
                    <a:lnTo>
                      <a:pt x="1541" y="63"/>
                    </a:lnTo>
                    <a:lnTo>
                      <a:pt x="1523" y="44"/>
                    </a:lnTo>
                    <a:lnTo>
                      <a:pt x="1507" y="28"/>
                    </a:lnTo>
                    <a:lnTo>
                      <a:pt x="1491" y="14"/>
                    </a:lnTo>
                    <a:lnTo>
                      <a:pt x="1477" y="4"/>
                    </a:lnTo>
                    <a:lnTo>
                      <a:pt x="1463" y="0"/>
                    </a:lnTo>
                    <a:lnTo>
                      <a:pt x="1453" y="2"/>
                    </a:lnTo>
                    <a:lnTo>
                      <a:pt x="1443" y="9"/>
                    </a:lnTo>
                    <a:lnTo>
                      <a:pt x="1433" y="18"/>
                    </a:lnTo>
                    <a:lnTo>
                      <a:pt x="1423" y="28"/>
                    </a:lnTo>
                    <a:lnTo>
                      <a:pt x="1415" y="40"/>
                    </a:lnTo>
                    <a:lnTo>
                      <a:pt x="1404" y="49"/>
                    </a:lnTo>
                    <a:lnTo>
                      <a:pt x="1396" y="56"/>
                    </a:lnTo>
                    <a:lnTo>
                      <a:pt x="1386" y="65"/>
                    </a:lnTo>
                    <a:lnTo>
                      <a:pt x="1378" y="70"/>
                    </a:lnTo>
                    <a:lnTo>
                      <a:pt x="1366" y="68"/>
                    </a:lnTo>
                    <a:lnTo>
                      <a:pt x="1354" y="56"/>
                    </a:lnTo>
                    <a:lnTo>
                      <a:pt x="1340" y="47"/>
                    </a:lnTo>
                    <a:lnTo>
                      <a:pt x="1320" y="51"/>
                    </a:lnTo>
                    <a:lnTo>
                      <a:pt x="1308" y="61"/>
                    </a:lnTo>
                    <a:lnTo>
                      <a:pt x="1294" y="73"/>
                    </a:lnTo>
                    <a:lnTo>
                      <a:pt x="1280" y="82"/>
                    </a:lnTo>
                    <a:lnTo>
                      <a:pt x="1266" y="94"/>
                    </a:lnTo>
                    <a:lnTo>
                      <a:pt x="1250" y="103"/>
                    </a:lnTo>
                    <a:lnTo>
                      <a:pt x="1235" y="110"/>
                    </a:lnTo>
                    <a:lnTo>
                      <a:pt x="1219" y="117"/>
                    </a:lnTo>
                    <a:lnTo>
                      <a:pt x="1203" y="119"/>
                    </a:lnTo>
                    <a:lnTo>
                      <a:pt x="1189" y="124"/>
                    </a:lnTo>
                    <a:lnTo>
                      <a:pt x="1177" y="136"/>
                    </a:lnTo>
                    <a:lnTo>
                      <a:pt x="1167" y="150"/>
                    </a:lnTo>
                    <a:lnTo>
                      <a:pt x="1157" y="164"/>
                    </a:lnTo>
                    <a:lnTo>
                      <a:pt x="1149" y="183"/>
                    </a:lnTo>
                    <a:lnTo>
                      <a:pt x="1139" y="199"/>
                    </a:lnTo>
                    <a:lnTo>
                      <a:pt x="1131" y="213"/>
                    </a:lnTo>
                    <a:lnTo>
                      <a:pt x="1119" y="225"/>
                    </a:lnTo>
                    <a:lnTo>
                      <a:pt x="1113" y="228"/>
                    </a:lnTo>
                    <a:lnTo>
                      <a:pt x="1103" y="230"/>
                    </a:lnTo>
                    <a:lnTo>
                      <a:pt x="1093" y="228"/>
                    </a:lnTo>
                    <a:lnTo>
                      <a:pt x="1083" y="225"/>
                    </a:lnTo>
                    <a:lnTo>
                      <a:pt x="1070" y="223"/>
                    </a:lnTo>
                    <a:lnTo>
                      <a:pt x="1058" y="218"/>
                    </a:lnTo>
                    <a:lnTo>
                      <a:pt x="1046" y="216"/>
                    </a:lnTo>
                    <a:lnTo>
                      <a:pt x="1034" y="213"/>
                    </a:lnTo>
                    <a:lnTo>
                      <a:pt x="1020" y="211"/>
                    </a:lnTo>
                    <a:lnTo>
                      <a:pt x="1004" y="213"/>
                    </a:lnTo>
                    <a:lnTo>
                      <a:pt x="986" y="216"/>
                    </a:lnTo>
                    <a:lnTo>
                      <a:pt x="968" y="221"/>
                    </a:lnTo>
                    <a:lnTo>
                      <a:pt x="952" y="230"/>
                    </a:lnTo>
                    <a:lnTo>
                      <a:pt x="938" y="239"/>
                    </a:lnTo>
                    <a:lnTo>
                      <a:pt x="928" y="249"/>
                    </a:lnTo>
                    <a:lnTo>
                      <a:pt x="924" y="263"/>
                    </a:lnTo>
                    <a:lnTo>
                      <a:pt x="920" y="275"/>
                    </a:lnTo>
                    <a:lnTo>
                      <a:pt x="909" y="286"/>
                    </a:lnTo>
                    <a:lnTo>
                      <a:pt x="895" y="296"/>
                    </a:lnTo>
                    <a:lnTo>
                      <a:pt x="881" y="300"/>
                    </a:lnTo>
                    <a:lnTo>
                      <a:pt x="865" y="307"/>
                    </a:lnTo>
                    <a:lnTo>
                      <a:pt x="849" y="310"/>
                    </a:lnTo>
                    <a:lnTo>
                      <a:pt x="835" y="312"/>
                    </a:lnTo>
                    <a:lnTo>
                      <a:pt x="823" y="312"/>
                    </a:lnTo>
                    <a:lnTo>
                      <a:pt x="809" y="312"/>
                    </a:lnTo>
                    <a:lnTo>
                      <a:pt x="793" y="310"/>
                    </a:lnTo>
                    <a:lnTo>
                      <a:pt x="773" y="307"/>
                    </a:lnTo>
                    <a:lnTo>
                      <a:pt x="753" y="305"/>
                    </a:lnTo>
                    <a:lnTo>
                      <a:pt x="732" y="305"/>
                    </a:lnTo>
                    <a:lnTo>
                      <a:pt x="716" y="307"/>
                    </a:lnTo>
                    <a:lnTo>
                      <a:pt x="702" y="312"/>
                    </a:lnTo>
                    <a:lnTo>
                      <a:pt x="694" y="319"/>
                    </a:lnTo>
                    <a:lnTo>
                      <a:pt x="682" y="340"/>
                    </a:lnTo>
                    <a:lnTo>
                      <a:pt x="668" y="362"/>
                    </a:lnTo>
                    <a:lnTo>
                      <a:pt x="654" y="380"/>
                    </a:lnTo>
                    <a:lnTo>
                      <a:pt x="648" y="387"/>
                    </a:lnTo>
                    <a:lnTo>
                      <a:pt x="590" y="380"/>
                    </a:lnTo>
                    <a:lnTo>
                      <a:pt x="586" y="383"/>
                    </a:lnTo>
                    <a:lnTo>
                      <a:pt x="577" y="385"/>
                    </a:lnTo>
                    <a:lnTo>
                      <a:pt x="567" y="390"/>
                    </a:lnTo>
                    <a:lnTo>
                      <a:pt x="555" y="392"/>
                    </a:lnTo>
                    <a:lnTo>
                      <a:pt x="545" y="394"/>
                    </a:lnTo>
                    <a:lnTo>
                      <a:pt x="537" y="397"/>
                    </a:lnTo>
                    <a:lnTo>
                      <a:pt x="535" y="394"/>
                    </a:lnTo>
                    <a:lnTo>
                      <a:pt x="541" y="387"/>
                    </a:lnTo>
                    <a:lnTo>
                      <a:pt x="551" y="364"/>
                    </a:lnTo>
                    <a:lnTo>
                      <a:pt x="549" y="336"/>
                    </a:lnTo>
                    <a:lnTo>
                      <a:pt x="535" y="312"/>
                    </a:lnTo>
                    <a:lnTo>
                      <a:pt x="519" y="305"/>
                    </a:lnTo>
                    <a:lnTo>
                      <a:pt x="509" y="307"/>
                    </a:lnTo>
                    <a:lnTo>
                      <a:pt x="495" y="310"/>
                    </a:lnTo>
                    <a:lnTo>
                      <a:pt x="481" y="312"/>
                    </a:lnTo>
                    <a:lnTo>
                      <a:pt x="465" y="312"/>
                    </a:lnTo>
                    <a:lnTo>
                      <a:pt x="449" y="310"/>
                    </a:lnTo>
                    <a:lnTo>
                      <a:pt x="437" y="307"/>
                    </a:lnTo>
                    <a:lnTo>
                      <a:pt x="429" y="300"/>
                    </a:lnTo>
                    <a:lnTo>
                      <a:pt x="425" y="293"/>
                    </a:lnTo>
                    <a:lnTo>
                      <a:pt x="421" y="268"/>
                    </a:lnTo>
                    <a:lnTo>
                      <a:pt x="410" y="232"/>
                    </a:lnTo>
                    <a:lnTo>
                      <a:pt x="394" y="202"/>
                    </a:lnTo>
                    <a:lnTo>
                      <a:pt x="376" y="183"/>
                    </a:lnTo>
                    <a:lnTo>
                      <a:pt x="364" y="181"/>
                    </a:lnTo>
                    <a:lnTo>
                      <a:pt x="350" y="185"/>
                    </a:lnTo>
                    <a:lnTo>
                      <a:pt x="334" y="195"/>
                    </a:lnTo>
                    <a:lnTo>
                      <a:pt x="316" y="206"/>
                    </a:lnTo>
                    <a:lnTo>
                      <a:pt x="298" y="221"/>
                    </a:lnTo>
                    <a:lnTo>
                      <a:pt x="278" y="237"/>
                    </a:lnTo>
                    <a:lnTo>
                      <a:pt x="260" y="253"/>
                    </a:lnTo>
                    <a:lnTo>
                      <a:pt x="243" y="268"/>
                    </a:lnTo>
                    <a:lnTo>
                      <a:pt x="225" y="284"/>
                    </a:lnTo>
                    <a:lnTo>
                      <a:pt x="207" y="303"/>
                    </a:lnTo>
                    <a:lnTo>
                      <a:pt x="187" y="324"/>
                    </a:lnTo>
                    <a:lnTo>
                      <a:pt x="167" y="345"/>
                    </a:lnTo>
                    <a:lnTo>
                      <a:pt x="147" y="366"/>
                    </a:lnTo>
                    <a:lnTo>
                      <a:pt x="129" y="383"/>
                    </a:lnTo>
                    <a:lnTo>
                      <a:pt x="113" y="399"/>
                    </a:lnTo>
                    <a:lnTo>
                      <a:pt x="101" y="411"/>
                    </a:lnTo>
                    <a:lnTo>
                      <a:pt x="85" y="432"/>
                    </a:lnTo>
                    <a:lnTo>
                      <a:pt x="74" y="453"/>
                    </a:lnTo>
                    <a:lnTo>
                      <a:pt x="72" y="479"/>
                    </a:lnTo>
                    <a:lnTo>
                      <a:pt x="80" y="505"/>
                    </a:lnTo>
                    <a:lnTo>
                      <a:pt x="93" y="535"/>
                    </a:lnTo>
                    <a:lnTo>
                      <a:pt x="105" y="568"/>
                    </a:lnTo>
                    <a:lnTo>
                      <a:pt x="117" y="594"/>
                    </a:lnTo>
                    <a:lnTo>
                      <a:pt x="133" y="604"/>
                    </a:lnTo>
                    <a:lnTo>
                      <a:pt x="143" y="604"/>
                    </a:lnTo>
                    <a:lnTo>
                      <a:pt x="155" y="601"/>
                    </a:lnTo>
                    <a:lnTo>
                      <a:pt x="167" y="599"/>
                    </a:lnTo>
                    <a:lnTo>
                      <a:pt x="179" y="594"/>
                    </a:lnTo>
                    <a:lnTo>
                      <a:pt x="191" y="587"/>
                    </a:lnTo>
                    <a:lnTo>
                      <a:pt x="203" y="582"/>
                    </a:lnTo>
                    <a:lnTo>
                      <a:pt x="211" y="575"/>
                    </a:lnTo>
                    <a:lnTo>
                      <a:pt x="217" y="566"/>
                    </a:lnTo>
                    <a:lnTo>
                      <a:pt x="227" y="547"/>
                    </a:lnTo>
                    <a:lnTo>
                      <a:pt x="241" y="528"/>
                    </a:lnTo>
                    <a:lnTo>
                      <a:pt x="249" y="510"/>
                    </a:lnTo>
                    <a:lnTo>
                      <a:pt x="249" y="486"/>
                    </a:lnTo>
                    <a:lnTo>
                      <a:pt x="241" y="460"/>
                    </a:lnTo>
                    <a:lnTo>
                      <a:pt x="237" y="437"/>
                    </a:lnTo>
                    <a:lnTo>
                      <a:pt x="239" y="418"/>
                    </a:lnTo>
                    <a:lnTo>
                      <a:pt x="249" y="399"/>
                    </a:lnTo>
                    <a:lnTo>
                      <a:pt x="260" y="390"/>
                    </a:lnTo>
                    <a:lnTo>
                      <a:pt x="270" y="380"/>
                    </a:lnTo>
                    <a:lnTo>
                      <a:pt x="282" y="371"/>
                    </a:lnTo>
                    <a:lnTo>
                      <a:pt x="292" y="362"/>
                    </a:lnTo>
                    <a:lnTo>
                      <a:pt x="302" y="354"/>
                    </a:lnTo>
                    <a:lnTo>
                      <a:pt x="310" y="347"/>
                    </a:lnTo>
                    <a:lnTo>
                      <a:pt x="316" y="345"/>
                    </a:lnTo>
                    <a:lnTo>
                      <a:pt x="318" y="343"/>
                    </a:lnTo>
                    <a:lnTo>
                      <a:pt x="320" y="343"/>
                    </a:lnTo>
                    <a:lnTo>
                      <a:pt x="326" y="345"/>
                    </a:lnTo>
                    <a:lnTo>
                      <a:pt x="332" y="354"/>
                    </a:lnTo>
                    <a:lnTo>
                      <a:pt x="334" y="369"/>
                    </a:lnTo>
                    <a:lnTo>
                      <a:pt x="332" y="380"/>
                    </a:lnTo>
                    <a:lnTo>
                      <a:pt x="324" y="385"/>
                    </a:lnTo>
                    <a:lnTo>
                      <a:pt x="312" y="392"/>
                    </a:lnTo>
                    <a:lnTo>
                      <a:pt x="298" y="404"/>
                    </a:lnTo>
                    <a:lnTo>
                      <a:pt x="286" y="427"/>
                    </a:lnTo>
                    <a:lnTo>
                      <a:pt x="286" y="455"/>
                    </a:lnTo>
                    <a:lnTo>
                      <a:pt x="296" y="479"/>
                    </a:lnTo>
                    <a:lnTo>
                      <a:pt x="318" y="486"/>
                    </a:lnTo>
                    <a:lnTo>
                      <a:pt x="334" y="481"/>
                    </a:lnTo>
                    <a:lnTo>
                      <a:pt x="350" y="474"/>
                    </a:lnTo>
                    <a:lnTo>
                      <a:pt x="366" y="467"/>
                    </a:lnTo>
                    <a:lnTo>
                      <a:pt x="382" y="460"/>
                    </a:lnTo>
                    <a:lnTo>
                      <a:pt x="398" y="451"/>
                    </a:lnTo>
                    <a:lnTo>
                      <a:pt x="412" y="446"/>
                    </a:lnTo>
                    <a:lnTo>
                      <a:pt x="423" y="441"/>
                    </a:lnTo>
                    <a:lnTo>
                      <a:pt x="431" y="441"/>
                    </a:lnTo>
                    <a:lnTo>
                      <a:pt x="443" y="453"/>
                    </a:lnTo>
                    <a:lnTo>
                      <a:pt x="455" y="474"/>
                    </a:lnTo>
                    <a:lnTo>
                      <a:pt x="465" y="495"/>
                    </a:lnTo>
                    <a:lnTo>
                      <a:pt x="473" y="510"/>
                    </a:lnTo>
                    <a:lnTo>
                      <a:pt x="461" y="512"/>
                    </a:lnTo>
                    <a:lnTo>
                      <a:pt x="449" y="514"/>
                    </a:lnTo>
                    <a:lnTo>
                      <a:pt x="439" y="521"/>
                    </a:lnTo>
                    <a:lnTo>
                      <a:pt x="429" y="528"/>
                    </a:lnTo>
                    <a:lnTo>
                      <a:pt x="421" y="535"/>
                    </a:lnTo>
                    <a:lnTo>
                      <a:pt x="414" y="540"/>
                    </a:lnTo>
                    <a:lnTo>
                      <a:pt x="410" y="545"/>
                    </a:lnTo>
                    <a:lnTo>
                      <a:pt x="408" y="547"/>
                    </a:lnTo>
                    <a:lnTo>
                      <a:pt x="404" y="547"/>
                    </a:lnTo>
                    <a:lnTo>
                      <a:pt x="394" y="545"/>
                    </a:lnTo>
                    <a:lnTo>
                      <a:pt x="378" y="542"/>
                    </a:lnTo>
                    <a:lnTo>
                      <a:pt x="362" y="540"/>
                    </a:lnTo>
                    <a:lnTo>
                      <a:pt x="344" y="540"/>
                    </a:lnTo>
                    <a:lnTo>
                      <a:pt x="328" y="542"/>
                    </a:lnTo>
                    <a:lnTo>
                      <a:pt x="318" y="547"/>
                    </a:lnTo>
                    <a:lnTo>
                      <a:pt x="314" y="554"/>
                    </a:lnTo>
                    <a:lnTo>
                      <a:pt x="310" y="580"/>
                    </a:lnTo>
                    <a:lnTo>
                      <a:pt x="302" y="611"/>
                    </a:lnTo>
                    <a:lnTo>
                      <a:pt x="284" y="636"/>
                    </a:lnTo>
                    <a:lnTo>
                      <a:pt x="260" y="641"/>
                    </a:lnTo>
                    <a:lnTo>
                      <a:pt x="243" y="636"/>
                    </a:lnTo>
                    <a:lnTo>
                      <a:pt x="221" y="634"/>
                    </a:lnTo>
                    <a:lnTo>
                      <a:pt x="197" y="636"/>
                    </a:lnTo>
                    <a:lnTo>
                      <a:pt x="171" y="639"/>
                    </a:lnTo>
                    <a:lnTo>
                      <a:pt x="147" y="643"/>
                    </a:lnTo>
                    <a:lnTo>
                      <a:pt x="123" y="653"/>
                    </a:lnTo>
                    <a:lnTo>
                      <a:pt x="105" y="667"/>
                    </a:lnTo>
                    <a:lnTo>
                      <a:pt x="91" y="683"/>
                    </a:lnTo>
                    <a:lnTo>
                      <a:pt x="80" y="700"/>
                    </a:lnTo>
                    <a:lnTo>
                      <a:pt x="70" y="714"/>
                    </a:lnTo>
                    <a:lnTo>
                      <a:pt x="62" y="726"/>
                    </a:lnTo>
                    <a:lnTo>
                      <a:pt x="52" y="737"/>
                    </a:lnTo>
                    <a:lnTo>
                      <a:pt x="44" y="747"/>
                    </a:lnTo>
                    <a:lnTo>
                      <a:pt x="36" y="756"/>
                    </a:lnTo>
                    <a:lnTo>
                      <a:pt x="28" y="766"/>
                    </a:lnTo>
                    <a:lnTo>
                      <a:pt x="22" y="777"/>
                    </a:lnTo>
                    <a:lnTo>
                      <a:pt x="16" y="789"/>
                    </a:lnTo>
                    <a:lnTo>
                      <a:pt x="10" y="799"/>
                    </a:lnTo>
                    <a:lnTo>
                      <a:pt x="4" y="810"/>
                    </a:lnTo>
                    <a:lnTo>
                      <a:pt x="0" y="822"/>
                    </a:lnTo>
                    <a:lnTo>
                      <a:pt x="1950" y="822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" name=""/>
              <p:cNvSpPr/>
              <p:nvPr/>
            </p:nvSpPr>
            <p:spPr>
              <a:xfrm>
                <a:off x="4086360" y="3176640"/>
                <a:ext cx="3519720" cy="1301760"/>
              </a:xfrm>
              <a:custGeom>
                <a:avLst/>
                <a:gdLst/>
                <a:ahLst/>
                <a:rect l="l" t="t" r="r" b="b"/>
                <a:pathLst>
                  <a:path w="2083" h="820">
                    <a:moveTo>
                      <a:pt x="133" y="0"/>
                    </a:moveTo>
                    <a:lnTo>
                      <a:pt x="127" y="14"/>
                    </a:lnTo>
                    <a:lnTo>
                      <a:pt x="121" y="26"/>
                    </a:lnTo>
                    <a:lnTo>
                      <a:pt x="117" y="35"/>
                    </a:lnTo>
                    <a:lnTo>
                      <a:pt x="113" y="40"/>
                    </a:lnTo>
                    <a:lnTo>
                      <a:pt x="103" y="47"/>
                    </a:lnTo>
                    <a:lnTo>
                      <a:pt x="91" y="47"/>
                    </a:lnTo>
                    <a:lnTo>
                      <a:pt x="77" y="47"/>
                    </a:lnTo>
                    <a:lnTo>
                      <a:pt x="63" y="42"/>
                    </a:lnTo>
                    <a:lnTo>
                      <a:pt x="48" y="38"/>
                    </a:lnTo>
                    <a:lnTo>
                      <a:pt x="36" y="33"/>
                    </a:lnTo>
                    <a:lnTo>
                      <a:pt x="28" y="31"/>
                    </a:lnTo>
                    <a:lnTo>
                      <a:pt x="26" y="28"/>
                    </a:lnTo>
                    <a:lnTo>
                      <a:pt x="22" y="33"/>
                    </a:lnTo>
                    <a:lnTo>
                      <a:pt x="14" y="47"/>
                    </a:lnTo>
                    <a:lnTo>
                      <a:pt x="4" y="66"/>
                    </a:lnTo>
                    <a:lnTo>
                      <a:pt x="0" y="85"/>
                    </a:lnTo>
                    <a:lnTo>
                      <a:pt x="4" y="108"/>
                    </a:lnTo>
                    <a:lnTo>
                      <a:pt x="12" y="139"/>
                    </a:lnTo>
                    <a:lnTo>
                      <a:pt x="22" y="167"/>
                    </a:lnTo>
                    <a:lnTo>
                      <a:pt x="32" y="183"/>
                    </a:lnTo>
                    <a:lnTo>
                      <a:pt x="38" y="188"/>
                    </a:lnTo>
                    <a:lnTo>
                      <a:pt x="44" y="193"/>
                    </a:lnTo>
                    <a:lnTo>
                      <a:pt x="55" y="195"/>
                    </a:lnTo>
                    <a:lnTo>
                      <a:pt x="65" y="197"/>
                    </a:lnTo>
                    <a:lnTo>
                      <a:pt x="77" y="195"/>
                    </a:lnTo>
                    <a:lnTo>
                      <a:pt x="87" y="193"/>
                    </a:lnTo>
                    <a:lnTo>
                      <a:pt x="97" y="186"/>
                    </a:lnTo>
                    <a:lnTo>
                      <a:pt x="107" y="176"/>
                    </a:lnTo>
                    <a:lnTo>
                      <a:pt x="115" y="162"/>
                    </a:lnTo>
                    <a:lnTo>
                      <a:pt x="127" y="146"/>
                    </a:lnTo>
                    <a:lnTo>
                      <a:pt x="139" y="125"/>
                    </a:lnTo>
                    <a:lnTo>
                      <a:pt x="153" y="103"/>
                    </a:lnTo>
                    <a:lnTo>
                      <a:pt x="167" y="85"/>
                    </a:lnTo>
                    <a:lnTo>
                      <a:pt x="181" y="68"/>
                    </a:lnTo>
                    <a:lnTo>
                      <a:pt x="195" y="54"/>
                    </a:lnTo>
                    <a:lnTo>
                      <a:pt x="207" y="47"/>
                    </a:lnTo>
                    <a:lnTo>
                      <a:pt x="220" y="42"/>
                    </a:lnTo>
                    <a:lnTo>
                      <a:pt x="232" y="42"/>
                    </a:lnTo>
                    <a:lnTo>
                      <a:pt x="244" y="40"/>
                    </a:lnTo>
                    <a:lnTo>
                      <a:pt x="256" y="42"/>
                    </a:lnTo>
                    <a:lnTo>
                      <a:pt x="268" y="45"/>
                    </a:lnTo>
                    <a:lnTo>
                      <a:pt x="280" y="49"/>
                    </a:lnTo>
                    <a:lnTo>
                      <a:pt x="290" y="56"/>
                    </a:lnTo>
                    <a:lnTo>
                      <a:pt x="298" y="66"/>
                    </a:lnTo>
                    <a:lnTo>
                      <a:pt x="306" y="78"/>
                    </a:lnTo>
                    <a:lnTo>
                      <a:pt x="316" y="92"/>
                    </a:lnTo>
                    <a:lnTo>
                      <a:pt x="326" y="108"/>
                    </a:lnTo>
                    <a:lnTo>
                      <a:pt x="336" y="125"/>
                    </a:lnTo>
                    <a:lnTo>
                      <a:pt x="346" y="139"/>
                    </a:lnTo>
                    <a:lnTo>
                      <a:pt x="354" y="153"/>
                    </a:lnTo>
                    <a:lnTo>
                      <a:pt x="358" y="162"/>
                    </a:lnTo>
                    <a:lnTo>
                      <a:pt x="360" y="165"/>
                    </a:lnTo>
                    <a:lnTo>
                      <a:pt x="372" y="122"/>
                    </a:lnTo>
                    <a:lnTo>
                      <a:pt x="415" y="108"/>
                    </a:lnTo>
                    <a:lnTo>
                      <a:pt x="431" y="183"/>
                    </a:lnTo>
                    <a:lnTo>
                      <a:pt x="433" y="179"/>
                    </a:lnTo>
                    <a:lnTo>
                      <a:pt x="441" y="167"/>
                    </a:lnTo>
                    <a:lnTo>
                      <a:pt x="453" y="148"/>
                    </a:lnTo>
                    <a:lnTo>
                      <a:pt x="467" y="127"/>
                    </a:lnTo>
                    <a:lnTo>
                      <a:pt x="485" y="99"/>
                    </a:lnTo>
                    <a:lnTo>
                      <a:pt x="501" y="66"/>
                    </a:lnTo>
                    <a:lnTo>
                      <a:pt x="513" y="40"/>
                    </a:lnTo>
                    <a:lnTo>
                      <a:pt x="519" y="28"/>
                    </a:lnTo>
                    <a:lnTo>
                      <a:pt x="523" y="31"/>
                    </a:lnTo>
                    <a:lnTo>
                      <a:pt x="533" y="33"/>
                    </a:lnTo>
                    <a:lnTo>
                      <a:pt x="545" y="40"/>
                    </a:lnTo>
                    <a:lnTo>
                      <a:pt x="558" y="47"/>
                    </a:lnTo>
                    <a:lnTo>
                      <a:pt x="566" y="52"/>
                    </a:lnTo>
                    <a:lnTo>
                      <a:pt x="574" y="54"/>
                    </a:lnTo>
                    <a:lnTo>
                      <a:pt x="586" y="59"/>
                    </a:lnTo>
                    <a:lnTo>
                      <a:pt x="596" y="61"/>
                    </a:lnTo>
                    <a:lnTo>
                      <a:pt x="606" y="63"/>
                    </a:lnTo>
                    <a:lnTo>
                      <a:pt x="614" y="63"/>
                    </a:lnTo>
                    <a:lnTo>
                      <a:pt x="620" y="66"/>
                    </a:lnTo>
                    <a:lnTo>
                      <a:pt x="622" y="66"/>
                    </a:lnTo>
                    <a:lnTo>
                      <a:pt x="630" y="68"/>
                    </a:lnTo>
                    <a:lnTo>
                      <a:pt x="646" y="73"/>
                    </a:lnTo>
                    <a:lnTo>
                      <a:pt x="666" y="80"/>
                    </a:lnTo>
                    <a:lnTo>
                      <a:pt x="680" y="89"/>
                    </a:lnTo>
                    <a:lnTo>
                      <a:pt x="690" y="103"/>
                    </a:lnTo>
                    <a:lnTo>
                      <a:pt x="704" y="122"/>
                    </a:lnTo>
                    <a:lnTo>
                      <a:pt x="717" y="139"/>
                    </a:lnTo>
                    <a:lnTo>
                      <a:pt x="723" y="146"/>
                    </a:lnTo>
                    <a:lnTo>
                      <a:pt x="706" y="148"/>
                    </a:lnTo>
                    <a:lnTo>
                      <a:pt x="692" y="150"/>
                    </a:lnTo>
                    <a:lnTo>
                      <a:pt x="678" y="153"/>
                    </a:lnTo>
                    <a:lnTo>
                      <a:pt x="666" y="153"/>
                    </a:lnTo>
                    <a:lnTo>
                      <a:pt x="654" y="153"/>
                    </a:lnTo>
                    <a:lnTo>
                      <a:pt x="642" y="153"/>
                    </a:lnTo>
                    <a:lnTo>
                      <a:pt x="632" y="150"/>
                    </a:lnTo>
                    <a:lnTo>
                      <a:pt x="622" y="146"/>
                    </a:lnTo>
                    <a:lnTo>
                      <a:pt x="610" y="141"/>
                    </a:lnTo>
                    <a:lnTo>
                      <a:pt x="598" y="141"/>
                    </a:lnTo>
                    <a:lnTo>
                      <a:pt x="586" y="141"/>
                    </a:lnTo>
                    <a:lnTo>
                      <a:pt x="574" y="141"/>
                    </a:lnTo>
                    <a:lnTo>
                      <a:pt x="560" y="143"/>
                    </a:lnTo>
                    <a:lnTo>
                      <a:pt x="547" y="148"/>
                    </a:lnTo>
                    <a:lnTo>
                      <a:pt x="535" y="153"/>
                    </a:lnTo>
                    <a:lnTo>
                      <a:pt x="525" y="157"/>
                    </a:lnTo>
                    <a:lnTo>
                      <a:pt x="509" y="176"/>
                    </a:lnTo>
                    <a:lnTo>
                      <a:pt x="497" y="197"/>
                    </a:lnTo>
                    <a:lnTo>
                      <a:pt x="491" y="219"/>
                    </a:lnTo>
                    <a:lnTo>
                      <a:pt x="489" y="226"/>
                    </a:lnTo>
                    <a:lnTo>
                      <a:pt x="495" y="228"/>
                    </a:lnTo>
                    <a:lnTo>
                      <a:pt x="509" y="233"/>
                    </a:lnTo>
                    <a:lnTo>
                      <a:pt x="529" y="240"/>
                    </a:lnTo>
                    <a:lnTo>
                      <a:pt x="547" y="244"/>
                    </a:lnTo>
                    <a:lnTo>
                      <a:pt x="560" y="251"/>
                    </a:lnTo>
                    <a:lnTo>
                      <a:pt x="568" y="259"/>
                    </a:lnTo>
                    <a:lnTo>
                      <a:pt x="572" y="273"/>
                    </a:lnTo>
                    <a:lnTo>
                      <a:pt x="574" y="289"/>
                    </a:lnTo>
                    <a:lnTo>
                      <a:pt x="570" y="308"/>
                    </a:lnTo>
                    <a:lnTo>
                      <a:pt x="564" y="329"/>
                    </a:lnTo>
                    <a:lnTo>
                      <a:pt x="556" y="343"/>
                    </a:lnTo>
                    <a:lnTo>
                      <a:pt x="552" y="350"/>
                    </a:lnTo>
                    <a:lnTo>
                      <a:pt x="564" y="362"/>
                    </a:lnTo>
                    <a:lnTo>
                      <a:pt x="580" y="378"/>
                    </a:lnTo>
                    <a:lnTo>
                      <a:pt x="594" y="399"/>
                    </a:lnTo>
                    <a:lnTo>
                      <a:pt x="600" y="414"/>
                    </a:lnTo>
                    <a:lnTo>
                      <a:pt x="616" y="423"/>
                    </a:lnTo>
                    <a:lnTo>
                      <a:pt x="628" y="442"/>
                    </a:lnTo>
                    <a:lnTo>
                      <a:pt x="638" y="463"/>
                    </a:lnTo>
                    <a:lnTo>
                      <a:pt x="642" y="482"/>
                    </a:lnTo>
                    <a:lnTo>
                      <a:pt x="646" y="493"/>
                    </a:lnTo>
                    <a:lnTo>
                      <a:pt x="652" y="512"/>
                    </a:lnTo>
                    <a:lnTo>
                      <a:pt x="662" y="533"/>
                    </a:lnTo>
                    <a:lnTo>
                      <a:pt x="672" y="559"/>
                    </a:lnTo>
                    <a:lnTo>
                      <a:pt x="684" y="585"/>
                    </a:lnTo>
                    <a:lnTo>
                      <a:pt x="694" y="606"/>
                    </a:lnTo>
                    <a:lnTo>
                      <a:pt x="704" y="623"/>
                    </a:lnTo>
                    <a:lnTo>
                      <a:pt x="710" y="630"/>
                    </a:lnTo>
                    <a:lnTo>
                      <a:pt x="725" y="637"/>
                    </a:lnTo>
                    <a:lnTo>
                      <a:pt x="741" y="651"/>
                    </a:lnTo>
                    <a:lnTo>
                      <a:pt x="757" y="665"/>
                    </a:lnTo>
                    <a:lnTo>
                      <a:pt x="767" y="672"/>
                    </a:lnTo>
                    <a:lnTo>
                      <a:pt x="773" y="672"/>
                    </a:lnTo>
                    <a:lnTo>
                      <a:pt x="779" y="672"/>
                    </a:lnTo>
                    <a:lnTo>
                      <a:pt x="789" y="667"/>
                    </a:lnTo>
                    <a:lnTo>
                      <a:pt x="797" y="663"/>
                    </a:lnTo>
                    <a:lnTo>
                      <a:pt x="807" y="658"/>
                    </a:lnTo>
                    <a:lnTo>
                      <a:pt x="815" y="651"/>
                    </a:lnTo>
                    <a:lnTo>
                      <a:pt x="823" y="641"/>
                    </a:lnTo>
                    <a:lnTo>
                      <a:pt x="827" y="632"/>
                    </a:lnTo>
                    <a:lnTo>
                      <a:pt x="831" y="623"/>
                    </a:lnTo>
                    <a:lnTo>
                      <a:pt x="837" y="609"/>
                    </a:lnTo>
                    <a:lnTo>
                      <a:pt x="847" y="595"/>
                    </a:lnTo>
                    <a:lnTo>
                      <a:pt x="855" y="578"/>
                    </a:lnTo>
                    <a:lnTo>
                      <a:pt x="865" y="564"/>
                    </a:lnTo>
                    <a:lnTo>
                      <a:pt x="875" y="550"/>
                    </a:lnTo>
                    <a:lnTo>
                      <a:pt x="886" y="540"/>
                    </a:lnTo>
                    <a:lnTo>
                      <a:pt x="894" y="533"/>
                    </a:lnTo>
                    <a:lnTo>
                      <a:pt x="910" y="524"/>
                    </a:lnTo>
                    <a:lnTo>
                      <a:pt x="926" y="512"/>
                    </a:lnTo>
                    <a:lnTo>
                      <a:pt x="936" y="503"/>
                    </a:lnTo>
                    <a:lnTo>
                      <a:pt x="940" y="498"/>
                    </a:lnTo>
                    <a:lnTo>
                      <a:pt x="918" y="491"/>
                    </a:lnTo>
                    <a:lnTo>
                      <a:pt x="896" y="484"/>
                    </a:lnTo>
                    <a:lnTo>
                      <a:pt x="873" y="477"/>
                    </a:lnTo>
                    <a:lnTo>
                      <a:pt x="851" y="470"/>
                    </a:lnTo>
                    <a:lnTo>
                      <a:pt x="831" y="461"/>
                    </a:lnTo>
                    <a:lnTo>
                      <a:pt x="813" y="451"/>
                    </a:lnTo>
                    <a:lnTo>
                      <a:pt x="799" y="442"/>
                    </a:lnTo>
                    <a:lnTo>
                      <a:pt x="789" y="430"/>
                    </a:lnTo>
                    <a:lnTo>
                      <a:pt x="779" y="407"/>
                    </a:lnTo>
                    <a:lnTo>
                      <a:pt x="777" y="385"/>
                    </a:lnTo>
                    <a:lnTo>
                      <a:pt x="785" y="367"/>
                    </a:lnTo>
                    <a:lnTo>
                      <a:pt x="799" y="352"/>
                    </a:lnTo>
                    <a:lnTo>
                      <a:pt x="815" y="350"/>
                    </a:lnTo>
                    <a:lnTo>
                      <a:pt x="829" y="357"/>
                    </a:lnTo>
                    <a:lnTo>
                      <a:pt x="841" y="371"/>
                    </a:lnTo>
                    <a:lnTo>
                      <a:pt x="849" y="385"/>
                    </a:lnTo>
                    <a:lnTo>
                      <a:pt x="853" y="392"/>
                    </a:lnTo>
                    <a:lnTo>
                      <a:pt x="857" y="399"/>
                    </a:lnTo>
                    <a:lnTo>
                      <a:pt x="865" y="409"/>
                    </a:lnTo>
                    <a:lnTo>
                      <a:pt x="873" y="418"/>
                    </a:lnTo>
                    <a:lnTo>
                      <a:pt x="882" y="428"/>
                    </a:lnTo>
                    <a:lnTo>
                      <a:pt x="892" y="435"/>
                    </a:lnTo>
                    <a:lnTo>
                      <a:pt x="902" y="437"/>
                    </a:lnTo>
                    <a:lnTo>
                      <a:pt x="914" y="437"/>
                    </a:lnTo>
                    <a:lnTo>
                      <a:pt x="928" y="437"/>
                    </a:lnTo>
                    <a:lnTo>
                      <a:pt x="946" y="437"/>
                    </a:lnTo>
                    <a:lnTo>
                      <a:pt x="966" y="442"/>
                    </a:lnTo>
                    <a:lnTo>
                      <a:pt x="988" y="449"/>
                    </a:lnTo>
                    <a:lnTo>
                      <a:pt x="1008" y="458"/>
                    </a:lnTo>
                    <a:lnTo>
                      <a:pt x="1028" y="468"/>
                    </a:lnTo>
                    <a:lnTo>
                      <a:pt x="1047" y="477"/>
                    </a:lnTo>
                    <a:lnTo>
                      <a:pt x="1059" y="489"/>
                    </a:lnTo>
                    <a:lnTo>
                      <a:pt x="1069" y="501"/>
                    </a:lnTo>
                    <a:lnTo>
                      <a:pt x="1081" y="510"/>
                    </a:lnTo>
                    <a:lnTo>
                      <a:pt x="1093" y="519"/>
                    </a:lnTo>
                    <a:lnTo>
                      <a:pt x="1105" y="526"/>
                    </a:lnTo>
                    <a:lnTo>
                      <a:pt x="1117" y="533"/>
                    </a:lnTo>
                    <a:lnTo>
                      <a:pt x="1125" y="543"/>
                    </a:lnTo>
                    <a:lnTo>
                      <a:pt x="1131" y="552"/>
                    </a:lnTo>
                    <a:lnTo>
                      <a:pt x="1135" y="564"/>
                    </a:lnTo>
                    <a:lnTo>
                      <a:pt x="1139" y="592"/>
                    </a:lnTo>
                    <a:lnTo>
                      <a:pt x="1143" y="618"/>
                    </a:lnTo>
                    <a:lnTo>
                      <a:pt x="1149" y="646"/>
                    </a:lnTo>
                    <a:lnTo>
                      <a:pt x="1159" y="667"/>
                    </a:lnTo>
                    <a:lnTo>
                      <a:pt x="1171" y="688"/>
                    </a:lnTo>
                    <a:lnTo>
                      <a:pt x="1183" y="714"/>
                    </a:lnTo>
                    <a:lnTo>
                      <a:pt x="1197" y="740"/>
                    </a:lnTo>
                    <a:lnTo>
                      <a:pt x="1212" y="759"/>
                    </a:lnTo>
                    <a:lnTo>
                      <a:pt x="1226" y="768"/>
                    </a:lnTo>
                    <a:lnTo>
                      <a:pt x="1236" y="771"/>
                    </a:lnTo>
                    <a:lnTo>
                      <a:pt x="1242" y="759"/>
                    </a:lnTo>
                    <a:lnTo>
                      <a:pt x="1244" y="726"/>
                    </a:lnTo>
                    <a:lnTo>
                      <a:pt x="1246" y="684"/>
                    </a:lnTo>
                    <a:lnTo>
                      <a:pt x="1254" y="641"/>
                    </a:lnTo>
                    <a:lnTo>
                      <a:pt x="1268" y="609"/>
                    </a:lnTo>
                    <a:lnTo>
                      <a:pt x="1292" y="580"/>
                    </a:lnTo>
                    <a:lnTo>
                      <a:pt x="1306" y="569"/>
                    </a:lnTo>
                    <a:lnTo>
                      <a:pt x="1318" y="559"/>
                    </a:lnTo>
                    <a:lnTo>
                      <a:pt x="1330" y="550"/>
                    </a:lnTo>
                    <a:lnTo>
                      <a:pt x="1342" y="543"/>
                    </a:lnTo>
                    <a:lnTo>
                      <a:pt x="1352" y="536"/>
                    </a:lnTo>
                    <a:lnTo>
                      <a:pt x="1362" y="531"/>
                    </a:lnTo>
                    <a:lnTo>
                      <a:pt x="1370" y="526"/>
                    </a:lnTo>
                    <a:lnTo>
                      <a:pt x="1377" y="522"/>
                    </a:lnTo>
                    <a:lnTo>
                      <a:pt x="1393" y="508"/>
                    </a:lnTo>
                    <a:lnTo>
                      <a:pt x="1411" y="489"/>
                    </a:lnTo>
                    <a:lnTo>
                      <a:pt x="1425" y="482"/>
                    </a:lnTo>
                    <a:lnTo>
                      <a:pt x="1429" y="505"/>
                    </a:lnTo>
                    <a:lnTo>
                      <a:pt x="1427" y="543"/>
                    </a:lnTo>
                    <a:lnTo>
                      <a:pt x="1427" y="571"/>
                    </a:lnTo>
                    <a:lnTo>
                      <a:pt x="1433" y="597"/>
                    </a:lnTo>
                    <a:lnTo>
                      <a:pt x="1449" y="623"/>
                    </a:lnTo>
                    <a:lnTo>
                      <a:pt x="1465" y="651"/>
                    </a:lnTo>
                    <a:lnTo>
                      <a:pt x="1477" y="679"/>
                    </a:lnTo>
                    <a:lnTo>
                      <a:pt x="1485" y="707"/>
                    </a:lnTo>
                    <a:lnTo>
                      <a:pt x="1491" y="728"/>
                    </a:lnTo>
                    <a:lnTo>
                      <a:pt x="1495" y="752"/>
                    </a:lnTo>
                    <a:lnTo>
                      <a:pt x="1497" y="778"/>
                    </a:lnTo>
                    <a:lnTo>
                      <a:pt x="1501" y="799"/>
                    </a:lnTo>
                    <a:lnTo>
                      <a:pt x="1501" y="808"/>
                    </a:lnTo>
                    <a:lnTo>
                      <a:pt x="1537" y="778"/>
                    </a:lnTo>
                    <a:lnTo>
                      <a:pt x="1541" y="787"/>
                    </a:lnTo>
                    <a:lnTo>
                      <a:pt x="1552" y="804"/>
                    </a:lnTo>
                    <a:lnTo>
                      <a:pt x="1564" y="820"/>
                    </a:lnTo>
                    <a:lnTo>
                      <a:pt x="1576" y="820"/>
                    </a:lnTo>
                    <a:lnTo>
                      <a:pt x="1578" y="804"/>
                    </a:lnTo>
                    <a:lnTo>
                      <a:pt x="1570" y="778"/>
                    </a:lnTo>
                    <a:lnTo>
                      <a:pt x="1560" y="752"/>
                    </a:lnTo>
                    <a:lnTo>
                      <a:pt x="1560" y="728"/>
                    </a:lnTo>
                    <a:lnTo>
                      <a:pt x="1568" y="714"/>
                    </a:lnTo>
                    <a:lnTo>
                      <a:pt x="1578" y="710"/>
                    </a:lnTo>
                    <a:lnTo>
                      <a:pt x="1590" y="710"/>
                    </a:lnTo>
                    <a:lnTo>
                      <a:pt x="1602" y="710"/>
                    </a:lnTo>
                    <a:lnTo>
                      <a:pt x="1616" y="705"/>
                    </a:lnTo>
                    <a:lnTo>
                      <a:pt x="1632" y="696"/>
                    </a:lnTo>
                    <a:lnTo>
                      <a:pt x="1646" y="681"/>
                    </a:lnTo>
                    <a:lnTo>
                      <a:pt x="1660" y="667"/>
                    </a:lnTo>
                    <a:lnTo>
                      <a:pt x="1664" y="653"/>
                    </a:lnTo>
                    <a:lnTo>
                      <a:pt x="1658" y="639"/>
                    </a:lnTo>
                    <a:lnTo>
                      <a:pt x="1648" y="625"/>
                    </a:lnTo>
                    <a:lnTo>
                      <a:pt x="1644" y="611"/>
                    </a:lnTo>
                    <a:lnTo>
                      <a:pt x="1638" y="597"/>
                    </a:lnTo>
                    <a:lnTo>
                      <a:pt x="1628" y="585"/>
                    </a:lnTo>
                    <a:lnTo>
                      <a:pt x="1618" y="576"/>
                    </a:lnTo>
                    <a:lnTo>
                      <a:pt x="1618" y="562"/>
                    </a:lnTo>
                    <a:lnTo>
                      <a:pt x="1624" y="555"/>
                    </a:lnTo>
                    <a:lnTo>
                      <a:pt x="1634" y="545"/>
                    </a:lnTo>
                    <a:lnTo>
                      <a:pt x="1648" y="538"/>
                    </a:lnTo>
                    <a:lnTo>
                      <a:pt x="1662" y="529"/>
                    </a:lnTo>
                    <a:lnTo>
                      <a:pt x="1680" y="519"/>
                    </a:lnTo>
                    <a:lnTo>
                      <a:pt x="1696" y="512"/>
                    </a:lnTo>
                    <a:lnTo>
                      <a:pt x="1711" y="505"/>
                    </a:lnTo>
                    <a:lnTo>
                      <a:pt x="1725" y="498"/>
                    </a:lnTo>
                    <a:lnTo>
                      <a:pt x="1735" y="493"/>
                    </a:lnTo>
                    <a:lnTo>
                      <a:pt x="1747" y="484"/>
                    </a:lnTo>
                    <a:lnTo>
                      <a:pt x="1757" y="477"/>
                    </a:lnTo>
                    <a:lnTo>
                      <a:pt x="1769" y="465"/>
                    </a:lnTo>
                    <a:lnTo>
                      <a:pt x="1779" y="456"/>
                    </a:lnTo>
                    <a:lnTo>
                      <a:pt x="1791" y="444"/>
                    </a:lnTo>
                    <a:lnTo>
                      <a:pt x="1801" y="435"/>
                    </a:lnTo>
                    <a:lnTo>
                      <a:pt x="1811" y="425"/>
                    </a:lnTo>
                    <a:lnTo>
                      <a:pt x="1827" y="402"/>
                    </a:lnTo>
                    <a:lnTo>
                      <a:pt x="1835" y="374"/>
                    </a:lnTo>
                    <a:lnTo>
                      <a:pt x="1833" y="345"/>
                    </a:lnTo>
                    <a:lnTo>
                      <a:pt x="1827" y="320"/>
                    </a:lnTo>
                    <a:lnTo>
                      <a:pt x="1821" y="298"/>
                    </a:lnTo>
                    <a:lnTo>
                      <a:pt x="1821" y="275"/>
                    </a:lnTo>
                    <a:lnTo>
                      <a:pt x="1827" y="254"/>
                    </a:lnTo>
                    <a:lnTo>
                      <a:pt x="1839" y="233"/>
                    </a:lnTo>
                    <a:lnTo>
                      <a:pt x="1847" y="221"/>
                    </a:lnTo>
                    <a:lnTo>
                      <a:pt x="1855" y="207"/>
                    </a:lnTo>
                    <a:lnTo>
                      <a:pt x="1865" y="195"/>
                    </a:lnTo>
                    <a:lnTo>
                      <a:pt x="1874" y="183"/>
                    </a:lnTo>
                    <a:lnTo>
                      <a:pt x="1884" y="176"/>
                    </a:lnTo>
                    <a:lnTo>
                      <a:pt x="1890" y="174"/>
                    </a:lnTo>
                    <a:lnTo>
                      <a:pt x="1898" y="179"/>
                    </a:lnTo>
                    <a:lnTo>
                      <a:pt x="1902" y="190"/>
                    </a:lnTo>
                    <a:lnTo>
                      <a:pt x="1908" y="226"/>
                    </a:lnTo>
                    <a:lnTo>
                      <a:pt x="1912" y="261"/>
                    </a:lnTo>
                    <a:lnTo>
                      <a:pt x="1914" y="289"/>
                    </a:lnTo>
                    <a:lnTo>
                      <a:pt x="1914" y="301"/>
                    </a:lnTo>
                    <a:lnTo>
                      <a:pt x="1936" y="277"/>
                    </a:lnTo>
                    <a:lnTo>
                      <a:pt x="1950" y="244"/>
                    </a:lnTo>
                    <a:lnTo>
                      <a:pt x="1958" y="212"/>
                    </a:lnTo>
                    <a:lnTo>
                      <a:pt x="1966" y="190"/>
                    </a:lnTo>
                    <a:lnTo>
                      <a:pt x="1978" y="169"/>
                    </a:lnTo>
                    <a:lnTo>
                      <a:pt x="1992" y="139"/>
                    </a:lnTo>
                    <a:lnTo>
                      <a:pt x="2010" y="108"/>
                    </a:lnTo>
                    <a:lnTo>
                      <a:pt x="2024" y="89"/>
                    </a:lnTo>
                    <a:lnTo>
                      <a:pt x="2036" y="75"/>
                    </a:lnTo>
                    <a:lnTo>
                      <a:pt x="2051" y="52"/>
                    </a:lnTo>
                    <a:lnTo>
                      <a:pt x="2065" y="28"/>
                    </a:lnTo>
                    <a:lnTo>
                      <a:pt x="2077" y="9"/>
                    </a:lnTo>
                    <a:lnTo>
                      <a:pt x="2079" y="7"/>
                    </a:lnTo>
                    <a:lnTo>
                      <a:pt x="2081" y="5"/>
                    </a:lnTo>
                    <a:lnTo>
                      <a:pt x="2081" y="2"/>
                    </a:lnTo>
                    <a:lnTo>
                      <a:pt x="2083" y="0"/>
                    </a:lnTo>
                    <a:lnTo>
                      <a:pt x="133" y="0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" name=""/>
              <p:cNvSpPr/>
              <p:nvPr/>
            </p:nvSpPr>
            <p:spPr>
              <a:xfrm>
                <a:off x="3828240" y="3548160"/>
                <a:ext cx="1578600" cy="2017440"/>
              </a:xfrm>
              <a:custGeom>
                <a:avLst/>
                <a:gdLst/>
                <a:ahLst/>
                <a:rect l="l" t="t" r="r" b="b"/>
                <a:pathLst>
                  <a:path w="934" h="1271">
                    <a:moveTo>
                      <a:pt x="680" y="129"/>
                    </a:moveTo>
                    <a:lnTo>
                      <a:pt x="668" y="129"/>
                    </a:lnTo>
                    <a:lnTo>
                      <a:pt x="654" y="129"/>
                    </a:lnTo>
                    <a:lnTo>
                      <a:pt x="640" y="124"/>
                    </a:lnTo>
                    <a:lnTo>
                      <a:pt x="628" y="120"/>
                    </a:lnTo>
                    <a:lnTo>
                      <a:pt x="616" y="115"/>
                    </a:lnTo>
                    <a:lnTo>
                      <a:pt x="606" y="108"/>
                    </a:lnTo>
                    <a:lnTo>
                      <a:pt x="598" y="103"/>
                    </a:lnTo>
                    <a:lnTo>
                      <a:pt x="590" y="99"/>
                    </a:lnTo>
                    <a:lnTo>
                      <a:pt x="584" y="96"/>
                    </a:lnTo>
                    <a:lnTo>
                      <a:pt x="576" y="96"/>
                    </a:lnTo>
                    <a:lnTo>
                      <a:pt x="568" y="101"/>
                    </a:lnTo>
                    <a:lnTo>
                      <a:pt x="560" y="106"/>
                    </a:lnTo>
                    <a:lnTo>
                      <a:pt x="550" y="113"/>
                    </a:lnTo>
                    <a:lnTo>
                      <a:pt x="542" y="120"/>
                    </a:lnTo>
                    <a:lnTo>
                      <a:pt x="531" y="124"/>
                    </a:lnTo>
                    <a:lnTo>
                      <a:pt x="521" y="129"/>
                    </a:lnTo>
                    <a:lnTo>
                      <a:pt x="511" y="129"/>
                    </a:lnTo>
                    <a:lnTo>
                      <a:pt x="497" y="127"/>
                    </a:lnTo>
                    <a:lnTo>
                      <a:pt x="483" y="124"/>
                    </a:lnTo>
                    <a:lnTo>
                      <a:pt x="469" y="117"/>
                    </a:lnTo>
                    <a:lnTo>
                      <a:pt x="455" y="108"/>
                    </a:lnTo>
                    <a:lnTo>
                      <a:pt x="441" y="99"/>
                    </a:lnTo>
                    <a:lnTo>
                      <a:pt x="429" y="87"/>
                    </a:lnTo>
                    <a:lnTo>
                      <a:pt x="421" y="73"/>
                    </a:lnTo>
                    <a:lnTo>
                      <a:pt x="411" y="59"/>
                    </a:lnTo>
                    <a:lnTo>
                      <a:pt x="397" y="42"/>
                    </a:lnTo>
                    <a:lnTo>
                      <a:pt x="379" y="28"/>
                    </a:lnTo>
                    <a:lnTo>
                      <a:pt x="362" y="16"/>
                    </a:lnTo>
                    <a:lnTo>
                      <a:pt x="344" y="7"/>
                    </a:lnTo>
                    <a:lnTo>
                      <a:pt x="328" y="0"/>
                    </a:lnTo>
                    <a:lnTo>
                      <a:pt x="314" y="0"/>
                    </a:lnTo>
                    <a:lnTo>
                      <a:pt x="304" y="5"/>
                    </a:lnTo>
                    <a:lnTo>
                      <a:pt x="294" y="12"/>
                    </a:lnTo>
                    <a:lnTo>
                      <a:pt x="282" y="19"/>
                    </a:lnTo>
                    <a:lnTo>
                      <a:pt x="266" y="21"/>
                    </a:lnTo>
                    <a:lnTo>
                      <a:pt x="250" y="23"/>
                    </a:lnTo>
                    <a:lnTo>
                      <a:pt x="234" y="26"/>
                    </a:lnTo>
                    <a:lnTo>
                      <a:pt x="218" y="28"/>
                    </a:lnTo>
                    <a:lnTo>
                      <a:pt x="204" y="35"/>
                    </a:lnTo>
                    <a:lnTo>
                      <a:pt x="191" y="42"/>
                    </a:lnTo>
                    <a:lnTo>
                      <a:pt x="181" y="52"/>
                    </a:lnTo>
                    <a:lnTo>
                      <a:pt x="169" y="66"/>
                    </a:lnTo>
                    <a:lnTo>
                      <a:pt x="155" y="82"/>
                    </a:lnTo>
                    <a:lnTo>
                      <a:pt x="143" y="99"/>
                    </a:lnTo>
                    <a:lnTo>
                      <a:pt x="131" y="115"/>
                    </a:lnTo>
                    <a:lnTo>
                      <a:pt x="119" y="132"/>
                    </a:lnTo>
                    <a:lnTo>
                      <a:pt x="109" y="148"/>
                    </a:lnTo>
                    <a:lnTo>
                      <a:pt x="103" y="160"/>
                    </a:lnTo>
                    <a:lnTo>
                      <a:pt x="95" y="171"/>
                    </a:lnTo>
                    <a:lnTo>
                      <a:pt x="83" y="181"/>
                    </a:lnTo>
                    <a:lnTo>
                      <a:pt x="71" y="193"/>
                    </a:lnTo>
                    <a:lnTo>
                      <a:pt x="57" y="204"/>
                    </a:lnTo>
                    <a:lnTo>
                      <a:pt x="45" y="216"/>
                    </a:lnTo>
                    <a:lnTo>
                      <a:pt x="32" y="228"/>
                    </a:lnTo>
                    <a:lnTo>
                      <a:pt x="24" y="240"/>
                    </a:lnTo>
                    <a:lnTo>
                      <a:pt x="22" y="254"/>
                    </a:lnTo>
                    <a:lnTo>
                      <a:pt x="18" y="282"/>
                    </a:lnTo>
                    <a:lnTo>
                      <a:pt x="12" y="310"/>
                    </a:lnTo>
                    <a:lnTo>
                      <a:pt x="4" y="329"/>
                    </a:lnTo>
                    <a:lnTo>
                      <a:pt x="0" y="338"/>
                    </a:lnTo>
                    <a:lnTo>
                      <a:pt x="2" y="352"/>
                    </a:lnTo>
                    <a:lnTo>
                      <a:pt x="6" y="388"/>
                    </a:lnTo>
                    <a:lnTo>
                      <a:pt x="12" y="425"/>
                    </a:lnTo>
                    <a:lnTo>
                      <a:pt x="22" y="451"/>
                    </a:lnTo>
                    <a:lnTo>
                      <a:pt x="30" y="472"/>
                    </a:lnTo>
                    <a:lnTo>
                      <a:pt x="37" y="503"/>
                    </a:lnTo>
                    <a:lnTo>
                      <a:pt x="49" y="531"/>
                    </a:lnTo>
                    <a:lnTo>
                      <a:pt x="71" y="550"/>
                    </a:lnTo>
                    <a:lnTo>
                      <a:pt x="89" y="554"/>
                    </a:lnTo>
                    <a:lnTo>
                      <a:pt x="113" y="559"/>
                    </a:lnTo>
                    <a:lnTo>
                      <a:pt x="139" y="564"/>
                    </a:lnTo>
                    <a:lnTo>
                      <a:pt x="167" y="566"/>
                    </a:lnTo>
                    <a:lnTo>
                      <a:pt x="195" y="569"/>
                    </a:lnTo>
                    <a:lnTo>
                      <a:pt x="222" y="571"/>
                    </a:lnTo>
                    <a:lnTo>
                      <a:pt x="244" y="571"/>
                    </a:lnTo>
                    <a:lnTo>
                      <a:pt x="262" y="569"/>
                    </a:lnTo>
                    <a:lnTo>
                      <a:pt x="276" y="566"/>
                    </a:lnTo>
                    <a:lnTo>
                      <a:pt x="288" y="566"/>
                    </a:lnTo>
                    <a:lnTo>
                      <a:pt x="300" y="566"/>
                    </a:lnTo>
                    <a:lnTo>
                      <a:pt x="312" y="569"/>
                    </a:lnTo>
                    <a:lnTo>
                      <a:pt x="322" y="571"/>
                    </a:lnTo>
                    <a:lnTo>
                      <a:pt x="332" y="576"/>
                    </a:lnTo>
                    <a:lnTo>
                      <a:pt x="342" y="580"/>
                    </a:lnTo>
                    <a:lnTo>
                      <a:pt x="350" y="587"/>
                    </a:lnTo>
                    <a:lnTo>
                      <a:pt x="367" y="601"/>
                    </a:lnTo>
                    <a:lnTo>
                      <a:pt x="377" y="620"/>
                    </a:lnTo>
                    <a:lnTo>
                      <a:pt x="381" y="639"/>
                    </a:lnTo>
                    <a:lnTo>
                      <a:pt x="379" y="660"/>
                    </a:lnTo>
                    <a:lnTo>
                      <a:pt x="373" y="681"/>
                    </a:lnTo>
                    <a:lnTo>
                      <a:pt x="373" y="695"/>
                    </a:lnTo>
                    <a:lnTo>
                      <a:pt x="383" y="707"/>
                    </a:lnTo>
                    <a:lnTo>
                      <a:pt x="405" y="717"/>
                    </a:lnTo>
                    <a:lnTo>
                      <a:pt x="423" y="728"/>
                    </a:lnTo>
                    <a:lnTo>
                      <a:pt x="427" y="747"/>
                    </a:lnTo>
                    <a:lnTo>
                      <a:pt x="425" y="768"/>
                    </a:lnTo>
                    <a:lnTo>
                      <a:pt x="423" y="792"/>
                    </a:lnTo>
                    <a:lnTo>
                      <a:pt x="423" y="818"/>
                    </a:lnTo>
                    <a:lnTo>
                      <a:pt x="421" y="843"/>
                    </a:lnTo>
                    <a:lnTo>
                      <a:pt x="417" y="874"/>
                    </a:lnTo>
                    <a:lnTo>
                      <a:pt x="415" y="909"/>
                    </a:lnTo>
                    <a:lnTo>
                      <a:pt x="411" y="926"/>
                    </a:lnTo>
                    <a:lnTo>
                      <a:pt x="405" y="940"/>
                    </a:lnTo>
                    <a:lnTo>
                      <a:pt x="403" y="954"/>
                    </a:lnTo>
                    <a:lnTo>
                      <a:pt x="409" y="977"/>
                    </a:lnTo>
                    <a:lnTo>
                      <a:pt x="415" y="992"/>
                    </a:lnTo>
                    <a:lnTo>
                      <a:pt x="423" y="1015"/>
                    </a:lnTo>
                    <a:lnTo>
                      <a:pt x="431" y="1039"/>
                    </a:lnTo>
                    <a:lnTo>
                      <a:pt x="439" y="1055"/>
                    </a:lnTo>
                    <a:lnTo>
                      <a:pt x="447" y="1071"/>
                    </a:lnTo>
                    <a:lnTo>
                      <a:pt x="459" y="1097"/>
                    </a:lnTo>
                    <a:lnTo>
                      <a:pt x="471" y="1125"/>
                    </a:lnTo>
                    <a:lnTo>
                      <a:pt x="479" y="1147"/>
                    </a:lnTo>
                    <a:lnTo>
                      <a:pt x="485" y="1172"/>
                    </a:lnTo>
                    <a:lnTo>
                      <a:pt x="493" y="1210"/>
                    </a:lnTo>
                    <a:lnTo>
                      <a:pt x="505" y="1243"/>
                    </a:lnTo>
                    <a:lnTo>
                      <a:pt x="517" y="1262"/>
                    </a:lnTo>
                    <a:lnTo>
                      <a:pt x="525" y="1266"/>
                    </a:lnTo>
                    <a:lnTo>
                      <a:pt x="540" y="1269"/>
                    </a:lnTo>
                    <a:lnTo>
                      <a:pt x="554" y="1271"/>
                    </a:lnTo>
                    <a:lnTo>
                      <a:pt x="572" y="1271"/>
                    </a:lnTo>
                    <a:lnTo>
                      <a:pt x="588" y="1269"/>
                    </a:lnTo>
                    <a:lnTo>
                      <a:pt x="604" y="1264"/>
                    </a:lnTo>
                    <a:lnTo>
                      <a:pt x="616" y="1255"/>
                    </a:lnTo>
                    <a:lnTo>
                      <a:pt x="626" y="1243"/>
                    </a:lnTo>
                    <a:lnTo>
                      <a:pt x="634" y="1229"/>
                    </a:lnTo>
                    <a:lnTo>
                      <a:pt x="646" y="1217"/>
                    </a:lnTo>
                    <a:lnTo>
                      <a:pt x="658" y="1205"/>
                    </a:lnTo>
                    <a:lnTo>
                      <a:pt x="670" y="1194"/>
                    </a:lnTo>
                    <a:lnTo>
                      <a:pt x="682" y="1184"/>
                    </a:lnTo>
                    <a:lnTo>
                      <a:pt x="692" y="1175"/>
                    </a:lnTo>
                    <a:lnTo>
                      <a:pt x="701" y="1165"/>
                    </a:lnTo>
                    <a:lnTo>
                      <a:pt x="707" y="1156"/>
                    </a:lnTo>
                    <a:lnTo>
                      <a:pt x="711" y="1137"/>
                    </a:lnTo>
                    <a:lnTo>
                      <a:pt x="707" y="1114"/>
                    </a:lnTo>
                    <a:lnTo>
                      <a:pt x="703" y="1093"/>
                    </a:lnTo>
                    <a:lnTo>
                      <a:pt x="701" y="1076"/>
                    </a:lnTo>
                    <a:lnTo>
                      <a:pt x="707" y="1069"/>
                    </a:lnTo>
                    <a:lnTo>
                      <a:pt x="721" y="1069"/>
                    </a:lnTo>
                    <a:lnTo>
                      <a:pt x="737" y="1071"/>
                    </a:lnTo>
                    <a:lnTo>
                      <a:pt x="749" y="1069"/>
                    </a:lnTo>
                    <a:lnTo>
                      <a:pt x="751" y="1060"/>
                    </a:lnTo>
                    <a:lnTo>
                      <a:pt x="749" y="1043"/>
                    </a:lnTo>
                    <a:lnTo>
                      <a:pt x="747" y="1022"/>
                    </a:lnTo>
                    <a:lnTo>
                      <a:pt x="749" y="1001"/>
                    </a:lnTo>
                    <a:lnTo>
                      <a:pt x="759" y="987"/>
                    </a:lnTo>
                    <a:lnTo>
                      <a:pt x="775" y="973"/>
                    </a:lnTo>
                    <a:lnTo>
                      <a:pt x="791" y="961"/>
                    </a:lnTo>
                    <a:lnTo>
                      <a:pt x="801" y="947"/>
                    </a:lnTo>
                    <a:lnTo>
                      <a:pt x="807" y="919"/>
                    </a:lnTo>
                    <a:lnTo>
                      <a:pt x="809" y="883"/>
                    </a:lnTo>
                    <a:lnTo>
                      <a:pt x="807" y="846"/>
                    </a:lnTo>
                    <a:lnTo>
                      <a:pt x="807" y="815"/>
                    </a:lnTo>
                    <a:lnTo>
                      <a:pt x="801" y="796"/>
                    </a:lnTo>
                    <a:lnTo>
                      <a:pt x="789" y="785"/>
                    </a:lnTo>
                    <a:lnTo>
                      <a:pt x="779" y="773"/>
                    </a:lnTo>
                    <a:lnTo>
                      <a:pt x="775" y="754"/>
                    </a:lnTo>
                    <a:lnTo>
                      <a:pt x="783" y="733"/>
                    </a:lnTo>
                    <a:lnTo>
                      <a:pt x="799" y="712"/>
                    </a:lnTo>
                    <a:lnTo>
                      <a:pt x="817" y="688"/>
                    </a:lnTo>
                    <a:lnTo>
                      <a:pt x="833" y="660"/>
                    </a:lnTo>
                    <a:lnTo>
                      <a:pt x="843" y="641"/>
                    </a:lnTo>
                    <a:lnTo>
                      <a:pt x="857" y="616"/>
                    </a:lnTo>
                    <a:lnTo>
                      <a:pt x="876" y="587"/>
                    </a:lnTo>
                    <a:lnTo>
                      <a:pt x="892" y="559"/>
                    </a:lnTo>
                    <a:lnTo>
                      <a:pt x="908" y="531"/>
                    </a:lnTo>
                    <a:lnTo>
                      <a:pt x="922" y="510"/>
                    </a:lnTo>
                    <a:lnTo>
                      <a:pt x="930" y="493"/>
                    </a:lnTo>
                    <a:lnTo>
                      <a:pt x="934" y="489"/>
                    </a:lnTo>
                    <a:lnTo>
                      <a:pt x="924" y="484"/>
                    </a:lnTo>
                    <a:lnTo>
                      <a:pt x="910" y="484"/>
                    </a:lnTo>
                    <a:lnTo>
                      <a:pt x="896" y="489"/>
                    </a:lnTo>
                    <a:lnTo>
                      <a:pt x="882" y="489"/>
                    </a:lnTo>
                    <a:lnTo>
                      <a:pt x="874" y="484"/>
                    </a:lnTo>
                    <a:lnTo>
                      <a:pt x="864" y="475"/>
                    </a:lnTo>
                    <a:lnTo>
                      <a:pt x="849" y="463"/>
                    </a:lnTo>
                    <a:lnTo>
                      <a:pt x="835" y="451"/>
                    </a:lnTo>
                    <a:lnTo>
                      <a:pt x="821" y="437"/>
                    </a:lnTo>
                    <a:lnTo>
                      <a:pt x="807" y="421"/>
                    </a:lnTo>
                    <a:lnTo>
                      <a:pt x="795" y="406"/>
                    </a:lnTo>
                    <a:lnTo>
                      <a:pt x="785" y="395"/>
                    </a:lnTo>
                    <a:lnTo>
                      <a:pt x="769" y="369"/>
                    </a:lnTo>
                    <a:lnTo>
                      <a:pt x="757" y="338"/>
                    </a:lnTo>
                    <a:lnTo>
                      <a:pt x="745" y="308"/>
                    </a:lnTo>
                    <a:lnTo>
                      <a:pt x="739" y="277"/>
                    </a:lnTo>
                    <a:lnTo>
                      <a:pt x="735" y="244"/>
                    </a:lnTo>
                    <a:lnTo>
                      <a:pt x="733" y="207"/>
                    </a:lnTo>
                    <a:lnTo>
                      <a:pt x="733" y="179"/>
                    </a:lnTo>
                    <a:lnTo>
                      <a:pt x="733" y="167"/>
                    </a:lnTo>
                    <a:lnTo>
                      <a:pt x="725" y="153"/>
                    </a:lnTo>
                    <a:lnTo>
                      <a:pt x="711" y="141"/>
                    </a:lnTo>
                    <a:lnTo>
                      <a:pt x="694" y="132"/>
                    </a:lnTo>
                    <a:lnTo>
                      <a:pt x="680" y="129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" name=""/>
              <p:cNvSpPr/>
              <p:nvPr/>
            </p:nvSpPr>
            <p:spPr>
              <a:xfrm>
                <a:off x="5730120" y="1936800"/>
                <a:ext cx="318240" cy="220680"/>
              </a:xfrm>
              <a:custGeom>
                <a:avLst/>
                <a:gdLst/>
                <a:ahLst/>
                <a:rect l="l" t="t" r="r" b="b"/>
                <a:pathLst>
                  <a:path w="189" h="139">
                    <a:moveTo>
                      <a:pt x="32" y="73"/>
                    </a:moveTo>
                    <a:lnTo>
                      <a:pt x="46" y="68"/>
                    </a:lnTo>
                    <a:lnTo>
                      <a:pt x="58" y="61"/>
                    </a:lnTo>
                    <a:lnTo>
                      <a:pt x="71" y="52"/>
                    </a:lnTo>
                    <a:lnTo>
                      <a:pt x="81" y="42"/>
                    </a:lnTo>
                    <a:lnTo>
                      <a:pt x="89" y="33"/>
                    </a:lnTo>
                    <a:lnTo>
                      <a:pt x="99" y="23"/>
                    </a:lnTo>
                    <a:lnTo>
                      <a:pt x="107" y="19"/>
                    </a:lnTo>
                    <a:lnTo>
                      <a:pt x="117" y="16"/>
                    </a:lnTo>
                    <a:lnTo>
                      <a:pt x="127" y="14"/>
                    </a:lnTo>
                    <a:lnTo>
                      <a:pt x="137" y="12"/>
                    </a:lnTo>
                    <a:lnTo>
                      <a:pt x="147" y="7"/>
                    </a:lnTo>
                    <a:lnTo>
                      <a:pt x="157" y="2"/>
                    </a:lnTo>
                    <a:lnTo>
                      <a:pt x="165" y="0"/>
                    </a:lnTo>
                    <a:lnTo>
                      <a:pt x="173" y="0"/>
                    </a:lnTo>
                    <a:lnTo>
                      <a:pt x="181" y="5"/>
                    </a:lnTo>
                    <a:lnTo>
                      <a:pt x="185" y="16"/>
                    </a:lnTo>
                    <a:lnTo>
                      <a:pt x="189" y="42"/>
                    </a:lnTo>
                    <a:lnTo>
                      <a:pt x="183" y="61"/>
                    </a:lnTo>
                    <a:lnTo>
                      <a:pt x="165" y="75"/>
                    </a:lnTo>
                    <a:lnTo>
                      <a:pt x="139" y="80"/>
                    </a:lnTo>
                    <a:lnTo>
                      <a:pt x="125" y="80"/>
                    </a:lnTo>
                    <a:lnTo>
                      <a:pt x="111" y="80"/>
                    </a:lnTo>
                    <a:lnTo>
                      <a:pt x="99" y="82"/>
                    </a:lnTo>
                    <a:lnTo>
                      <a:pt x="91" y="84"/>
                    </a:lnTo>
                    <a:lnTo>
                      <a:pt x="83" y="87"/>
                    </a:lnTo>
                    <a:lnTo>
                      <a:pt x="77" y="92"/>
                    </a:lnTo>
                    <a:lnTo>
                      <a:pt x="73" y="96"/>
                    </a:lnTo>
                    <a:lnTo>
                      <a:pt x="68" y="103"/>
                    </a:lnTo>
                    <a:lnTo>
                      <a:pt x="60" y="120"/>
                    </a:lnTo>
                    <a:lnTo>
                      <a:pt x="46" y="131"/>
                    </a:lnTo>
                    <a:lnTo>
                      <a:pt x="28" y="139"/>
                    </a:lnTo>
                    <a:lnTo>
                      <a:pt x="10" y="134"/>
                    </a:lnTo>
                    <a:lnTo>
                      <a:pt x="0" y="117"/>
                    </a:lnTo>
                    <a:lnTo>
                      <a:pt x="0" y="99"/>
                    </a:lnTo>
                    <a:lnTo>
                      <a:pt x="10" y="82"/>
                    </a:lnTo>
                    <a:lnTo>
                      <a:pt x="32" y="73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" name=""/>
              <p:cNvSpPr/>
              <p:nvPr/>
            </p:nvSpPr>
            <p:spPr>
              <a:xfrm>
                <a:off x="5584320" y="2190600"/>
                <a:ext cx="100440" cy="141480"/>
              </a:xfrm>
              <a:custGeom>
                <a:avLst/>
                <a:gdLst/>
                <a:ahLst/>
                <a:rect l="l" t="t" r="r" b="b"/>
                <a:pathLst>
                  <a:path w="60" h="89">
                    <a:moveTo>
                      <a:pt x="50" y="0"/>
                    </a:moveTo>
                    <a:lnTo>
                      <a:pt x="48" y="2"/>
                    </a:lnTo>
                    <a:lnTo>
                      <a:pt x="40" y="4"/>
                    </a:lnTo>
                    <a:lnTo>
                      <a:pt x="30" y="9"/>
                    </a:lnTo>
                    <a:lnTo>
                      <a:pt x="20" y="16"/>
                    </a:lnTo>
                    <a:lnTo>
                      <a:pt x="10" y="23"/>
                    </a:lnTo>
                    <a:lnTo>
                      <a:pt x="2" y="30"/>
                    </a:lnTo>
                    <a:lnTo>
                      <a:pt x="0" y="37"/>
                    </a:lnTo>
                    <a:lnTo>
                      <a:pt x="2" y="42"/>
                    </a:lnTo>
                    <a:lnTo>
                      <a:pt x="18" y="58"/>
                    </a:lnTo>
                    <a:lnTo>
                      <a:pt x="38" y="77"/>
                    </a:lnTo>
                    <a:lnTo>
                      <a:pt x="54" y="89"/>
                    </a:lnTo>
                    <a:lnTo>
                      <a:pt x="60" y="80"/>
                    </a:lnTo>
                    <a:lnTo>
                      <a:pt x="58" y="54"/>
                    </a:lnTo>
                    <a:lnTo>
                      <a:pt x="56" y="28"/>
                    </a:lnTo>
                    <a:lnTo>
                      <a:pt x="52" y="7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" name=""/>
              <p:cNvSpPr/>
              <p:nvPr/>
            </p:nvSpPr>
            <p:spPr>
              <a:xfrm>
                <a:off x="4042800" y="2735280"/>
                <a:ext cx="277920" cy="365040"/>
              </a:xfrm>
              <a:custGeom>
                <a:avLst/>
                <a:gdLst/>
                <a:ahLst/>
                <a:rect l="l" t="t" r="r" b="b"/>
                <a:pathLst>
                  <a:path w="165" h="230">
                    <a:moveTo>
                      <a:pt x="2" y="120"/>
                    </a:moveTo>
                    <a:lnTo>
                      <a:pt x="0" y="108"/>
                    </a:lnTo>
                    <a:lnTo>
                      <a:pt x="4" y="98"/>
                    </a:lnTo>
                    <a:lnTo>
                      <a:pt x="8" y="94"/>
                    </a:lnTo>
                    <a:lnTo>
                      <a:pt x="16" y="89"/>
                    </a:lnTo>
                    <a:lnTo>
                      <a:pt x="26" y="84"/>
                    </a:lnTo>
                    <a:lnTo>
                      <a:pt x="36" y="77"/>
                    </a:lnTo>
                    <a:lnTo>
                      <a:pt x="46" y="70"/>
                    </a:lnTo>
                    <a:lnTo>
                      <a:pt x="54" y="58"/>
                    </a:lnTo>
                    <a:lnTo>
                      <a:pt x="62" y="44"/>
                    </a:lnTo>
                    <a:lnTo>
                      <a:pt x="70" y="30"/>
                    </a:lnTo>
                    <a:lnTo>
                      <a:pt x="79" y="19"/>
                    </a:lnTo>
                    <a:lnTo>
                      <a:pt x="89" y="9"/>
                    </a:lnTo>
                    <a:lnTo>
                      <a:pt x="99" y="2"/>
                    </a:lnTo>
                    <a:lnTo>
                      <a:pt x="109" y="0"/>
                    </a:lnTo>
                    <a:lnTo>
                      <a:pt x="121" y="2"/>
                    </a:lnTo>
                    <a:lnTo>
                      <a:pt x="135" y="9"/>
                    </a:lnTo>
                    <a:lnTo>
                      <a:pt x="153" y="33"/>
                    </a:lnTo>
                    <a:lnTo>
                      <a:pt x="161" y="56"/>
                    </a:lnTo>
                    <a:lnTo>
                      <a:pt x="161" y="82"/>
                    </a:lnTo>
                    <a:lnTo>
                      <a:pt x="163" y="108"/>
                    </a:lnTo>
                    <a:lnTo>
                      <a:pt x="165" y="127"/>
                    </a:lnTo>
                    <a:lnTo>
                      <a:pt x="161" y="145"/>
                    </a:lnTo>
                    <a:lnTo>
                      <a:pt x="155" y="162"/>
                    </a:lnTo>
                    <a:lnTo>
                      <a:pt x="149" y="178"/>
                    </a:lnTo>
                    <a:lnTo>
                      <a:pt x="145" y="190"/>
                    </a:lnTo>
                    <a:lnTo>
                      <a:pt x="139" y="202"/>
                    </a:lnTo>
                    <a:lnTo>
                      <a:pt x="131" y="211"/>
                    </a:lnTo>
                    <a:lnTo>
                      <a:pt x="121" y="221"/>
                    </a:lnTo>
                    <a:lnTo>
                      <a:pt x="109" y="228"/>
                    </a:lnTo>
                    <a:lnTo>
                      <a:pt x="101" y="230"/>
                    </a:lnTo>
                    <a:lnTo>
                      <a:pt x="93" y="225"/>
                    </a:lnTo>
                    <a:lnTo>
                      <a:pt x="87" y="214"/>
                    </a:lnTo>
                    <a:lnTo>
                      <a:pt x="79" y="188"/>
                    </a:lnTo>
                    <a:lnTo>
                      <a:pt x="75" y="169"/>
                    </a:lnTo>
                    <a:lnTo>
                      <a:pt x="77" y="155"/>
                    </a:lnTo>
                    <a:lnTo>
                      <a:pt x="93" y="145"/>
                    </a:lnTo>
                    <a:lnTo>
                      <a:pt x="111" y="131"/>
                    </a:lnTo>
                    <a:lnTo>
                      <a:pt x="123" y="110"/>
                    </a:lnTo>
                    <a:lnTo>
                      <a:pt x="123" y="89"/>
                    </a:lnTo>
                    <a:lnTo>
                      <a:pt x="113" y="77"/>
                    </a:lnTo>
                    <a:lnTo>
                      <a:pt x="105" y="75"/>
                    </a:lnTo>
                    <a:lnTo>
                      <a:pt x="95" y="73"/>
                    </a:lnTo>
                    <a:lnTo>
                      <a:pt x="85" y="73"/>
                    </a:lnTo>
                    <a:lnTo>
                      <a:pt x="75" y="75"/>
                    </a:lnTo>
                    <a:lnTo>
                      <a:pt x="66" y="80"/>
                    </a:lnTo>
                    <a:lnTo>
                      <a:pt x="58" y="84"/>
                    </a:lnTo>
                    <a:lnTo>
                      <a:pt x="52" y="91"/>
                    </a:lnTo>
                    <a:lnTo>
                      <a:pt x="48" y="103"/>
                    </a:lnTo>
                    <a:lnTo>
                      <a:pt x="40" y="124"/>
                    </a:lnTo>
                    <a:lnTo>
                      <a:pt x="28" y="138"/>
                    </a:lnTo>
                    <a:lnTo>
                      <a:pt x="12" y="141"/>
                    </a:lnTo>
                    <a:lnTo>
                      <a:pt x="2" y="120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" name=""/>
              <p:cNvSpPr/>
              <p:nvPr/>
            </p:nvSpPr>
            <p:spPr>
              <a:xfrm>
                <a:off x="6727320" y="4964040"/>
                <a:ext cx="955440" cy="820800"/>
              </a:xfrm>
              <a:custGeom>
                <a:avLst/>
                <a:gdLst/>
                <a:ahLst/>
                <a:rect l="l" t="t" r="r" b="b"/>
                <a:pathLst>
                  <a:path w="565" h="517">
                    <a:moveTo>
                      <a:pt x="398" y="104"/>
                    </a:moveTo>
                    <a:lnTo>
                      <a:pt x="388" y="102"/>
                    </a:lnTo>
                    <a:lnTo>
                      <a:pt x="378" y="99"/>
                    </a:lnTo>
                    <a:lnTo>
                      <a:pt x="368" y="99"/>
                    </a:lnTo>
                    <a:lnTo>
                      <a:pt x="358" y="97"/>
                    </a:lnTo>
                    <a:lnTo>
                      <a:pt x="346" y="94"/>
                    </a:lnTo>
                    <a:lnTo>
                      <a:pt x="338" y="92"/>
                    </a:lnTo>
                    <a:lnTo>
                      <a:pt x="330" y="92"/>
                    </a:lnTo>
                    <a:lnTo>
                      <a:pt x="324" y="90"/>
                    </a:lnTo>
                    <a:lnTo>
                      <a:pt x="318" y="85"/>
                    </a:lnTo>
                    <a:lnTo>
                      <a:pt x="318" y="76"/>
                    </a:lnTo>
                    <a:lnTo>
                      <a:pt x="324" y="66"/>
                    </a:lnTo>
                    <a:lnTo>
                      <a:pt x="334" y="57"/>
                    </a:lnTo>
                    <a:lnTo>
                      <a:pt x="336" y="47"/>
                    </a:lnTo>
                    <a:lnTo>
                      <a:pt x="326" y="36"/>
                    </a:lnTo>
                    <a:lnTo>
                      <a:pt x="312" y="26"/>
                    </a:lnTo>
                    <a:lnTo>
                      <a:pt x="302" y="17"/>
                    </a:lnTo>
                    <a:lnTo>
                      <a:pt x="296" y="10"/>
                    </a:lnTo>
                    <a:lnTo>
                      <a:pt x="290" y="3"/>
                    </a:lnTo>
                    <a:lnTo>
                      <a:pt x="284" y="0"/>
                    </a:lnTo>
                    <a:lnTo>
                      <a:pt x="282" y="8"/>
                    </a:lnTo>
                    <a:lnTo>
                      <a:pt x="274" y="17"/>
                    </a:lnTo>
                    <a:lnTo>
                      <a:pt x="257" y="29"/>
                    </a:lnTo>
                    <a:lnTo>
                      <a:pt x="239" y="38"/>
                    </a:lnTo>
                    <a:lnTo>
                      <a:pt x="223" y="47"/>
                    </a:lnTo>
                    <a:lnTo>
                      <a:pt x="213" y="55"/>
                    </a:lnTo>
                    <a:lnTo>
                      <a:pt x="207" y="62"/>
                    </a:lnTo>
                    <a:lnTo>
                      <a:pt x="197" y="64"/>
                    </a:lnTo>
                    <a:lnTo>
                      <a:pt x="185" y="66"/>
                    </a:lnTo>
                    <a:lnTo>
                      <a:pt x="177" y="69"/>
                    </a:lnTo>
                    <a:lnTo>
                      <a:pt x="167" y="71"/>
                    </a:lnTo>
                    <a:lnTo>
                      <a:pt x="155" y="78"/>
                    </a:lnTo>
                    <a:lnTo>
                      <a:pt x="145" y="85"/>
                    </a:lnTo>
                    <a:lnTo>
                      <a:pt x="133" y="94"/>
                    </a:lnTo>
                    <a:lnTo>
                      <a:pt x="123" y="104"/>
                    </a:lnTo>
                    <a:lnTo>
                      <a:pt x="115" y="116"/>
                    </a:lnTo>
                    <a:lnTo>
                      <a:pt x="107" y="127"/>
                    </a:lnTo>
                    <a:lnTo>
                      <a:pt x="101" y="139"/>
                    </a:lnTo>
                    <a:lnTo>
                      <a:pt x="94" y="146"/>
                    </a:lnTo>
                    <a:lnTo>
                      <a:pt x="86" y="156"/>
                    </a:lnTo>
                    <a:lnTo>
                      <a:pt x="78" y="163"/>
                    </a:lnTo>
                    <a:lnTo>
                      <a:pt x="70" y="170"/>
                    </a:lnTo>
                    <a:lnTo>
                      <a:pt x="60" y="179"/>
                    </a:lnTo>
                    <a:lnTo>
                      <a:pt x="48" y="186"/>
                    </a:lnTo>
                    <a:lnTo>
                      <a:pt x="36" y="196"/>
                    </a:lnTo>
                    <a:lnTo>
                      <a:pt x="22" y="200"/>
                    </a:lnTo>
                    <a:lnTo>
                      <a:pt x="10" y="200"/>
                    </a:lnTo>
                    <a:lnTo>
                      <a:pt x="2" y="214"/>
                    </a:lnTo>
                    <a:lnTo>
                      <a:pt x="0" y="266"/>
                    </a:lnTo>
                    <a:lnTo>
                      <a:pt x="0" y="287"/>
                    </a:lnTo>
                    <a:lnTo>
                      <a:pt x="2" y="299"/>
                    </a:lnTo>
                    <a:lnTo>
                      <a:pt x="4" y="308"/>
                    </a:lnTo>
                    <a:lnTo>
                      <a:pt x="10" y="320"/>
                    </a:lnTo>
                    <a:lnTo>
                      <a:pt x="20" y="329"/>
                    </a:lnTo>
                    <a:lnTo>
                      <a:pt x="30" y="336"/>
                    </a:lnTo>
                    <a:lnTo>
                      <a:pt x="34" y="346"/>
                    </a:lnTo>
                    <a:lnTo>
                      <a:pt x="32" y="360"/>
                    </a:lnTo>
                    <a:lnTo>
                      <a:pt x="26" y="374"/>
                    </a:lnTo>
                    <a:lnTo>
                      <a:pt x="20" y="386"/>
                    </a:lnTo>
                    <a:lnTo>
                      <a:pt x="16" y="400"/>
                    </a:lnTo>
                    <a:lnTo>
                      <a:pt x="16" y="419"/>
                    </a:lnTo>
                    <a:lnTo>
                      <a:pt x="20" y="428"/>
                    </a:lnTo>
                    <a:lnTo>
                      <a:pt x="26" y="435"/>
                    </a:lnTo>
                    <a:lnTo>
                      <a:pt x="38" y="442"/>
                    </a:lnTo>
                    <a:lnTo>
                      <a:pt x="50" y="445"/>
                    </a:lnTo>
                    <a:lnTo>
                      <a:pt x="62" y="445"/>
                    </a:lnTo>
                    <a:lnTo>
                      <a:pt x="76" y="445"/>
                    </a:lnTo>
                    <a:lnTo>
                      <a:pt x="88" y="442"/>
                    </a:lnTo>
                    <a:lnTo>
                      <a:pt x="99" y="438"/>
                    </a:lnTo>
                    <a:lnTo>
                      <a:pt x="107" y="433"/>
                    </a:lnTo>
                    <a:lnTo>
                      <a:pt x="117" y="428"/>
                    </a:lnTo>
                    <a:lnTo>
                      <a:pt x="127" y="423"/>
                    </a:lnTo>
                    <a:lnTo>
                      <a:pt x="137" y="419"/>
                    </a:lnTo>
                    <a:lnTo>
                      <a:pt x="149" y="414"/>
                    </a:lnTo>
                    <a:lnTo>
                      <a:pt x="161" y="409"/>
                    </a:lnTo>
                    <a:lnTo>
                      <a:pt x="173" y="405"/>
                    </a:lnTo>
                    <a:lnTo>
                      <a:pt x="185" y="400"/>
                    </a:lnTo>
                    <a:lnTo>
                      <a:pt x="199" y="395"/>
                    </a:lnTo>
                    <a:lnTo>
                      <a:pt x="215" y="393"/>
                    </a:lnTo>
                    <a:lnTo>
                      <a:pt x="233" y="391"/>
                    </a:lnTo>
                    <a:lnTo>
                      <a:pt x="251" y="388"/>
                    </a:lnTo>
                    <a:lnTo>
                      <a:pt x="270" y="391"/>
                    </a:lnTo>
                    <a:lnTo>
                      <a:pt x="288" y="393"/>
                    </a:lnTo>
                    <a:lnTo>
                      <a:pt x="304" y="400"/>
                    </a:lnTo>
                    <a:lnTo>
                      <a:pt x="318" y="407"/>
                    </a:lnTo>
                    <a:lnTo>
                      <a:pt x="330" y="416"/>
                    </a:lnTo>
                    <a:lnTo>
                      <a:pt x="342" y="428"/>
                    </a:lnTo>
                    <a:lnTo>
                      <a:pt x="352" y="440"/>
                    </a:lnTo>
                    <a:lnTo>
                      <a:pt x="362" y="454"/>
                    </a:lnTo>
                    <a:lnTo>
                      <a:pt x="370" y="468"/>
                    </a:lnTo>
                    <a:lnTo>
                      <a:pt x="380" y="480"/>
                    </a:lnTo>
                    <a:lnTo>
                      <a:pt x="386" y="492"/>
                    </a:lnTo>
                    <a:lnTo>
                      <a:pt x="392" y="503"/>
                    </a:lnTo>
                    <a:lnTo>
                      <a:pt x="400" y="510"/>
                    </a:lnTo>
                    <a:lnTo>
                      <a:pt x="412" y="515"/>
                    </a:lnTo>
                    <a:lnTo>
                      <a:pt x="426" y="517"/>
                    </a:lnTo>
                    <a:lnTo>
                      <a:pt x="443" y="515"/>
                    </a:lnTo>
                    <a:lnTo>
                      <a:pt x="459" y="513"/>
                    </a:lnTo>
                    <a:lnTo>
                      <a:pt x="471" y="510"/>
                    </a:lnTo>
                    <a:lnTo>
                      <a:pt x="481" y="506"/>
                    </a:lnTo>
                    <a:lnTo>
                      <a:pt x="485" y="499"/>
                    </a:lnTo>
                    <a:lnTo>
                      <a:pt x="489" y="482"/>
                    </a:lnTo>
                    <a:lnTo>
                      <a:pt x="497" y="461"/>
                    </a:lnTo>
                    <a:lnTo>
                      <a:pt x="505" y="442"/>
                    </a:lnTo>
                    <a:lnTo>
                      <a:pt x="509" y="426"/>
                    </a:lnTo>
                    <a:lnTo>
                      <a:pt x="515" y="412"/>
                    </a:lnTo>
                    <a:lnTo>
                      <a:pt x="527" y="395"/>
                    </a:lnTo>
                    <a:lnTo>
                      <a:pt x="539" y="379"/>
                    </a:lnTo>
                    <a:lnTo>
                      <a:pt x="545" y="362"/>
                    </a:lnTo>
                    <a:lnTo>
                      <a:pt x="547" y="346"/>
                    </a:lnTo>
                    <a:lnTo>
                      <a:pt x="553" y="327"/>
                    </a:lnTo>
                    <a:lnTo>
                      <a:pt x="561" y="308"/>
                    </a:lnTo>
                    <a:lnTo>
                      <a:pt x="565" y="289"/>
                    </a:lnTo>
                    <a:lnTo>
                      <a:pt x="563" y="280"/>
                    </a:lnTo>
                    <a:lnTo>
                      <a:pt x="559" y="268"/>
                    </a:lnTo>
                    <a:lnTo>
                      <a:pt x="551" y="259"/>
                    </a:lnTo>
                    <a:lnTo>
                      <a:pt x="543" y="250"/>
                    </a:lnTo>
                    <a:lnTo>
                      <a:pt x="533" y="238"/>
                    </a:lnTo>
                    <a:lnTo>
                      <a:pt x="523" y="228"/>
                    </a:lnTo>
                    <a:lnTo>
                      <a:pt x="513" y="221"/>
                    </a:lnTo>
                    <a:lnTo>
                      <a:pt x="507" y="212"/>
                    </a:lnTo>
                    <a:lnTo>
                      <a:pt x="489" y="188"/>
                    </a:lnTo>
                    <a:lnTo>
                      <a:pt x="475" y="170"/>
                    </a:lnTo>
                    <a:lnTo>
                      <a:pt x="463" y="153"/>
                    </a:lnTo>
                    <a:lnTo>
                      <a:pt x="457" y="134"/>
                    </a:lnTo>
                    <a:lnTo>
                      <a:pt x="453" y="111"/>
                    </a:lnTo>
                    <a:lnTo>
                      <a:pt x="451" y="87"/>
                    </a:lnTo>
                    <a:lnTo>
                      <a:pt x="449" y="66"/>
                    </a:lnTo>
                    <a:lnTo>
                      <a:pt x="443" y="47"/>
                    </a:lnTo>
                    <a:lnTo>
                      <a:pt x="435" y="31"/>
                    </a:lnTo>
                    <a:lnTo>
                      <a:pt x="424" y="19"/>
                    </a:lnTo>
                    <a:lnTo>
                      <a:pt x="414" y="8"/>
                    </a:lnTo>
                    <a:lnTo>
                      <a:pt x="406" y="0"/>
                    </a:lnTo>
                    <a:lnTo>
                      <a:pt x="410" y="24"/>
                    </a:lnTo>
                    <a:lnTo>
                      <a:pt x="414" y="47"/>
                    </a:lnTo>
                    <a:lnTo>
                      <a:pt x="414" y="69"/>
                    </a:lnTo>
                    <a:lnTo>
                      <a:pt x="414" y="85"/>
                    </a:lnTo>
                    <a:lnTo>
                      <a:pt x="414" y="94"/>
                    </a:lnTo>
                    <a:lnTo>
                      <a:pt x="410" y="102"/>
                    </a:lnTo>
                    <a:lnTo>
                      <a:pt x="406" y="104"/>
                    </a:lnTo>
                    <a:lnTo>
                      <a:pt x="398" y="104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" name=""/>
              <p:cNvSpPr/>
              <p:nvPr/>
            </p:nvSpPr>
            <p:spPr>
              <a:xfrm>
                <a:off x="6994800" y="4351320"/>
                <a:ext cx="186120" cy="290520"/>
              </a:xfrm>
              <a:custGeom>
                <a:avLst/>
                <a:gdLst/>
                <a:ahLst/>
                <a:rect l="l" t="t" r="r" b="b"/>
                <a:pathLst>
                  <a:path w="110" h="183">
                    <a:moveTo>
                      <a:pt x="32" y="65"/>
                    </a:moveTo>
                    <a:lnTo>
                      <a:pt x="46" y="58"/>
                    </a:lnTo>
                    <a:lnTo>
                      <a:pt x="56" y="47"/>
                    </a:lnTo>
                    <a:lnTo>
                      <a:pt x="64" y="35"/>
                    </a:lnTo>
                    <a:lnTo>
                      <a:pt x="74" y="21"/>
                    </a:lnTo>
                    <a:lnTo>
                      <a:pt x="84" y="9"/>
                    </a:lnTo>
                    <a:lnTo>
                      <a:pt x="96" y="0"/>
                    </a:lnTo>
                    <a:lnTo>
                      <a:pt x="106" y="4"/>
                    </a:lnTo>
                    <a:lnTo>
                      <a:pt x="110" y="23"/>
                    </a:lnTo>
                    <a:lnTo>
                      <a:pt x="110" y="47"/>
                    </a:lnTo>
                    <a:lnTo>
                      <a:pt x="108" y="65"/>
                    </a:lnTo>
                    <a:lnTo>
                      <a:pt x="104" y="82"/>
                    </a:lnTo>
                    <a:lnTo>
                      <a:pt x="106" y="98"/>
                    </a:lnTo>
                    <a:lnTo>
                      <a:pt x="106" y="115"/>
                    </a:lnTo>
                    <a:lnTo>
                      <a:pt x="102" y="131"/>
                    </a:lnTo>
                    <a:lnTo>
                      <a:pt x="94" y="145"/>
                    </a:lnTo>
                    <a:lnTo>
                      <a:pt x="82" y="152"/>
                    </a:lnTo>
                    <a:lnTo>
                      <a:pt x="70" y="157"/>
                    </a:lnTo>
                    <a:lnTo>
                      <a:pt x="58" y="164"/>
                    </a:lnTo>
                    <a:lnTo>
                      <a:pt x="48" y="171"/>
                    </a:lnTo>
                    <a:lnTo>
                      <a:pt x="42" y="178"/>
                    </a:lnTo>
                    <a:lnTo>
                      <a:pt x="36" y="183"/>
                    </a:lnTo>
                    <a:lnTo>
                      <a:pt x="26" y="181"/>
                    </a:lnTo>
                    <a:lnTo>
                      <a:pt x="16" y="174"/>
                    </a:lnTo>
                    <a:lnTo>
                      <a:pt x="8" y="162"/>
                    </a:lnTo>
                    <a:lnTo>
                      <a:pt x="0" y="141"/>
                    </a:lnTo>
                    <a:lnTo>
                      <a:pt x="0" y="112"/>
                    </a:lnTo>
                    <a:lnTo>
                      <a:pt x="10" y="84"/>
                    </a:lnTo>
                    <a:lnTo>
                      <a:pt x="32" y="65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" name=""/>
              <p:cNvSpPr/>
              <p:nvPr/>
            </p:nvSpPr>
            <p:spPr>
              <a:xfrm>
                <a:off x="7529760" y="3338280"/>
                <a:ext cx="301680" cy="328680"/>
              </a:xfrm>
              <a:custGeom>
                <a:avLst/>
                <a:gdLst/>
                <a:ahLst/>
                <a:rect l="l" t="t" r="r" b="b"/>
                <a:pathLst>
                  <a:path w="179" h="207">
                    <a:moveTo>
                      <a:pt x="110" y="186"/>
                    </a:moveTo>
                    <a:lnTo>
                      <a:pt x="128" y="163"/>
                    </a:lnTo>
                    <a:lnTo>
                      <a:pt x="144" y="134"/>
                    </a:lnTo>
                    <a:lnTo>
                      <a:pt x="154" y="104"/>
                    </a:lnTo>
                    <a:lnTo>
                      <a:pt x="158" y="80"/>
                    </a:lnTo>
                    <a:lnTo>
                      <a:pt x="165" y="61"/>
                    </a:lnTo>
                    <a:lnTo>
                      <a:pt x="173" y="43"/>
                    </a:lnTo>
                    <a:lnTo>
                      <a:pt x="179" y="24"/>
                    </a:lnTo>
                    <a:lnTo>
                      <a:pt x="169" y="7"/>
                    </a:lnTo>
                    <a:lnTo>
                      <a:pt x="152" y="0"/>
                    </a:lnTo>
                    <a:lnTo>
                      <a:pt x="144" y="3"/>
                    </a:lnTo>
                    <a:lnTo>
                      <a:pt x="140" y="14"/>
                    </a:lnTo>
                    <a:lnTo>
                      <a:pt x="136" y="31"/>
                    </a:lnTo>
                    <a:lnTo>
                      <a:pt x="130" y="54"/>
                    </a:lnTo>
                    <a:lnTo>
                      <a:pt x="118" y="80"/>
                    </a:lnTo>
                    <a:lnTo>
                      <a:pt x="106" y="104"/>
                    </a:lnTo>
                    <a:lnTo>
                      <a:pt x="94" y="125"/>
                    </a:lnTo>
                    <a:lnTo>
                      <a:pt x="86" y="134"/>
                    </a:lnTo>
                    <a:lnTo>
                      <a:pt x="72" y="144"/>
                    </a:lnTo>
                    <a:lnTo>
                      <a:pt x="58" y="153"/>
                    </a:lnTo>
                    <a:lnTo>
                      <a:pt x="42" y="163"/>
                    </a:lnTo>
                    <a:lnTo>
                      <a:pt x="26" y="170"/>
                    </a:lnTo>
                    <a:lnTo>
                      <a:pt x="12" y="177"/>
                    </a:lnTo>
                    <a:lnTo>
                      <a:pt x="4" y="179"/>
                    </a:lnTo>
                    <a:lnTo>
                      <a:pt x="0" y="181"/>
                    </a:lnTo>
                    <a:lnTo>
                      <a:pt x="10" y="193"/>
                    </a:lnTo>
                    <a:lnTo>
                      <a:pt x="24" y="200"/>
                    </a:lnTo>
                    <a:lnTo>
                      <a:pt x="38" y="207"/>
                    </a:lnTo>
                    <a:lnTo>
                      <a:pt x="52" y="207"/>
                    </a:lnTo>
                    <a:lnTo>
                      <a:pt x="68" y="207"/>
                    </a:lnTo>
                    <a:lnTo>
                      <a:pt x="82" y="202"/>
                    </a:lnTo>
                    <a:lnTo>
                      <a:pt x="98" y="195"/>
                    </a:lnTo>
                    <a:lnTo>
                      <a:pt x="110" y="186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" name=""/>
              <p:cNvSpPr/>
              <p:nvPr/>
            </p:nvSpPr>
            <p:spPr>
              <a:xfrm>
                <a:off x="7209720" y="4668840"/>
                <a:ext cx="396360" cy="226800"/>
              </a:xfrm>
              <a:custGeom>
                <a:avLst/>
                <a:gdLst/>
                <a:ahLst/>
                <a:rect l="l" t="t" r="r" b="b"/>
                <a:pathLst>
                  <a:path w="235" h="143">
                    <a:moveTo>
                      <a:pt x="40" y="7"/>
                    </a:moveTo>
                    <a:lnTo>
                      <a:pt x="50" y="4"/>
                    </a:lnTo>
                    <a:lnTo>
                      <a:pt x="58" y="2"/>
                    </a:lnTo>
                    <a:lnTo>
                      <a:pt x="68" y="2"/>
                    </a:lnTo>
                    <a:lnTo>
                      <a:pt x="76" y="0"/>
                    </a:lnTo>
                    <a:lnTo>
                      <a:pt x="84" y="0"/>
                    </a:lnTo>
                    <a:lnTo>
                      <a:pt x="94" y="2"/>
                    </a:lnTo>
                    <a:lnTo>
                      <a:pt x="102" y="7"/>
                    </a:lnTo>
                    <a:lnTo>
                      <a:pt x="112" y="14"/>
                    </a:lnTo>
                    <a:lnTo>
                      <a:pt x="122" y="23"/>
                    </a:lnTo>
                    <a:lnTo>
                      <a:pt x="132" y="33"/>
                    </a:lnTo>
                    <a:lnTo>
                      <a:pt x="140" y="44"/>
                    </a:lnTo>
                    <a:lnTo>
                      <a:pt x="150" y="54"/>
                    </a:lnTo>
                    <a:lnTo>
                      <a:pt x="159" y="66"/>
                    </a:lnTo>
                    <a:lnTo>
                      <a:pt x="169" y="75"/>
                    </a:lnTo>
                    <a:lnTo>
                      <a:pt x="177" y="82"/>
                    </a:lnTo>
                    <a:lnTo>
                      <a:pt x="187" y="89"/>
                    </a:lnTo>
                    <a:lnTo>
                      <a:pt x="205" y="103"/>
                    </a:lnTo>
                    <a:lnTo>
                      <a:pt x="221" y="120"/>
                    </a:lnTo>
                    <a:lnTo>
                      <a:pt x="231" y="136"/>
                    </a:lnTo>
                    <a:lnTo>
                      <a:pt x="235" y="143"/>
                    </a:lnTo>
                    <a:lnTo>
                      <a:pt x="167" y="124"/>
                    </a:lnTo>
                    <a:lnTo>
                      <a:pt x="124" y="131"/>
                    </a:lnTo>
                    <a:lnTo>
                      <a:pt x="120" y="131"/>
                    </a:lnTo>
                    <a:lnTo>
                      <a:pt x="112" y="131"/>
                    </a:lnTo>
                    <a:lnTo>
                      <a:pt x="100" y="129"/>
                    </a:lnTo>
                    <a:lnTo>
                      <a:pt x="86" y="124"/>
                    </a:lnTo>
                    <a:lnTo>
                      <a:pt x="70" y="117"/>
                    </a:lnTo>
                    <a:lnTo>
                      <a:pt x="54" y="108"/>
                    </a:lnTo>
                    <a:lnTo>
                      <a:pt x="42" y="94"/>
                    </a:lnTo>
                    <a:lnTo>
                      <a:pt x="34" y="75"/>
                    </a:lnTo>
                    <a:lnTo>
                      <a:pt x="28" y="63"/>
                    </a:lnTo>
                    <a:lnTo>
                      <a:pt x="18" y="51"/>
                    </a:lnTo>
                    <a:lnTo>
                      <a:pt x="10" y="44"/>
                    </a:lnTo>
                    <a:lnTo>
                      <a:pt x="2" y="35"/>
                    </a:lnTo>
                    <a:lnTo>
                      <a:pt x="0" y="26"/>
                    </a:lnTo>
                    <a:lnTo>
                      <a:pt x="4" y="19"/>
                    </a:lnTo>
                    <a:lnTo>
                      <a:pt x="18" y="12"/>
                    </a:lnTo>
                    <a:lnTo>
                      <a:pt x="40" y="7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" name=""/>
              <p:cNvSpPr/>
              <p:nvPr/>
            </p:nvSpPr>
            <p:spPr>
              <a:xfrm>
                <a:off x="7923240" y="5637240"/>
                <a:ext cx="184680" cy="247680"/>
              </a:xfrm>
              <a:custGeom>
                <a:avLst/>
                <a:gdLst/>
                <a:ahLst/>
                <a:rect l="l" t="t" r="r" b="b"/>
                <a:pathLst>
                  <a:path w="109" h="156">
                    <a:moveTo>
                      <a:pt x="30" y="83"/>
                    </a:moveTo>
                    <a:lnTo>
                      <a:pt x="38" y="78"/>
                    </a:lnTo>
                    <a:lnTo>
                      <a:pt x="49" y="71"/>
                    </a:lnTo>
                    <a:lnTo>
                      <a:pt x="61" y="59"/>
                    </a:lnTo>
                    <a:lnTo>
                      <a:pt x="71" y="45"/>
                    </a:lnTo>
                    <a:lnTo>
                      <a:pt x="83" y="33"/>
                    </a:lnTo>
                    <a:lnTo>
                      <a:pt x="93" y="19"/>
                    </a:lnTo>
                    <a:lnTo>
                      <a:pt x="101" y="10"/>
                    </a:lnTo>
                    <a:lnTo>
                      <a:pt x="105" y="3"/>
                    </a:lnTo>
                    <a:lnTo>
                      <a:pt x="109" y="0"/>
                    </a:lnTo>
                    <a:lnTo>
                      <a:pt x="109" y="5"/>
                    </a:lnTo>
                    <a:lnTo>
                      <a:pt x="109" y="19"/>
                    </a:lnTo>
                    <a:lnTo>
                      <a:pt x="107" y="40"/>
                    </a:lnTo>
                    <a:lnTo>
                      <a:pt x="103" y="62"/>
                    </a:lnTo>
                    <a:lnTo>
                      <a:pt x="93" y="78"/>
                    </a:lnTo>
                    <a:lnTo>
                      <a:pt x="81" y="90"/>
                    </a:lnTo>
                    <a:lnTo>
                      <a:pt x="69" y="97"/>
                    </a:lnTo>
                    <a:lnTo>
                      <a:pt x="63" y="104"/>
                    </a:lnTo>
                    <a:lnTo>
                      <a:pt x="59" y="118"/>
                    </a:lnTo>
                    <a:lnTo>
                      <a:pt x="59" y="134"/>
                    </a:lnTo>
                    <a:lnTo>
                      <a:pt x="59" y="146"/>
                    </a:lnTo>
                    <a:lnTo>
                      <a:pt x="51" y="153"/>
                    </a:lnTo>
                    <a:lnTo>
                      <a:pt x="34" y="156"/>
                    </a:lnTo>
                    <a:lnTo>
                      <a:pt x="14" y="151"/>
                    </a:lnTo>
                    <a:lnTo>
                      <a:pt x="2" y="139"/>
                    </a:lnTo>
                    <a:lnTo>
                      <a:pt x="0" y="123"/>
                    </a:lnTo>
                    <a:lnTo>
                      <a:pt x="4" y="104"/>
                    </a:lnTo>
                    <a:lnTo>
                      <a:pt x="14" y="90"/>
                    </a:lnTo>
                    <a:lnTo>
                      <a:pt x="30" y="83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" name=""/>
              <p:cNvSpPr/>
              <p:nvPr/>
            </p:nvSpPr>
            <p:spPr>
              <a:xfrm>
                <a:off x="8024040" y="5406840"/>
                <a:ext cx="144000" cy="201600"/>
              </a:xfrm>
              <a:custGeom>
                <a:avLst/>
                <a:gdLst/>
                <a:ahLst/>
                <a:rect l="l" t="t" r="r" b="b"/>
                <a:pathLst>
                  <a:path w="86" h="127">
                    <a:moveTo>
                      <a:pt x="4" y="0"/>
                    </a:moveTo>
                    <a:lnTo>
                      <a:pt x="16" y="9"/>
                    </a:lnTo>
                    <a:lnTo>
                      <a:pt x="28" y="28"/>
                    </a:lnTo>
                    <a:lnTo>
                      <a:pt x="38" y="47"/>
                    </a:lnTo>
                    <a:lnTo>
                      <a:pt x="46" y="56"/>
                    </a:lnTo>
                    <a:lnTo>
                      <a:pt x="56" y="56"/>
                    </a:lnTo>
                    <a:lnTo>
                      <a:pt x="68" y="56"/>
                    </a:lnTo>
                    <a:lnTo>
                      <a:pt x="80" y="58"/>
                    </a:lnTo>
                    <a:lnTo>
                      <a:pt x="86" y="65"/>
                    </a:lnTo>
                    <a:lnTo>
                      <a:pt x="86" y="77"/>
                    </a:lnTo>
                    <a:lnTo>
                      <a:pt x="82" y="89"/>
                    </a:lnTo>
                    <a:lnTo>
                      <a:pt x="74" y="103"/>
                    </a:lnTo>
                    <a:lnTo>
                      <a:pt x="66" y="115"/>
                    </a:lnTo>
                    <a:lnTo>
                      <a:pt x="58" y="122"/>
                    </a:lnTo>
                    <a:lnTo>
                      <a:pt x="50" y="127"/>
                    </a:lnTo>
                    <a:lnTo>
                      <a:pt x="40" y="124"/>
                    </a:lnTo>
                    <a:lnTo>
                      <a:pt x="32" y="115"/>
                    </a:lnTo>
                    <a:lnTo>
                      <a:pt x="26" y="101"/>
                    </a:lnTo>
                    <a:lnTo>
                      <a:pt x="22" y="87"/>
                    </a:lnTo>
                    <a:lnTo>
                      <a:pt x="20" y="73"/>
                    </a:lnTo>
                    <a:lnTo>
                      <a:pt x="20" y="63"/>
                    </a:lnTo>
                    <a:lnTo>
                      <a:pt x="18" y="51"/>
                    </a:lnTo>
                    <a:lnTo>
                      <a:pt x="12" y="37"/>
                    </a:lnTo>
                    <a:lnTo>
                      <a:pt x="4" y="28"/>
                    </a:lnTo>
                    <a:lnTo>
                      <a:pt x="0" y="23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" name=""/>
              <p:cNvSpPr/>
              <p:nvPr/>
            </p:nvSpPr>
            <p:spPr>
              <a:xfrm>
                <a:off x="2255400" y="4089240"/>
                <a:ext cx="258120" cy="141480"/>
              </a:xfrm>
              <a:custGeom>
                <a:avLst/>
                <a:gdLst/>
                <a:ahLst/>
                <a:rect l="l" t="t" r="r" b="b"/>
                <a:pathLst>
                  <a:path w="153" h="89">
                    <a:moveTo>
                      <a:pt x="0" y="9"/>
                    </a:moveTo>
                    <a:lnTo>
                      <a:pt x="6" y="0"/>
                    </a:lnTo>
                    <a:lnTo>
                      <a:pt x="16" y="0"/>
                    </a:lnTo>
                    <a:lnTo>
                      <a:pt x="32" y="4"/>
                    </a:lnTo>
                    <a:lnTo>
                      <a:pt x="48" y="14"/>
                    </a:lnTo>
                    <a:lnTo>
                      <a:pt x="66" y="23"/>
                    </a:lnTo>
                    <a:lnTo>
                      <a:pt x="84" y="35"/>
                    </a:lnTo>
                    <a:lnTo>
                      <a:pt x="100" y="47"/>
                    </a:lnTo>
                    <a:lnTo>
                      <a:pt x="112" y="54"/>
                    </a:lnTo>
                    <a:lnTo>
                      <a:pt x="132" y="63"/>
                    </a:lnTo>
                    <a:lnTo>
                      <a:pt x="149" y="75"/>
                    </a:lnTo>
                    <a:lnTo>
                      <a:pt x="153" y="84"/>
                    </a:lnTo>
                    <a:lnTo>
                      <a:pt x="143" y="89"/>
                    </a:lnTo>
                    <a:lnTo>
                      <a:pt x="132" y="89"/>
                    </a:lnTo>
                    <a:lnTo>
                      <a:pt x="120" y="87"/>
                    </a:lnTo>
                    <a:lnTo>
                      <a:pt x="110" y="84"/>
                    </a:lnTo>
                    <a:lnTo>
                      <a:pt x="98" y="82"/>
                    </a:lnTo>
                    <a:lnTo>
                      <a:pt x="88" y="82"/>
                    </a:lnTo>
                    <a:lnTo>
                      <a:pt x="80" y="80"/>
                    </a:lnTo>
                    <a:lnTo>
                      <a:pt x="76" y="77"/>
                    </a:lnTo>
                    <a:lnTo>
                      <a:pt x="74" y="77"/>
                    </a:lnTo>
                    <a:lnTo>
                      <a:pt x="70" y="75"/>
                    </a:lnTo>
                    <a:lnTo>
                      <a:pt x="62" y="70"/>
                    </a:lnTo>
                    <a:lnTo>
                      <a:pt x="50" y="63"/>
                    </a:lnTo>
                    <a:lnTo>
                      <a:pt x="36" y="54"/>
                    </a:lnTo>
                    <a:lnTo>
                      <a:pt x="22" y="42"/>
                    </a:lnTo>
                    <a:lnTo>
                      <a:pt x="10" y="30"/>
                    </a:lnTo>
                    <a:lnTo>
                      <a:pt x="2" y="18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" name=""/>
              <p:cNvSpPr/>
              <p:nvPr/>
            </p:nvSpPr>
            <p:spPr>
              <a:xfrm>
                <a:off x="5270400" y="4921200"/>
                <a:ext cx="183240" cy="412560"/>
              </a:xfrm>
              <a:custGeom>
                <a:avLst/>
                <a:gdLst/>
                <a:ahLst/>
                <a:rect l="l" t="t" r="r" b="b"/>
                <a:pathLst>
                  <a:path w="109" h="260">
                    <a:moveTo>
                      <a:pt x="73" y="4"/>
                    </a:moveTo>
                    <a:lnTo>
                      <a:pt x="93" y="0"/>
                    </a:lnTo>
                    <a:lnTo>
                      <a:pt x="103" y="4"/>
                    </a:lnTo>
                    <a:lnTo>
                      <a:pt x="109" y="18"/>
                    </a:lnTo>
                    <a:lnTo>
                      <a:pt x="109" y="37"/>
                    </a:lnTo>
                    <a:lnTo>
                      <a:pt x="107" y="58"/>
                    </a:lnTo>
                    <a:lnTo>
                      <a:pt x="103" y="82"/>
                    </a:lnTo>
                    <a:lnTo>
                      <a:pt x="99" y="103"/>
                    </a:lnTo>
                    <a:lnTo>
                      <a:pt x="97" y="122"/>
                    </a:lnTo>
                    <a:lnTo>
                      <a:pt x="97" y="157"/>
                    </a:lnTo>
                    <a:lnTo>
                      <a:pt x="95" y="192"/>
                    </a:lnTo>
                    <a:lnTo>
                      <a:pt x="91" y="223"/>
                    </a:lnTo>
                    <a:lnTo>
                      <a:pt x="87" y="242"/>
                    </a:lnTo>
                    <a:lnTo>
                      <a:pt x="83" y="246"/>
                    </a:lnTo>
                    <a:lnTo>
                      <a:pt x="77" y="251"/>
                    </a:lnTo>
                    <a:lnTo>
                      <a:pt x="67" y="256"/>
                    </a:lnTo>
                    <a:lnTo>
                      <a:pt x="57" y="260"/>
                    </a:lnTo>
                    <a:lnTo>
                      <a:pt x="45" y="260"/>
                    </a:lnTo>
                    <a:lnTo>
                      <a:pt x="35" y="258"/>
                    </a:lnTo>
                    <a:lnTo>
                      <a:pt x="27" y="249"/>
                    </a:lnTo>
                    <a:lnTo>
                      <a:pt x="19" y="237"/>
                    </a:lnTo>
                    <a:lnTo>
                      <a:pt x="8" y="204"/>
                    </a:lnTo>
                    <a:lnTo>
                      <a:pt x="2" y="176"/>
                    </a:lnTo>
                    <a:lnTo>
                      <a:pt x="0" y="152"/>
                    </a:lnTo>
                    <a:lnTo>
                      <a:pt x="2" y="136"/>
                    </a:lnTo>
                    <a:lnTo>
                      <a:pt x="8" y="119"/>
                    </a:lnTo>
                    <a:lnTo>
                      <a:pt x="19" y="101"/>
                    </a:lnTo>
                    <a:lnTo>
                      <a:pt x="33" y="87"/>
                    </a:lnTo>
                    <a:lnTo>
                      <a:pt x="45" y="82"/>
                    </a:lnTo>
                    <a:lnTo>
                      <a:pt x="53" y="70"/>
                    </a:lnTo>
                    <a:lnTo>
                      <a:pt x="59" y="44"/>
                    </a:lnTo>
                    <a:lnTo>
                      <a:pt x="65" y="18"/>
                    </a:lnTo>
                    <a:lnTo>
                      <a:pt x="73" y="4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03" name=""/>
            <p:cNvGrpSpPr/>
            <p:nvPr/>
          </p:nvGrpSpPr>
          <p:grpSpPr>
            <a:xfrm>
              <a:off x="76320" y="1427040"/>
              <a:ext cx="8686800" cy="4789440"/>
              <a:chOff x="76320" y="1427040"/>
              <a:chExt cx="8686800" cy="4789440"/>
            </a:xfrm>
          </p:grpSpPr>
          <p:sp>
            <p:nvSpPr>
              <p:cNvPr id="104" name=""/>
              <p:cNvSpPr/>
              <p:nvPr/>
            </p:nvSpPr>
            <p:spPr>
              <a:xfrm>
                <a:off x="2157480" y="4243320"/>
                <a:ext cx="1068480" cy="1973160"/>
              </a:xfrm>
              <a:custGeom>
                <a:avLst/>
                <a:gdLst/>
                <a:ahLst/>
                <a:rect l="l" t="t" r="r" b="b"/>
                <a:pathLst>
                  <a:path w="627" h="1243">
                    <a:moveTo>
                      <a:pt x="20" y="80"/>
                    </a:moveTo>
                    <a:lnTo>
                      <a:pt x="8" y="134"/>
                    </a:lnTo>
                    <a:lnTo>
                      <a:pt x="0" y="207"/>
                    </a:lnTo>
                    <a:lnTo>
                      <a:pt x="2" y="285"/>
                    </a:lnTo>
                    <a:lnTo>
                      <a:pt x="16" y="348"/>
                    </a:lnTo>
                    <a:lnTo>
                      <a:pt x="30" y="372"/>
                    </a:lnTo>
                    <a:lnTo>
                      <a:pt x="46" y="395"/>
                    </a:lnTo>
                    <a:lnTo>
                      <a:pt x="64" y="416"/>
                    </a:lnTo>
                    <a:lnTo>
                      <a:pt x="82" y="437"/>
                    </a:lnTo>
                    <a:lnTo>
                      <a:pt x="98" y="459"/>
                    </a:lnTo>
                    <a:lnTo>
                      <a:pt x="114" y="480"/>
                    </a:lnTo>
                    <a:lnTo>
                      <a:pt x="124" y="501"/>
                    </a:lnTo>
                    <a:lnTo>
                      <a:pt x="132" y="524"/>
                    </a:lnTo>
                    <a:lnTo>
                      <a:pt x="140" y="571"/>
                    </a:lnTo>
                    <a:lnTo>
                      <a:pt x="142" y="625"/>
                    </a:lnTo>
                    <a:lnTo>
                      <a:pt x="138" y="682"/>
                    </a:lnTo>
                    <a:lnTo>
                      <a:pt x="128" y="740"/>
                    </a:lnTo>
                    <a:lnTo>
                      <a:pt x="120" y="778"/>
                    </a:lnTo>
                    <a:lnTo>
                      <a:pt x="116" y="816"/>
                    </a:lnTo>
                    <a:lnTo>
                      <a:pt x="114" y="856"/>
                    </a:lnTo>
                    <a:lnTo>
                      <a:pt x="112" y="893"/>
                    </a:lnTo>
                    <a:lnTo>
                      <a:pt x="110" y="928"/>
                    </a:lnTo>
                    <a:lnTo>
                      <a:pt x="108" y="961"/>
                    </a:lnTo>
                    <a:lnTo>
                      <a:pt x="104" y="992"/>
                    </a:lnTo>
                    <a:lnTo>
                      <a:pt x="100" y="1015"/>
                    </a:lnTo>
                    <a:lnTo>
                      <a:pt x="92" y="1039"/>
                    </a:lnTo>
                    <a:lnTo>
                      <a:pt x="86" y="1067"/>
                    </a:lnTo>
                    <a:lnTo>
                      <a:pt x="82" y="1093"/>
                    </a:lnTo>
                    <a:lnTo>
                      <a:pt x="88" y="1119"/>
                    </a:lnTo>
                    <a:lnTo>
                      <a:pt x="98" y="1147"/>
                    </a:lnTo>
                    <a:lnTo>
                      <a:pt x="112" y="1180"/>
                    </a:lnTo>
                    <a:lnTo>
                      <a:pt x="126" y="1210"/>
                    </a:lnTo>
                    <a:lnTo>
                      <a:pt x="142" y="1229"/>
                    </a:lnTo>
                    <a:lnTo>
                      <a:pt x="152" y="1234"/>
                    </a:lnTo>
                    <a:lnTo>
                      <a:pt x="162" y="1236"/>
                    </a:lnTo>
                    <a:lnTo>
                      <a:pt x="173" y="1241"/>
                    </a:lnTo>
                    <a:lnTo>
                      <a:pt x="183" y="1241"/>
                    </a:lnTo>
                    <a:lnTo>
                      <a:pt x="195" y="1243"/>
                    </a:lnTo>
                    <a:lnTo>
                      <a:pt x="203" y="1243"/>
                    </a:lnTo>
                    <a:lnTo>
                      <a:pt x="211" y="1241"/>
                    </a:lnTo>
                    <a:lnTo>
                      <a:pt x="217" y="1239"/>
                    </a:lnTo>
                    <a:lnTo>
                      <a:pt x="217" y="1229"/>
                    </a:lnTo>
                    <a:lnTo>
                      <a:pt x="211" y="1225"/>
                    </a:lnTo>
                    <a:lnTo>
                      <a:pt x="205" y="1217"/>
                    </a:lnTo>
                    <a:lnTo>
                      <a:pt x="197" y="1206"/>
                    </a:lnTo>
                    <a:lnTo>
                      <a:pt x="189" y="1192"/>
                    </a:lnTo>
                    <a:lnTo>
                      <a:pt x="183" y="1173"/>
                    </a:lnTo>
                    <a:lnTo>
                      <a:pt x="179" y="1147"/>
                    </a:lnTo>
                    <a:lnTo>
                      <a:pt x="181" y="1112"/>
                    </a:lnTo>
                    <a:lnTo>
                      <a:pt x="189" y="1079"/>
                    </a:lnTo>
                    <a:lnTo>
                      <a:pt x="199" y="1058"/>
                    </a:lnTo>
                    <a:lnTo>
                      <a:pt x="213" y="1041"/>
                    </a:lnTo>
                    <a:lnTo>
                      <a:pt x="229" y="1025"/>
                    </a:lnTo>
                    <a:lnTo>
                      <a:pt x="245" y="1006"/>
                    </a:lnTo>
                    <a:lnTo>
                      <a:pt x="255" y="982"/>
                    </a:lnTo>
                    <a:lnTo>
                      <a:pt x="263" y="957"/>
                    </a:lnTo>
                    <a:lnTo>
                      <a:pt x="271" y="933"/>
                    </a:lnTo>
                    <a:lnTo>
                      <a:pt x="281" y="914"/>
                    </a:lnTo>
                    <a:lnTo>
                      <a:pt x="293" y="905"/>
                    </a:lnTo>
                    <a:lnTo>
                      <a:pt x="307" y="898"/>
                    </a:lnTo>
                    <a:lnTo>
                      <a:pt x="321" y="889"/>
                    </a:lnTo>
                    <a:lnTo>
                      <a:pt x="334" y="877"/>
                    </a:lnTo>
                    <a:lnTo>
                      <a:pt x="346" y="858"/>
                    </a:lnTo>
                    <a:lnTo>
                      <a:pt x="356" y="842"/>
                    </a:lnTo>
                    <a:lnTo>
                      <a:pt x="366" y="827"/>
                    </a:lnTo>
                    <a:lnTo>
                      <a:pt x="376" y="813"/>
                    </a:lnTo>
                    <a:lnTo>
                      <a:pt x="386" y="799"/>
                    </a:lnTo>
                    <a:lnTo>
                      <a:pt x="394" y="785"/>
                    </a:lnTo>
                    <a:lnTo>
                      <a:pt x="404" y="769"/>
                    </a:lnTo>
                    <a:lnTo>
                      <a:pt x="412" y="755"/>
                    </a:lnTo>
                    <a:lnTo>
                      <a:pt x="416" y="743"/>
                    </a:lnTo>
                    <a:lnTo>
                      <a:pt x="422" y="731"/>
                    </a:lnTo>
                    <a:lnTo>
                      <a:pt x="430" y="719"/>
                    </a:lnTo>
                    <a:lnTo>
                      <a:pt x="434" y="703"/>
                    </a:lnTo>
                    <a:lnTo>
                      <a:pt x="432" y="684"/>
                    </a:lnTo>
                    <a:lnTo>
                      <a:pt x="430" y="668"/>
                    </a:lnTo>
                    <a:lnTo>
                      <a:pt x="434" y="656"/>
                    </a:lnTo>
                    <a:lnTo>
                      <a:pt x="444" y="651"/>
                    </a:lnTo>
                    <a:lnTo>
                      <a:pt x="456" y="649"/>
                    </a:lnTo>
                    <a:lnTo>
                      <a:pt x="466" y="649"/>
                    </a:lnTo>
                    <a:lnTo>
                      <a:pt x="478" y="644"/>
                    </a:lnTo>
                    <a:lnTo>
                      <a:pt x="490" y="639"/>
                    </a:lnTo>
                    <a:lnTo>
                      <a:pt x="505" y="632"/>
                    </a:lnTo>
                    <a:lnTo>
                      <a:pt x="519" y="625"/>
                    </a:lnTo>
                    <a:lnTo>
                      <a:pt x="533" y="623"/>
                    </a:lnTo>
                    <a:lnTo>
                      <a:pt x="545" y="621"/>
                    </a:lnTo>
                    <a:lnTo>
                      <a:pt x="555" y="611"/>
                    </a:lnTo>
                    <a:lnTo>
                      <a:pt x="563" y="599"/>
                    </a:lnTo>
                    <a:lnTo>
                      <a:pt x="571" y="588"/>
                    </a:lnTo>
                    <a:lnTo>
                      <a:pt x="579" y="567"/>
                    </a:lnTo>
                    <a:lnTo>
                      <a:pt x="589" y="534"/>
                    </a:lnTo>
                    <a:lnTo>
                      <a:pt x="599" y="498"/>
                    </a:lnTo>
                    <a:lnTo>
                      <a:pt x="607" y="470"/>
                    </a:lnTo>
                    <a:lnTo>
                      <a:pt x="611" y="447"/>
                    </a:lnTo>
                    <a:lnTo>
                      <a:pt x="617" y="421"/>
                    </a:lnTo>
                    <a:lnTo>
                      <a:pt x="621" y="397"/>
                    </a:lnTo>
                    <a:lnTo>
                      <a:pt x="625" y="379"/>
                    </a:lnTo>
                    <a:lnTo>
                      <a:pt x="627" y="360"/>
                    </a:lnTo>
                    <a:lnTo>
                      <a:pt x="625" y="336"/>
                    </a:lnTo>
                    <a:lnTo>
                      <a:pt x="619" y="313"/>
                    </a:lnTo>
                    <a:lnTo>
                      <a:pt x="613" y="301"/>
                    </a:lnTo>
                    <a:lnTo>
                      <a:pt x="607" y="299"/>
                    </a:lnTo>
                    <a:lnTo>
                      <a:pt x="599" y="294"/>
                    </a:lnTo>
                    <a:lnTo>
                      <a:pt x="589" y="292"/>
                    </a:lnTo>
                    <a:lnTo>
                      <a:pt x="579" y="287"/>
                    </a:lnTo>
                    <a:lnTo>
                      <a:pt x="571" y="282"/>
                    </a:lnTo>
                    <a:lnTo>
                      <a:pt x="561" y="275"/>
                    </a:lnTo>
                    <a:lnTo>
                      <a:pt x="555" y="268"/>
                    </a:lnTo>
                    <a:lnTo>
                      <a:pt x="551" y="261"/>
                    </a:lnTo>
                    <a:lnTo>
                      <a:pt x="545" y="247"/>
                    </a:lnTo>
                    <a:lnTo>
                      <a:pt x="537" y="235"/>
                    </a:lnTo>
                    <a:lnTo>
                      <a:pt x="527" y="228"/>
                    </a:lnTo>
                    <a:lnTo>
                      <a:pt x="517" y="226"/>
                    </a:lnTo>
                    <a:lnTo>
                      <a:pt x="511" y="226"/>
                    </a:lnTo>
                    <a:lnTo>
                      <a:pt x="503" y="226"/>
                    </a:lnTo>
                    <a:lnTo>
                      <a:pt x="495" y="226"/>
                    </a:lnTo>
                    <a:lnTo>
                      <a:pt x="484" y="226"/>
                    </a:lnTo>
                    <a:lnTo>
                      <a:pt x="474" y="224"/>
                    </a:lnTo>
                    <a:lnTo>
                      <a:pt x="466" y="219"/>
                    </a:lnTo>
                    <a:lnTo>
                      <a:pt x="460" y="214"/>
                    </a:lnTo>
                    <a:lnTo>
                      <a:pt x="454" y="207"/>
                    </a:lnTo>
                    <a:lnTo>
                      <a:pt x="444" y="188"/>
                    </a:lnTo>
                    <a:lnTo>
                      <a:pt x="430" y="162"/>
                    </a:lnTo>
                    <a:lnTo>
                      <a:pt x="418" y="141"/>
                    </a:lnTo>
                    <a:lnTo>
                      <a:pt x="406" y="127"/>
                    </a:lnTo>
                    <a:lnTo>
                      <a:pt x="398" y="120"/>
                    </a:lnTo>
                    <a:lnTo>
                      <a:pt x="384" y="108"/>
                    </a:lnTo>
                    <a:lnTo>
                      <a:pt x="366" y="94"/>
                    </a:lnTo>
                    <a:lnTo>
                      <a:pt x="344" y="78"/>
                    </a:lnTo>
                    <a:lnTo>
                      <a:pt x="319" y="64"/>
                    </a:lnTo>
                    <a:lnTo>
                      <a:pt x="295" y="50"/>
                    </a:lnTo>
                    <a:lnTo>
                      <a:pt x="271" y="40"/>
                    </a:lnTo>
                    <a:lnTo>
                      <a:pt x="249" y="36"/>
                    </a:lnTo>
                    <a:lnTo>
                      <a:pt x="229" y="33"/>
                    </a:lnTo>
                    <a:lnTo>
                      <a:pt x="213" y="31"/>
                    </a:lnTo>
                    <a:lnTo>
                      <a:pt x="197" y="29"/>
                    </a:lnTo>
                    <a:lnTo>
                      <a:pt x="185" y="26"/>
                    </a:lnTo>
                    <a:lnTo>
                      <a:pt x="173" y="26"/>
                    </a:lnTo>
                    <a:lnTo>
                      <a:pt x="162" y="24"/>
                    </a:lnTo>
                    <a:lnTo>
                      <a:pt x="156" y="24"/>
                    </a:lnTo>
                    <a:lnTo>
                      <a:pt x="150" y="26"/>
                    </a:lnTo>
                    <a:lnTo>
                      <a:pt x="142" y="26"/>
                    </a:lnTo>
                    <a:lnTo>
                      <a:pt x="134" y="21"/>
                    </a:lnTo>
                    <a:lnTo>
                      <a:pt x="126" y="14"/>
                    </a:lnTo>
                    <a:lnTo>
                      <a:pt x="120" y="7"/>
                    </a:lnTo>
                    <a:lnTo>
                      <a:pt x="112" y="3"/>
                    </a:lnTo>
                    <a:lnTo>
                      <a:pt x="104" y="0"/>
                    </a:lnTo>
                    <a:lnTo>
                      <a:pt x="94" y="5"/>
                    </a:lnTo>
                    <a:lnTo>
                      <a:pt x="86" y="10"/>
                    </a:lnTo>
                    <a:lnTo>
                      <a:pt x="78" y="19"/>
                    </a:lnTo>
                    <a:lnTo>
                      <a:pt x="68" y="33"/>
                    </a:lnTo>
                    <a:lnTo>
                      <a:pt x="60" y="45"/>
                    </a:lnTo>
                    <a:lnTo>
                      <a:pt x="50" y="54"/>
                    </a:lnTo>
                    <a:lnTo>
                      <a:pt x="46" y="57"/>
                    </a:lnTo>
                    <a:lnTo>
                      <a:pt x="38" y="61"/>
                    </a:lnTo>
                    <a:lnTo>
                      <a:pt x="28" y="71"/>
                    </a:lnTo>
                    <a:lnTo>
                      <a:pt x="20" y="80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" name=""/>
              <p:cNvSpPr/>
              <p:nvPr/>
            </p:nvSpPr>
            <p:spPr>
              <a:xfrm>
                <a:off x="76320" y="2162160"/>
                <a:ext cx="2711520" cy="2207880"/>
              </a:xfrm>
              <a:custGeom>
                <a:avLst/>
                <a:gdLst/>
                <a:ahLst/>
                <a:rect l="l" t="t" r="r" b="b"/>
                <a:pathLst>
                  <a:path w="1590" h="1391">
                    <a:moveTo>
                      <a:pt x="1161" y="1011"/>
                    </a:moveTo>
                    <a:lnTo>
                      <a:pt x="1147" y="1013"/>
                    </a:lnTo>
                    <a:lnTo>
                      <a:pt x="1135" y="1006"/>
                    </a:lnTo>
                    <a:lnTo>
                      <a:pt x="1123" y="1001"/>
                    </a:lnTo>
                    <a:lnTo>
                      <a:pt x="1109" y="1008"/>
                    </a:lnTo>
                    <a:lnTo>
                      <a:pt x="1095" y="1022"/>
                    </a:lnTo>
                    <a:lnTo>
                      <a:pt x="1087" y="1029"/>
                    </a:lnTo>
                    <a:lnTo>
                      <a:pt x="1077" y="1034"/>
                    </a:lnTo>
                    <a:lnTo>
                      <a:pt x="1065" y="1036"/>
                    </a:lnTo>
                    <a:lnTo>
                      <a:pt x="1057" y="1036"/>
                    </a:lnTo>
                    <a:lnTo>
                      <a:pt x="1046" y="1036"/>
                    </a:lnTo>
                    <a:lnTo>
                      <a:pt x="1036" y="1036"/>
                    </a:lnTo>
                    <a:lnTo>
                      <a:pt x="1026" y="1036"/>
                    </a:lnTo>
                    <a:lnTo>
                      <a:pt x="1018" y="1043"/>
                    </a:lnTo>
                    <a:lnTo>
                      <a:pt x="1010" y="1053"/>
                    </a:lnTo>
                    <a:lnTo>
                      <a:pt x="1002" y="1069"/>
                    </a:lnTo>
                    <a:lnTo>
                      <a:pt x="998" y="1093"/>
                    </a:lnTo>
                    <a:lnTo>
                      <a:pt x="996" y="1119"/>
                    </a:lnTo>
                    <a:lnTo>
                      <a:pt x="998" y="1140"/>
                    </a:lnTo>
                    <a:lnTo>
                      <a:pt x="1006" y="1156"/>
                    </a:lnTo>
                    <a:lnTo>
                      <a:pt x="1014" y="1170"/>
                    </a:lnTo>
                    <a:lnTo>
                      <a:pt x="1024" y="1182"/>
                    </a:lnTo>
                    <a:lnTo>
                      <a:pt x="1034" y="1192"/>
                    </a:lnTo>
                    <a:lnTo>
                      <a:pt x="1044" y="1196"/>
                    </a:lnTo>
                    <a:lnTo>
                      <a:pt x="1053" y="1201"/>
                    </a:lnTo>
                    <a:lnTo>
                      <a:pt x="1061" y="1201"/>
                    </a:lnTo>
                    <a:lnTo>
                      <a:pt x="1069" y="1199"/>
                    </a:lnTo>
                    <a:lnTo>
                      <a:pt x="1077" y="1194"/>
                    </a:lnTo>
                    <a:lnTo>
                      <a:pt x="1087" y="1187"/>
                    </a:lnTo>
                    <a:lnTo>
                      <a:pt x="1095" y="1180"/>
                    </a:lnTo>
                    <a:lnTo>
                      <a:pt x="1103" y="1170"/>
                    </a:lnTo>
                    <a:lnTo>
                      <a:pt x="1111" y="1163"/>
                    </a:lnTo>
                    <a:lnTo>
                      <a:pt x="1119" y="1154"/>
                    </a:lnTo>
                    <a:lnTo>
                      <a:pt x="1131" y="1152"/>
                    </a:lnTo>
                    <a:lnTo>
                      <a:pt x="1137" y="1168"/>
                    </a:lnTo>
                    <a:lnTo>
                      <a:pt x="1137" y="1192"/>
                    </a:lnTo>
                    <a:lnTo>
                      <a:pt x="1131" y="1213"/>
                    </a:lnTo>
                    <a:lnTo>
                      <a:pt x="1125" y="1227"/>
                    </a:lnTo>
                    <a:lnTo>
                      <a:pt x="1129" y="1234"/>
                    </a:lnTo>
                    <a:lnTo>
                      <a:pt x="1137" y="1241"/>
                    </a:lnTo>
                    <a:lnTo>
                      <a:pt x="1149" y="1243"/>
                    </a:lnTo>
                    <a:lnTo>
                      <a:pt x="1161" y="1248"/>
                    </a:lnTo>
                    <a:lnTo>
                      <a:pt x="1173" y="1257"/>
                    </a:lnTo>
                    <a:lnTo>
                      <a:pt x="1185" y="1274"/>
                    </a:lnTo>
                    <a:lnTo>
                      <a:pt x="1191" y="1297"/>
                    </a:lnTo>
                    <a:lnTo>
                      <a:pt x="1193" y="1318"/>
                    </a:lnTo>
                    <a:lnTo>
                      <a:pt x="1195" y="1332"/>
                    </a:lnTo>
                    <a:lnTo>
                      <a:pt x="1197" y="1347"/>
                    </a:lnTo>
                    <a:lnTo>
                      <a:pt x="1203" y="1356"/>
                    </a:lnTo>
                    <a:lnTo>
                      <a:pt x="1211" y="1361"/>
                    </a:lnTo>
                    <a:lnTo>
                      <a:pt x="1224" y="1365"/>
                    </a:lnTo>
                    <a:lnTo>
                      <a:pt x="1236" y="1368"/>
                    </a:lnTo>
                    <a:lnTo>
                      <a:pt x="1246" y="1370"/>
                    </a:lnTo>
                    <a:lnTo>
                      <a:pt x="1254" y="1370"/>
                    </a:lnTo>
                    <a:lnTo>
                      <a:pt x="1258" y="1368"/>
                    </a:lnTo>
                    <a:lnTo>
                      <a:pt x="1260" y="1368"/>
                    </a:lnTo>
                    <a:lnTo>
                      <a:pt x="1260" y="1370"/>
                    </a:lnTo>
                    <a:lnTo>
                      <a:pt x="1258" y="1375"/>
                    </a:lnTo>
                    <a:lnTo>
                      <a:pt x="1254" y="1382"/>
                    </a:lnTo>
                    <a:lnTo>
                      <a:pt x="1248" y="1389"/>
                    </a:lnTo>
                    <a:lnTo>
                      <a:pt x="1240" y="1391"/>
                    </a:lnTo>
                    <a:lnTo>
                      <a:pt x="1234" y="1391"/>
                    </a:lnTo>
                    <a:lnTo>
                      <a:pt x="1224" y="1389"/>
                    </a:lnTo>
                    <a:lnTo>
                      <a:pt x="1215" y="1389"/>
                    </a:lnTo>
                    <a:lnTo>
                      <a:pt x="1205" y="1384"/>
                    </a:lnTo>
                    <a:lnTo>
                      <a:pt x="1195" y="1382"/>
                    </a:lnTo>
                    <a:lnTo>
                      <a:pt x="1185" y="1379"/>
                    </a:lnTo>
                    <a:lnTo>
                      <a:pt x="1179" y="1375"/>
                    </a:lnTo>
                    <a:lnTo>
                      <a:pt x="1175" y="1372"/>
                    </a:lnTo>
                    <a:lnTo>
                      <a:pt x="1169" y="1368"/>
                    </a:lnTo>
                    <a:lnTo>
                      <a:pt x="1159" y="1361"/>
                    </a:lnTo>
                    <a:lnTo>
                      <a:pt x="1147" y="1351"/>
                    </a:lnTo>
                    <a:lnTo>
                      <a:pt x="1133" y="1340"/>
                    </a:lnTo>
                    <a:lnTo>
                      <a:pt x="1121" y="1328"/>
                    </a:lnTo>
                    <a:lnTo>
                      <a:pt x="1113" y="1318"/>
                    </a:lnTo>
                    <a:lnTo>
                      <a:pt x="1107" y="1309"/>
                    </a:lnTo>
                    <a:lnTo>
                      <a:pt x="1101" y="1302"/>
                    </a:lnTo>
                    <a:lnTo>
                      <a:pt x="1095" y="1295"/>
                    </a:lnTo>
                    <a:lnTo>
                      <a:pt x="1087" y="1288"/>
                    </a:lnTo>
                    <a:lnTo>
                      <a:pt x="1075" y="1281"/>
                    </a:lnTo>
                    <a:lnTo>
                      <a:pt x="1059" y="1274"/>
                    </a:lnTo>
                    <a:lnTo>
                      <a:pt x="1046" y="1269"/>
                    </a:lnTo>
                    <a:lnTo>
                      <a:pt x="1032" y="1262"/>
                    </a:lnTo>
                    <a:lnTo>
                      <a:pt x="1020" y="1257"/>
                    </a:lnTo>
                    <a:lnTo>
                      <a:pt x="1008" y="1250"/>
                    </a:lnTo>
                    <a:lnTo>
                      <a:pt x="996" y="1246"/>
                    </a:lnTo>
                    <a:lnTo>
                      <a:pt x="986" y="1241"/>
                    </a:lnTo>
                    <a:lnTo>
                      <a:pt x="976" y="1236"/>
                    </a:lnTo>
                    <a:lnTo>
                      <a:pt x="966" y="1231"/>
                    </a:lnTo>
                    <a:lnTo>
                      <a:pt x="956" y="1227"/>
                    </a:lnTo>
                    <a:lnTo>
                      <a:pt x="946" y="1217"/>
                    </a:lnTo>
                    <a:lnTo>
                      <a:pt x="936" y="1206"/>
                    </a:lnTo>
                    <a:lnTo>
                      <a:pt x="926" y="1194"/>
                    </a:lnTo>
                    <a:lnTo>
                      <a:pt x="918" y="1182"/>
                    </a:lnTo>
                    <a:lnTo>
                      <a:pt x="910" y="1170"/>
                    </a:lnTo>
                    <a:lnTo>
                      <a:pt x="902" y="1161"/>
                    </a:lnTo>
                    <a:lnTo>
                      <a:pt x="898" y="1156"/>
                    </a:lnTo>
                    <a:lnTo>
                      <a:pt x="890" y="1147"/>
                    </a:lnTo>
                    <a:lnTo>
                      <a:pt x="879" y="1133"/>
                    </a:lnTo>
                    <a:lnTo>
                      <a:pt x="869" y="1121"/>
                    </a:lnTo>
                    <a:lnTo>
                      <a:pt x="855" y="1114"/>
                    </a:lnTo>
                    <a:lnTo>
                      <a:pt x="845" y="1112"/>
                    </a:lnTo>
                    <a:lnTo>
                      <a:pt x="835" y="1109"/>
                    </a:lnTo>
                    <a:lnTo>
                      <a:pt x="823" y="1105"/>
                    </a:lnTo>
                    <a:lnTo>
                      <a:pt x="811" y="1100"/>
                    </a:lnTo>
                    <a:lnTo>
                      <a:pt x="799" y="1093"/>
                    </a:lnTo>
                    <a:lnTo>
                      <a:pt x="787" y="1083"/>
                    </a:lnTo>
                    <a:lnTo>
                      <a:pt x="777" y="1076"/>
                    </a:lnTo>
                    <a:lnTo>
                      <a:pt x="767" y="1065"/>
                    </a:lnTo>
                    <a:lnTo>
                      <a:pt x="749" y="1043"/>
                    </a:lnTo>
                    <a:lnTo>
                      <a:pt x="733" y="1022"/>
                    </a:lnTo>
                    <a:lnTo>
                      <a:pt x="720" y="1001"/>
                    </a:lnTo>
                    <a:lnTo>
                      <a:pt x="714" y="982"/>
                    </a:lnTo>
                    <a:lnTo>
                      <a:pt x="708" y="964"/>
                    </a:lnTo>
                    <a:lnTo>
                      <a:pt x="704" y="945"/>
                    </a:lnTo>
                    <a:lnTo>
                      <a:pt x="698" y="926"/>
                    </a:lnTo>
                    <a:lnTo>
                      <a:pt x="692" y="910"/>
                    </a:lnTo>
                    <a:lnTo>
                      <a:pt x="688" y="902"/>
                    </a:lnTo>
                    <a:lnTo>
                      <a:pt x="682" y="893"/>
                    </a:lnTo>
                    <a:lnTo>
                      <a:pt x="672" y="884"/>
                    </a:lnTo>
                    <a:lnTo>
                      <a:pt x="662" y="872"/>
                    </a:lnTo>
                    <a:lnTo>
                      <a:pt x="652" y="863"/>
                    </a:lnTo>
                    <a:lnTo>
                      <a:pt x="640" y="848"/>
                    </a:lnTo>
                    <a:lnTo>
                      <a:pt x="632" y="837"/>
                    </a:lnTo>
                    <a:lnTo>
                      <a:pt x="624" y="823"/>
                    </a:lnTo>
                    <a:lnTo>
                      <a:pt x="618" y="792"/>
                    </a:lnTo>
                    <a:lnTo>
                      <a:pt x="618" y="759"/>
                    </a:lnTo>
                    <a:lnTo>
                      <a:pt x="624" y="731"/>
                    </a:lnTo>
                    <a:lnTo>
                      <a:pt x="630" y="712"/>
                    </a:lnTo>
                    <a:lnTo>
                      <a:pt x="632" y="691"/>
                    </a:lnTo>
                    <a:lnTo>
                      <a:pt x="632" y="663"/>
                    </a:lnTo>
                    <a:lnTo>
                      <a:pt x="630" y="630"/>
                    </a:lnTo>
                    <a:lnTo>
                      <a:pt x="624" y="599"/>
                    </a:lnTo>
                    <a:lnTo>
                      <a:pt x="616" y="578"/>
                    </a:lnTo>
                    <a:lnTo>
                      <a:pt x="610" y="564"/>
                    </a:lnTo>
                    <a:lnTo>
                      <a:pt x="600" y="555"/>
                    </a:lnTo>
                    <a:lnTo>
                      <a:pt x="586" y="543"/>
                    </a:lnTo>
                    <a:lnTo>
                      <a:pt x="574" y="529"/>
                    </a:lnTo>
                    <a:lnTo>
                      <a:pt x="566" y="515"/>
                    </a:lnTo>
                    <a:lnTo>
                      <a:pt x="560" y="501"/>
                    </a:lnTo>
                    <a:lnTo>
                      <a:pt x="556" y="482"/>
                    </a:lnTo>
                    <a:lnTo>
                      <a:pt x="547" y="465"/>
                    </a:lnTo>
                    <a:lnTo>
                      <a:pt x="535" y="451"/>
                    </a:lnTo>
                    <a:lnTo>
                      <a:pt x="521" y="444"/>
                    </a:lnTo>
                    <a:lnTo>
                      <a:pt x="507" y="444"/>
                    </a:lnTo>
                    <a:lnTo>
                      <a:pt x="501" y="447"/>
                    </a:lnTo>
                    <a:lnTo>
                      <a:pt x="491" y="444"/>
                    </a:lnTo>
                    <a:lnTo>
                      <a:pt x="483" y="442"/>
                    </a:lnTo>
                    <a:lnTo>
                      <a:pt x="473" y="435"/>
                    </a:lnTo>
                    <a:lnTo>
                      <a:pt x="461" y="430"/>
                    </a:lnTo>
                    <a:lnTo>
                      <a:pt x="451" y="426"/>
                    </a:lnTo>
                    <a:lnTo>
                      <a:pt x="441" y="418"/>
                    </a:lnTo>
                    <a:lnTo>
                      <a:pt x="433" y="414"/>
                    </a:lnTo>
                    <a:lnTo>
                      <a:pt x="419" y="407"/>
                    </a:lnTo>
                    <a:lnTo>
                      <a:pt x="409" y="400"/>
                    </a:lnTo>
                    <a:lnTo>
                      <a:pt x="399" y="393"/>
                    </a:lnTo>
                    <a:lnTo>
                      <a:pt x="384" y="388"/>
                    </a:lnTo>
                    <a:lnTo>
                      <a:pt x="376" y="388"/>
                    </a:lnTo>
                    <a:lnTo>
                      <a:pt x="368" y="386"/>
                    </a:lnTo>
                    <a:lnTo>
                      <a:pt x="360" y="388"/>
                    </a:lnTo>
                    <a:lnTo>
                      <a:pt x="350" y="388"/>
                    </a:lnTo>
                    <a:lnTo>
                      <a:pt x="340" y="388"/>
                    </a:lnTo>
                    <a:lnTo>
                      <a:pt x="330" y="386"/>
                    </a:lnTo>
                    <a:lnTo>
                      <a:pt x="320" y="381"/>
                    </a:lnTo>
                    <a:lnTo>
                      <a:pt x="310" y="376"/>
                    </a:lnTo>
                    <a:lnTo>
                      <a:pt x="300" y="369"/>
                    </a:lnTo>
                    <a:lnTo>
                      <a:pt x="292" y="364"/>
                    </a:lnTo>
                    <a:lnTo>
                      <a:pt x="282" y="362"/>
                    </a:lnTo>
                    <a:lnTo>
                      <a:pt x="272" y="360"/>
                    </a:lnTo>
                    <a:lnTo>
                      <a:pt x="262" y="360"/>
                    </a:lnTo>
                    <a:lnTo>
                      <a:pt x="250" y="360"/>
                    </a:lnTo>
                    <a:lnTo>
                      <a:pt x="236" y="362"/>
                    </a:lnTo>
                    <a:lnTo>
                      <a:pt x="221" y="364"/>
                    </a:lnTo>
                    <a:lnTo>
                      <a:pt x="207" y="369"/>
                    </a:lnTo>
                    <a:lnTo>
                      <a:pt x="193" y="381"/>
                    </a:lnTo>
                    <a:lnTo>
                      <a:pt x="183" y="395"/>
                    </a:lnTo>
                    <a:lnTo>
                      <a:pt x="171" y="409"/>
                    </a:lnTo>
                    <a:lnTo>
                      <a:pt x="161" y="423"/>
                    </a:lnTo>
                    <a:lnTo>
                      <a:pt x="149" y="435"/>
                    </a:lnTo>
                    <a:lnTo>
                      <a:pt x="137" y="444"/>
                    </a:lnTo>
                    <a:lnTo>
                      <a:pt x="123" y="444"/>
                    </a:lnTo>
                    <a:lnTo>
                      <a:pt x="109" y="437"/>
                    </a:lnTo>
                    <a:lnTo>
                      <a:pt x="101" y="428"/>
                    </a:lnTo>
                    <a:lnTo>
                      <a:pt x="95" y="418"/>
                    </a:lnTo>
                    <a:lnTo>
                      <a:pt x="83" y="407"/>
                    </a:lnTo>
                    <a:lnTo>
                      <a:pt x="71" y="393"/>
                    </a:lnTo>
                    <a:lnTo>
                      <a:pt x="65" y="369"/>
                    </a:lnTo>
                    <a:lnTo>
                      <a:pt x="65" y="339"/>
                    </a:lnTo>
                    <a:lnTo>
                      <a:pt x="73" y="303"/>
                    </a:lnTo>
                    <a:lnTo>
                      <a:pt x="77" y="285"/>
                    </a:lnTo>
                    <a:lnTo>
                      <a:pt x="75" y="270"/>
                    </a:lnTo>
                    <a:lnTo>
                      <a:pt x="69" y="263"/>
                    </a:lnTo>
                    <a:lnTo>
                      <a:pt x="58" y="259"/>
                    </a:lnTo>
                    <a:lnTo>
                      <a:pt x="48" y="256"/>
                    </a:lnTo>
                    <a:lnTo>
                      <a:pt x="34" y="252"/>
                    </a:lnTo>
                    <a:lnTo>
                      <a:pt x="20" y="247"/>
                    </a:lnTo>
                    <a:lnTo>
                      <a:pt x="8" y="240"/>
                    </a:lnTo>
                    <a:lnTo>
                      <a:pt x="0" y="228"/>
                    </a:lnTo>
                    <a:lnTo>
                      <a:pt x="0" y="212"/>
                    </a:lnTo>
                    <a:lnTo>
                      <a:pt x="6" y="193"/>
                    </a:lnTo>
                    <a:lnTo>
                      <a:pt x="16" y="172"/>
                    </a:lnTo>
                    <a:lnTo>
                      <a:pt x="30" y="153"/>
                    </a:lnTo>
                    <a:lnTo>
                      <a:pt x="44" y="132"/>
                    </a:lnTo>
                    <a:lnTo>
                      <a:pt x="58" y="115"/>
                    </a:lnTo>
                    <a:lnTo>
                      <a:pt x="73" y="104"/>
                    </a:lnTo>
                    <a:lnTo>
                      <a:pt x="85" y="94"/>
                    </a:lnTo>
                    <a:lnTo>
                      <a:pt x="95" y="82"/>
                    </a:lnTo>
                    <a:lnTo>
                      <a:pt x="107" y="71"/>
                    </a:lnTo>
                    <a:lnTo>
                      <a:pt x="121" y="61"/>
                    </a:lnTo>
                    <a:lnTo>
                      <a:pt x="141" y="54"/>
                    </a:lnTo>
                    <a:lnTo>
                      <a:pt x="167" y="50"/>
                    </a:lnTo>
                    <a:lnTo>
                      <a:pt x="199" y="50"/>
                    </a:lnTo>
                    <a:lnTo>
                      <a:pt x="242" y="54"/>
                    </a:lnTo>
                    <a:lnTo>
                      <a:pt x="262" y="68"/>
                    </a:lnTo>
                    <a:lnTo>
                      <a:pt x="278" y="78"/>
                    </a:lnTo>
                    <a:lnTo>
                      <a:pt x="292" y="85"/>
                    </a:lnTo>
                    <a:lnTo>
                      <a:pt x="304" y="90"/>
                    </a:lnTo>
                    <a:lnTo>
                      <a:pt x="314" y="92"/>
                    </a:lnTo>
                    <a:lnTo>
                      <a:pt x="324" y="97"/>
                    </a:lnTo>
                    <a:lnTo>
                      <a:pt x="334" y="99"/>
                    </a:lnTo>
                    <a:lnTo>
                      <a:pt x="342" y="101"/>
                    </a:lnTo>
                    <a:lnTo>
                      <a:pt x="354" y="106"/>
                    </a:lnTo>
                    <a:lnTo>
                      <a:pt x="370" y="108"/>
                    </a:lnTo>
                    <a:lnTo>
                      <a:pt x="391" y="111"/>
                    </a:lnTo>
                    <a:lnTo>
                      <a:pt x="413" y="115"/>
                    </a:lnTo>
                    <a:lnTo>
                      <a:pt x="433" y="118"/>
                    </a:lnTo>
                    <a:lnTo>
                      <a:pt x="453" y="118"/>
                    </a:lnTo>
                    <a:lnTo>
                      <a:pt x="471" y="118"/>
                    </a:lnTo>
                    <a:lnTo>
                      <a:pt x="483" y="118"/>
                    </a:lnTo>
                    <a:lnTo>
                      <a:pt x="495" y="115"/>
                    </a:lnTo>
                    <a:lnTo>
                      <a:pt x="511" y="115"/>
                    </a:lnTo>
                    <a:lnTo>
                      <a:pt x="529" y="115"/>
                    </a:lnTo>
                    <a:lnTo>
                      <a:pt x="549" y="115"/>
                    </a:lnTo>
                    <a:lnTo>
                      <a:pt x="570" y="115"/>
                    </a:lnTo>
                    <a:lnTo>
                      <a:pt x="588" y="118"/>
                    </a:lnTo>
                    <a:lnTo>
                      <a:pt x="604" y="118"/>
                    </a:lnTo>
                    <a:lnTo>
                      <a:pt x="614" y="118"/>
                    </a:lnTo>
                    <a:lnTo>
                      <a:pt x="622" y="118"/>
                    </a:lnTo>
                    <a:lnTo>
                      <a:pt x="632" y="120"/>
                    </a:lnTo>
                    <a:lnTo>
                      <a:pt x="644" y="122"/>
                    </a:lnTo>
                    <a:lnTo>
                      <a:pt x="656" y="125"/>
                    </a:lnTo>
                    <a:lnTo>
                      <a:pt x="668" y="127"/>
                    </a:lnTo>
                    <a:lnTo>
                      <a:pt x="680" y="132"/>
                    </a:lnTo>
                    <a:lnTo>
                      <a:pt x="692" y="134"/>
                    </a:lnTo>
                    <a:lnTo>
                      <a:pt x="702" y="139"/>
                    </a:lnTo>
                    <a:lnTo>
                      <a:pt x="716" y="144"/>
                    </a:lnTo>
                    <a:lnTo>
                      <a:pt x="733" y="148"/>
                    </a:lnTo>
                    <a:lnTo>
                      <a:pt x="755" y="153"/>
                    </a:lnTo>
                    <a:lnTo>
                      <a:pt x="777" y="155"/>
                    </a:lnTo>
                    <a:lnTo>
                      <a:pt x="799" y="160"/>
                    </a:lnTo>
                    <a:lnTo>
                      <a:pt x="819" y="165"/>
                    </a:lnTo>
                    <a:lnTo>
                      <a:pt x="837" y="167"/>
                    </a:lnTo>
                    <a:lnTo>
                      <a:pt x="849" y="167"/>
                    </a:lnTo>
                    <a:lnTo>
                      <a:pt x="861" y="167"/>
                    </a:lnTo>
                    <a:lnTo>
                      <a:pt x="879" y="167"/>
                    </a:lnTo>
                    <a:lnTo>
                      <a:pt x="900" y="165"/>
                    </a:lnTo>
                    <a:lnTo>
                      <a:pt x="924" y="162"/>
                    </a:lnTo>
                    <a:lnTo>
                      <a:pt x="946" y="160"/>
                    </a:lnTo>
                    <a:lnTo>
                      <a:pt x="968" y="155"/>
                    </a:lnTo>
                    <a:lnTo>
                      <a:pt x="986" y="151"/>
                    </a:lnTo>
                    <a:lnTo>
                      <a:pt x="1002" y="144"/>
                    </a:lnTo>
                    <a:lnTo>
                      <a:pt x="1022" y="132"/>
                    </a:lnTo>
                    <a:lnTo>
                      <a:pt x="1034" y="122"/>
                    </a:lnTo>
                    <a:lnTo>
                      <a:pt x="1038" y="113"/>
                    </a:lnTo>
                    <a:lnTo>
                      <a:pt x="1040" y="104"/>
                    </a:lnTo>
                    <a:lnTo>
                      <a:pt x="1036" y="94"/>
                    </a:lnTo>
                    <a:lnTo>
                      <a:pt x="1026" y="80"/>
                    </a:lnTo>
                    <a:lnTo>
                      <a:pt x="1016" y="68"/>
                    </a:lnTo>
                    <a:lnTo>
                      <a:pt x="1008" y="59"/>
                    </a:lnTo>
                    <a:lnTo>
                      <a:pt x="1006" y="47"/>
                    </a:lnTo>
                    <a:lnTo>
                      <a:pt x="1010" y="33"/>
                    </a:lnTo>
                    <a:lnTo>
                      <a:pt x="1018" y="19"/>
                    </a:lnTo>
                    <a:lnTo>
                      <a:pt x="1026" y="5"/>
                    </a:lnTo>
                    <a:lnTo>
                      <a:pt x="1038" y="0"/>
                    </a:lnTo>
                    <a:lnTo>
                      <a:pt x="1050" y="3"/>
                    </a:lnTo>
                    <a:lnTo>
                      <a:pt x="1067" y="10"/>
                    </a:lnTo>
                    <a:lnTo>
                      <a:pt x="1081" y="17"/>
                    </a:lnTo>
                    <a:lnTo>
                      <a:pt x="1089" y="26"/>
                    </a:lnTo>
                    <a:lnTo>
                      <a:pt x="1091" y="40"/>
                    </a:lnTo>
                    <a:lnTo>
                      <a:pt x="1091" y="54"/>
                    </a:lnTo>
                    <a:lnTo>
                      <a:pt x="1091" y="66"/>
                    </a:lnTo>
                    <a:lnTo>
                      <a:pt x="1095" y="78"/>
                    </a:lnTo>
                    <a:lnTo>
                      <a:pt x="1105" y="94"/>
                    </a:lnTo>
                    <a:lnTo>
                      <a:pt x="1119" y="104"/>
                    </a:lnTo>
                    <a:lnTo>
                      <a:pt x="1137" y="108"/>
                    </a:lnTo>
                    <a:lnTo>
                      <a:pt x="1147" y="108"/>
                    </a:lnTo>
                    <a:lnTo>
                      <a:pt x="1157" y="108"/>
                    </a:lnTo>
                    <a:lnTo>
                      <a:pt x="1167" y="111"/>
                    </a:lnTo>
                    <a:lnTo>
                      <a:pt x="1177" y="113"/>
                    </a:lnTo>
                    <a:lnTo>
                      <a:pt x="1187" y="118"/>
                    </a:lnTo>
                    <a:lnTo>
                      <a:pt x="1197" y="120"/>
                    </a:lnTo>
                    <a:lnTo>
                      <a:pt x="1207" y="122"/>
                    </a:lnTo>
                    <a:lnTo>
                      <a:pt x="1218" y="125"/>
                    </a:lnTo>
                    <a:lnTo>
                      <a:pt x="1234" y="127"/>
                    </a:lnTo>
                    <a:lnTo>
                      <a:pt x="1242" y="132"/>
                    </a:lnTo>
                    <a:lnTo>
                      <a:pt x="1242" y="141"/>
                    </a:lnTo>
                    <a:lnTo>
                      <a:pt x="1240" y="153"/>
                    </a:lnTo>
                    <a:lnTo>
                      <a:pt x="1236" y="160"/>
                    </a:lnTo>
                    <a:lnTo>
                      <a:pt x="1232" y="167"/>
                    </a:lnTo>
                    <a:lnTo>
                      <a:pt x="1224" y="172"/>
                    </a:lnTo>
                    <a:lnTo>
                      <a:pt x="1215" y="174"/>
                    </a:lnTo>
                    <a:lnTo>
                      <a:pt x="1205" y="176"/>
                    </a:lnTo>
                    <a:lnTo>
                      <a:pt x="1195" y="179"/>
                    </a:lnTo>
                    <a:lnTo>
                      <a:pt x="1185" y="179"/>
                    </a:lnTo>
                    <a:lnTo>
                      <a:pt x="1175" y="181"/>
                    </a:lnTo>
                    <a:lnTo>
                      <a:pt x="1157" y="188"/>
                    </a:lnTo>
                    <a:lnTo>
                      <a:pt x="1143" y="195"/>
                    </a:lnTo>
                    <a:lnTo>
                      <a:pt x="1129" y="207"/>
                    </a:lnTo>
                    <a:lnTo>
                      <a:pt x="1117" y="219"/>
                    </a:lnTo>
                    <a:lnTo>
                      <a:pt x="1105" y="233"/>
                    </a:lnTo>
                    <a:lnTo>
                      <a:pt x="1091" y="249"/>
                    </a:lnTo>
                    <a:lnTo>
                      <a:pt x="1075" y="268"/>
                    </a:lnTo>
                    <a:lnTo>
                      <a:pt x="1061" y="294"/>
                    </a:lnTo>
                    <a:lnTo>
                      <a:pt x="1053" y="327"/>
                    </a:lnTo>
                    <a:lnTo>
                      <a:pt x="1053" y="369"/>
                    </a:lnTo>
                    <a:lnTo>
                      <a:pt x="1057" y="407"/>
                    </a:lnTo>
                    <a:lnTo>
                      <a:pt x="1061" y="433"/>
                    </a:lnTo>
                    <a:lnTo>
                      <a:pt x="1067" y="444"/>
                    </a:lnTo>
                    <a:lnTo>
                      <a:pt x="1075" y="447"/>
                    </a:lnTo>
                    <a:lnTo>
                      <a:pt x="1085" y="444"/>
                    </a:lnTo>
                    <a:lnTo>
                      <a:pt x="1095" y="444"/>
                    </a:lnTo>
                    <a:lnTo>
                      <a:pt x="1107" y="447"/>
                    </a:lnTo>
                    <a:lnTo>
                      <a:pt x="1121" y="449"/>
                    </a:lnTo>
                    <a:lnTo>
                      <a:pt x="1133" y="456"/>
                    </a:lnTo>
                    <a:lnTo>
                      <a:pt x="1145" y="463"/>
                    </a:lnTo>
                    <a:lnTo>
                      <a:pt x="1157" y="468"/>
                    </a:lnTo>
                    <a:lnTo>
                      <a:pt x="1167" y="473"/>
                    </a:lnTo>
                    <a:lnTo>
                      <a:pt x="1175" y="475"/>
                    </a:lnTo>
                    <a:lnTo>
                      <a:pt x="1185" y="475"/>
                    </a:lnTo>
                    <a:lnTo>
                      <a:pt x="1195" y="475"/>
                    </a:lnTo>
                    <a:lnTo>
                      <a:pt x="1203" y="480"/>
                    </a:lnTo>
                    <a:lnTo>
                      <a:pt x="1209" y="487"/>
                    </a:lnTo>
                    <a:lnTo>
                      <a:pt x="1211" y="498"/>
                    </a:lnTo>
                    <a:lnTo>
                      <a:pt x="1215" y="510"/>
                    </a:lnTo>
                    <a:lnTo>
                      <a:pt x="1222" y="517"/>
                    </a:lnTo>
                    <a:lnTo>
                      <a:pt x="1230" y="522"/>
                    </a:lnTo>
                    <a:lnTo>
                      <a:pt x="1240" y="524"/>
                    </a:lnTo>
                    <a:lnTo>
                      <a:pt x="1246" y="517"/>
                    </a:lnTo>
                    <a:lnTo>
                      <a:pt x="1248" y="498"/>
                    </a:lnTo>
                    <a:lnTo>
                      <a:pt x="1248" y="477"/>
                    </a:lnTo>
                    <a:lnTo>
                      <a:pt x="1244" y="456"/>
                    </a:lnTo>
                    <a:lnTo>
                      <a:pt x="1246" y="444"/>
                    </a:lnTo>
                    <a:lnTo>
                      <a:pt x="1256" y="435"/>
                    </a:lnTo>
                    <a:lnTo>
                      <a:pt x="1272" y="430"/>
                    </a:lnTo>
                    <a:lnTo>
                      <a:pt x="1286" y="423"/>
                    </a:lnTo>
                    <a:lnTo>
                      <a:pt x="1296" y="414"/>
                    </a:lnTo>
                    <a:lnTo>
                      <a:pt x="1294" y="397"/>
                    </a:lnTo>
                    <a:lnTo>
                      <a:pt x="1288" y="383"/>
                    </a:lnTo>
                    <a:lnTo>
                      <a:pt x="1276" y="371"/>
                    </a:lnTo>
                    <a:lnTo>
                      <a:pt x="1268" y="360"/>
                    </a:lnTo>
                    <a:lnTo>
                      <a:pt x="1264" y="346"/>
                    </a:lnTo>
                    <a:lnTo>
                      <a:pt x="1266" y="332"/>
                    </a:lnTo>
                    <a:lnTo>
                      <a:pt x="1270" y="315"/>
                    </a:lnTo>
                    <a:lnTo>
                      <a:pt x="1282" y="303"/>
                    </a:lnTo>
                    <a:lnTo>
                      <a:pt x="1298" y="299"/>
                    </a:lnTo>
                    <a:lnTo>
                      <a:pt x="1316" y="303"/>
                    </a:lnTo>
                    <a:lnTo>
                      <a:pt x="1326" y="313"/>
                    </a:lnTo>
                    <a:lnTo>
                      <a:pt x="1334" y="322"/>
                    </a:lnTo>
                    <a:lnTo>
                      <a:pt x="1346" y="332"/>
                    </a:lnTo>
                    <a:lnTo>
                      <a:pt x="1358" y="336"/>
                    </a:lnTo>
                    <a:lnTo>
                      <a:pt x="1368" y="343"/>
                    </a:lnTo>
                    <a:lnTo>
                      <a:pt x="1376" y="350"/>
                    </a:lnTo>
                    <a:lnTo>
                      <a:pt x="1385" y="360"/>
                    </a:lnTo>
                    <a:lnTo>
                      <a:pt x="1393" y="371"/>
                    </a:lnTo>
                    <a:lnTo>
                      <a:pt x="1401" y="381"/>
                    </a:lnTo>
                    <a:lnTo>
                      <a:pt x="1411" y="383"/>
                    </a:lnTo>
                    <a:lnTo>
                      <a:pt x="1421" y="374"/>
                    </a:lnTo>
                    <a:lnTo>
                      <a:pt x="1433" y="360"/>
                    </a:lnTo>
                    <a:lnTo>
                      <a:pt x="1441" y="346"/>
                    </a:lnTo>
                    <a:lnTo>
                      <a:pt x="1449" y="339"/>
                    </a:lnTo>
                    <a:lnTo>
                      <a:pt x="1463" y="343"/>
                    </a:lnTo>
                    <a:lnTo>
                      <a:pt x="1475" y="355"/>
                    </a:lnTo>
                    <a:lnTo>
                      <a:pt x="1483" y="374"/>
                    </a:lnTo>
                    <a:lnTo>
                      <a:pt x="1489" y="388"/>
                    </a:lnTo>
                    <a:lnTo>
                      <a:pt x="1497" y="402"/>
                    </a:lnTo>
                    <a:lnTo>
                      <a:pt x="1505" y="414"/>
                    </a:lnTo>
                    <a:lnTo>
                      <a:pt x="1517" y="430"/>
                    </a:lnTo>
                    <a:lnTo>
                      <a:pt x="1529" y="447"/>
                    </a:lnTo>
                    <a:lnTo>
                      <a:pt x="1535" y="458"/>
                    </a:lnTo>
                    <a:lnTo>
                      <a:pt x="1539" y="470"/>
                    </a:lnTo>
                    <a:lnTo>
                      <a:pt x="1541" y="482"/>
                    </a:lnTo>
                    <a:lnTo>
                      <a:pt x="1545" y="491"/>
                    </a:lnTo>
                    <a:lnTo>
                      <a:pt x="1556" y="494"/>
                    </a:lnTo>
                    <a:lnTo>
                      <a:pt x="1568" y="491"/>
                    </a:lnTo>
                    <a:lnTo>
                      <a:pt x="1578" y="489"/>
                    </a:lnTo>
                    <a:lnTo>
                      <a:pt x="1586" y="491"/>
                    </a:lnTo>
                    <a:lnTo>
                      <a:pt x="1590" y="501"/>
                    </a:lnTo>
                    <a:lnTo>
                      <a:pt x="1588" y="520"/>
                    </a:lnTo>
                    <a:lnTo>
                      <a:pt x="1582" y="541"/>
                    </a:lnTo>
                    <a:lnTo>
                      <a:pt x="1572" y="557"/>
                    </a:lnTo>
                    <a:lnTo>
                      <a:pt x="1562" y="564"/>
                    </a:lnTo>
                    <a:lnTo>
                      <a:pt x="1550" y="566"/>
                    </a:lnTo>
                    <a:lnTo>
                      <a:pt x="1535" y="569"/>
                    </a:lnTo>
                    <a:lnTo>
                      <a:pt x="1523" y="571"/>
                    </a:lnTo>
                    <a:lnTo>
                      <a:pt x="1513" y="574"/>
                    </a:lnTo>
                    <a:lnTo>
                      <a:pt x="1503" y="576"/>
                    </a:lnTo>
                    <a:lnTo>
                      <a:pt x="1495" y="581"/>
                    </a:lnTo>
                    <a:lnTo>
                      <a:pt x="1491" y="592"/>
                    </a:lnTo>
                    <a:lnTo>
                      <a:pt x="1491" y="609"/>
                    </a:lnTo>
                    <a:lnTo>
                      <a:pt x="1493" y="628"/>
                    </a:lnTo>
                    <a:lnTo>
                      <a:pt x="1495" y="646"/>
                    </a:lnTo>
                    <a:lnTo>
                      <a:pt x="1491" y="663"/>
                    </a:lnTo>
                    <a:lnTo>
                      <a:pt x="1477" y="679"/>
                    </a:lnTo>
                    <a:lnTo>
                      <a:pt x="1459" y="691"/>
                    </a:lnTo>
                    <a:lnTo>
                      <a:pt x="1443" y="698"/>
                    </a:lnTo>
                    <a:lnTo>
                      <a:pt x="1431" y="705"/>
                    </a:lnTo>
                    <a:lnTo>
                      <a:pt x="1419" y="717"/>
                    </a:lnTo>
                    <a:lnTo>
                      <a:pt x="1407" y="731"/>
                    </a:lnTo>
                    <a:lnTo>
                      <a:pt x="1401" y="747"/>
                    </a:lnTo>
                    <a:lnTo>
                      <a:pt x="1395" y="762"/>
                    </a:lnTo>
                    <a:lnTo>
                      <a:pt x="1389" y="773"/>
                    </a:lnTo>
                    <a:lnTo>
                      <a:pt x="1378" y="780"/>
                    </a:lnTo>
                    <a:lnTo>
                      <a:pt x="1368" y="792"/>
                    </a:lnTo>
                    <a:lnTo>
                      <a:pt x="1358" y="801"/>
                    </a:lnTo>
                    <a:lnTo>
                      <a:pt x="1350" y="804"/>
                    </a:lnTo>
                    <a:lnTo>
                      <a:pt x="1340" y="806"/>
                    </a:lnTo>
                    <a:lnTo>
                      <a:pt x="1328" y="813"/>
                    </a:lnTo>
                    <a:lnTo>
                      <a:pt x="1320" y="823"/>
                    </a:lnTo>
                    <a:lnTo>
                      <a:pt x="1320" y="832"/>
                    </a:lnTo>
                    <a:lnTo>
                      <a:pt x="1320" y="841"/>
                    </a:lnTo>
                    <a:lnTo>
                      <a:pt x="1318" y="853"/>
                    </a:lnTo>
                    <a:lnTo>
                      <a:pt x="1314" y="867"/>
                    </a:lnTo>
                    <a:lnTo>
                      <a:pt x="1312" y="881"/>
                    </a:lnTo>
                    <a:lnTo>
                      <a:pt x="1308" y="898"/>
                    </a:lnTo>
                    <a:lnTo>
                      <a:pt x="1302" y="912"/>
                    </a:lnTo>
                    <a:lnTo>
                      <a:pt x="1298" y="924"/>
                    </a:lnTo>
                    <a:lnTo>
                      <a:pt x="1298" y="933"/>
                    </a:lnTo>
                    <a:lnTo>
                      <a:pt x="1296" y="940"/>
                    </a:lnTo>
                    <a:lnTo>
                      <a:pt x="1286" y="942"/>
                    </a:lnTo>
                    <a:lnTo>
                      <a:pt x="1274" y="945"/>
                    </a:lnTo>
                    <a:lnTo>
                      <a:pt x="1266" y="947"/>
                    </a:lnTo>
                    <a:lnTo>
                      <a:pt x="1260" y="954"/>
                    </a:lnTo>
                    <a:lnTo>
                      <a:pt x="1254" y="971"/>
                    </a:lnTo>
                    <a:lnTo>
                      <a:pt x="1256" y="1001"/>
                    </a:lnTo>
                    <a:lnTo>
                      <a:pt x="1262" y="1039"/>
                    </a:lnTo>
                    <a:lnTo>
                      <a:pt x="1264" y="1074"/>
                    </a:lnTo>
                    <a:lnTo>
                      <a:pt x="1254" y="1088"/>
                    </a:lnTo>
                    <a:lnTo>
                      <a:pt x="1242" y="1086"/>
                    </a:lnTo>
                    <a:lnTo>
                      <a:pt x="1232" y="1081"/>
                    </a:lnTo>
                    <a:lnTo>
                      <a:pt x="1226" y="1072"/>
                    </a:lnTo>
                    <a:lnTo>
                      <a:pt x="1220" y="1060"/>
                    </a:lnTo>
                    <a:lnTo>
                      <a:pt x="1213" y="1046"/>
                    </a:lnTo>
                    <a:lnTo>
                      <a:pt x="1209" y="1029"/>
                    </a:lnTo>
                    <a:lnTo>
                      <a:pt x="1205" y="1015"/>
                    </a:lnTo>
                    <a:lnTo>
                      <a:pt x="1203" y="1011"/>
                    </a:lnTo>
                    <a:lnTo>
                      <a:pt x="1199" y="1011"/>
                    </a:lnTo>
                    <a:lnTo>
                      <a:pt x="1187" y="1008"/>
                    </a:lnTo>
                    <a:lnTo>
                      <a:pt x="1173" y="1008"/>
                    </a:lnTo>
                    <a:lnTo>
                      <a:pt x="1161" y="1011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" name=""/>
              <p:cNvSpPr/>
              <p:nvPr/>
            </p:nvSpPr>
            <p:spPr>
              <a:xfrm>
                <a:off x="2022480" y="2073240"/>
                <a:ext cx="657360" cy="563400"/>
              </a:xfrm>
              <a:custGeom>
                <a:avLst/>
                <a:gdLst/>
                <a:ahLst/>
                <a:rect l="l" t="t" r="r" b="b"/>
                <a:pathLst>
                  <a:path w="386" h="355">
                    <a:moveTo>
                      <a:pt x="18" y="9"/>
                    </a:moveTo>
                    <a:lnTo>
                      <a:pt x="26" y="5"/>
                    </a:lnTo>
                    <a:lnTo>
                      <a:pt x="36" y="0"/>
                    </a:lnTo>
                    <a:lnTo>
                      <a:pt x="46" y="0"/>
                    </a:lnTo>
                    <a:lnTo>
                      <a:pt x="56" y="0"/>
                    </a:lnTo>
                    <a:lnTo>
                      <a:pt x="66" y="2"/>
                    </a:lnTo>
                    <a:lnTo>
                      <a:pt x="77" y="5"/>
                    </a:lnTo>
                    <a:lnTo>
                      <a:pt x="87" y="7"/>
                    </a:lnTo>
                    <a:lnTo>
                      <a:pt x="99" y="12"/>
                    </a:lnTo>
                    <a:lnTo>
                      <a:pt x="111" y="16"/>
                    </a:lnTo>
                    <a:lnTo>
                      <a:pt x="123" y="21"/>
                    </a:lnTo>
                    <a:lnTo>
                      <a:pt x="137" y="26"/>
                    </a:lnTo>
                    <a:lnTo>
                      <a:pt x="151" y="30"/>
                    </a:lnTo>
                    <a:lnTo>
                      <a:pt x="163" y="37"/>
                    </a:lnTo>
                    <a:lnTo>
                      <a:pt x="175" y="42"/>
                    </a:lnTo>
                    <a:lnTo>
                      <a:pt x="187" y="47"/>
                    </a:lnTo>
                    <a:lnTo>
                      <a:pt x="195" y="49"/>
                    </a:lnTo>
                    <a:lnTo>
                      <a:pt x="205" y="52"/>
                    </a:lnTo>
                    <a:lnTo>
                      <a:pt x="219" y="56"/>
                    </a:lnTo>
                    <a:lnTo>
                      <a:pt x="233" y="61"/>
                    </a:lnTo>
                    <a:lnTo>
                      <a:pt x="250" y="68"/>
                    </a:lnTo>
                    <a:lnTo>
                      <a:pt x="266" y="77"/>
                    </a:lnTo>
                    <a:lnTo>
                      <a:pt x="282" y="84"/>
                    </a:lnTo>
                    <a:lnTo>
                      <a:pt x="294" y="96"/>
                    </a:lnTo>
                    <a:lnTo>
                      <a:pt x="304" y="106"/>
                    </a:lnTo>
                    <a:lnTo>
                      <a:pt x="318" y="131"/>
                    </a:lnTo>
                    <a:lnTo>
                      <a:pt x="330" y="167"/>
                    </a:lnTo>
                    <a:lnTo>
                      <a:pt x="340" y="197"/>
                    </a:lnTo>
                    <a:lnTo>
                      <a:pt x="350" y="214"/>
                    </a:lnTo>
                    <a:lnTo>
                      <a:pt x="360" y="223"/>
                    </a:lnTo>
                    <a:lnTo>
                      <a:pt x="368" y="240"/>
                    </a:lnTo>
                    <a:lnTo>
                      <a:pt x="372" y="258"/>
                    </a:lnTo>
                    <a:lnTo>
                      <a:pt x="374" y="277"/>
                    </a:lnTo>
                    <a:lnTo>
                      <a:pt x="374" y="294"/>
                    </a:lnTo>
                    <a:lnTo>
                      <a:pt x="378" y="308"/>
                    </a:lnTo>
                    <a:lnTo>
                      <a:pt x="382" y="319"/>
                    </a:lnTo>
                    <a:lnTo>
                      <a:pt x="386" y="331"/>
                    </a:lnTo>
                    <a:lnTo>
                      <a:pt x="384" y="338"/>
                    </a:lnTo>
                    <a:lnTo>
                      <a:pt x="376" y="345"/>
                    </a:lnTo>
                    <a:lnTo>
                      <a:pt x="366" y="350"/>
                    </a:lnTo>
                    <a:lnTo>
                      <a:pt x="352" y="352"/>
                    </a:lnTo>
                    <a:lnTo>
                      <a:pt x="338" y="355"/>
                    </a:lnTo>
                    <a:lnTo>
                      <a:pt x="324" y="352"/>
                    </a:lnTo>
                    <a:lnTo>
                      <a:pt x="310" y="345"/>
                    </a:lnTo>
                    <a:lnTo>
                      <a:pt x="300" y="336"/>
                    </a:lnTo>
                    <a:lnTo>
                      <a:pt x="290" y="324"/>
                    </a:lnTo>
                    <a:lnTo>
                      <a:pt x="280" y="312"/>
                    </a:lnTo>
                    <a:lnTo>
                      <a:pt x="268" y="303"/>
                    </a:lnTo>
                    <a:lnTo>
                      <a:pt x="256" y="294"/>
                    </a:lnTo>
                    <a:lnTo>
                      <a:pt x="244" y="286"/>
                    </a:lnTo>
                    <a:lnTo>
                      <a:pt x="231" y="279"/>
                    </a:lnTo>
                    <a:lnTo>
                      <a:pt x="219" y="277"/>
                    </a:lnTo>
                    <a:lnTo>
                      <a:pt x="209" y="275"/>
                    </a:lnTo>
                    <a:lnTo>
                      <a:pt x="189" y="270"/>
                    </a:lnTo>
                    <a:lnTo>
                      <a:pt x="171" y="256"/>
                    </a:lnTo>
                    <a:lnTo>
                      <a:pt x="161" y="242"/>
                    </a:lnTo>
                    <a:lnTo>
                      <a:pt x="161" y="225"/>
                    </a:lnTo>
                    <a:lnTo>
                      <a:pt x="165" y="221"/>
                    </a:lnTo>
                    <a:lnTo>
                      <a:pt x="173" y="216"/>
                    </a:lnTo>
                    <a:lnTo>
                      <a:pt x="181" y="214"/>
                    </a:lnTo>
                    <a:lnTo>
                      <a:pt x="191" y="214"/>
                    </a:lnTo>
                    <a:lnTo>
                      <a:pt x="199" y="211"/>
                    </a:lnTo>
                    <a:lnTo>
                      <a:pt x="209" y="211"/>
                    </a:lnTo>
                    <a:lnTo>
                      <a:pt x="217" y="211"/>
                    </a:lnTo>
                    <a:lnTo>
                      <a:pt x="225" y="209"/>
                    </a:lnTo>
                    <a:lnTo>
                      <a:pt x="229" y="197"/>
                    </a:lnTo>
                    <a:lnTo>
                      <a:pt x="221" y="178"/>
                    </a:lnTo>
                    <a:lnTo>
                      <a:pt x="207" y="160"/>
                    </a:lnTo>
                    <a:lnTo>
                      <a:pt x="193" y="146"/>
                    </a:lnTo>
                    <a:lnTo>
                      <a:pt x="185" y="141"/>
                    </a:lnTo>
                    <a:lnTo>
                      <a:pt x="171" y="138"/>
                    </a:lnTo>
                    <a:lnTo>
                      <a:pt x="155" y="131"/>
                    </a:lnTo>
                    <a:lnTo>
                      <a:pt x="137" y="127"/>
                    </a:lnTo>
                    <a:lnTo>
                      <a:pt x="117" y="122"/>
                    </a:lnTo>
                    <a:lnTo>
                      <a:pt x="99" y="117"/>
                    </a:lnTo>
                    <a:lnTo>
                      <a:pt x="83" y="113"/>
                    </a:lnTo>
                    <a:lnTo>
                      <a:pt x="68" y="108"/>
                    </a:lnTo>
                    <a:lnTo>
                      <a:pt x="56" y="101"/>
                    </a:lnTo>
                    <a:lnTo>
                      <a:pt x="42" y="94"/>
                    </a:lnTo>
                    <a:lnTo>
                      <a:pt x="26" y="82"/>
                    </a:lnTo>
                    <a:lnTo>
                      <a:pt x="14" y="68"/>
                    </a:lnTo>
                    <a:lnTo>
                      <a:pt x="4" y="54"/>
                    </a:lnTo>
                    <a:lnTo>
                      <a:pt x="0" y="40"/>
                    </a:lnTo>
                    <a:lnTo>
                      <a:pt x="4" y="23"/>
                    </a:lnTo>
                    <a:lnTo>
                      <a:pt x="18" y="9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" name=""/>
              <p:cNvSpPr/>
              <p:nvPr/>
            </p:nvSpPr>
            <p:spPr>
              <a:xfrm>
                <a:off x="2436840" y="1427040"/>
                <a:ext cx="1339920" cy="1204920"/>
              </a:xfrm>
              <a:custGeom>
                <a:avLst/>
                <a:gdLst/>
                <a:ahLst/>
                <a:rect l="l" t="t" r="r" b="b"/>
                <a:pathLst>
                  <a:path w="786" h="759">
                    <a:moveTo>
                      <a:pt x="181" y="106"/>
                    </a:moveTo>
                    <a:lnTo>
                      <a:pt x="171" y="108"/>
                    </a:lnTo>
                    <a:lnTo>
                      <a:pt x="162" y="111"/>
                    </a:lnTo>
                    <a:lnTo>
                      <a:pt x="154" y="108"/>
                    </a:lnTo>
                    <a:lnTo>
                      <a:pt x="146" y="108"/>
                    </a:lnTo>
                    <a:lnTo>
                      <a:pt x="138" y="108"/>
                    </a:lnTo>
                    <a:lnTo>
                      <a:pt x="130" y="111"/>
                    </a:lnTo>
                    <a:lnTo>
                      <a:pt x="120" y="118"/>
                    </a:lnTo>
                    <a:lnTo>
                      <a:pt x="110" y="127"/>
                    </a:lnTo>
                    <a:lnTo>
                      <a:pt x="94" y="153"/>
                    </a:lnTo>
                    <a:lnTo>
                      <a:pt x="84" y="174"/>
                    </a:lnTo>
                    <a:lnTo>
                      <a:pt x="74" y="193"/>
                    </a:lnTo>
                    <a:lnTo>
                      <a:pt x="60" y="207"/>
                    </a:lnTo>
                    <a:lnTo>
                      <a:pt x="50" y="214"/>
                    </a:lnTo>
                    <a:lnTo>
                      <a:pt x="40" y="219"/>
                    </a:lnTo>
                    <a:lnTo>
                      <a:pt x="28" y="226"/>
                    </a:lnTo>
                    <a:lnTo>
                      <a:pt x="18" y="233"/>
                    </a:lnTo>
                    <a:lnTo>
                      <a:pt x="8" y="240"/>
                    </a:lnTo>
                    <a:lnTo>
                      <a:pt x="2" y="247"/>
                    </a:lnTo>
                    <a:lnTo>
                      <a:pt x="0" y="254"/>
                    </a:lnTo>
                    <a:lnTo>
                      <a:pt x="2" y="261"/>
                    </a:lnTo>
                    <a:lnTo>
                      <a:pt x="12" y="271"/>
                    </a:lnTo>
                    <a:lnTo>
                      <a:pt x="20" y="275"/>
                    </a:lnTo>
                    <a:lnTo>
                      <a:pt x="26" y="282"/>
                    </a:lnTo>
                    <a:lnTo>
                      <a:pt x="32" y="292"/>
                    </a:lnTo>
                    <a:lnTo>
                      <a:pt x="36" y="306"/>
                    </a:lnTo>
                    <a:lnTo>
                      <a:pt x="46" y="320"/>
                    </a:lnTo>
                    <a:lnTo>
                      <a:pt x="58" y="327"/>
                    </a:lnTo>
                    <a:lnTo>
                      <a:pt x="74" y="318"/>
                    </a:lnTo>
                    <a:lnTo>
                      <a:pt x="90" y="303"/>
                    </a:lnTo>
                    <a:lnTo>
                      <a:pt x="102" y="296"/>
                    </a:lnTo>
                    <a:lnTo>
                      <a:pt x="116" y="294"/>
                    </a:lnTo>
                    <a:lnTo>
                      <a:pt x="130" y="292"/>
                    </a:lnTo>
                    <a:lnTo>
                      <a:pt x="140" y="287"/>
                    </a:lnTo>
                    <a:lnTo>
                      <a:pt x="148" y="285"/>
                    </a:lnTo>
                    <a:lnTo>
                      <a:pt x="154" y="285"/>
                    </a:lnTo>
                    <a:lnTo>
                      <a:pt x="160" y="294"/>
                    </a:lnTo>
                    <a:lnTo>
                      <a:pt x="171" y="311"/>
                    </a:lnTo>
                    <a:lnTo>
                      <a:pt x="183" y="327"/>
                    </a:lnTo>
                    <a:lnTo>
                      <a:pt x="193" y="336"/>
                    </a:lnTo>
                    <a:lnTo>
                      <a:pt x="197" y="341"/>
                    </a:lnTo>
                    <a:lnTo>
                      <a:pt x="197" y="346"/>
                    </a:lnTo>
                    <a:lnTo>
                      <a:pt x="197" y="355"/>
                    </a:lnTo>
                    <a:lnTo>
                      <a:pt x="197" y="369"/>
                    </a:lnTo>
                    <a:lnTo>
                      <a:pt x="199" y="381"/>
                    </a:lnTo>
                    <a:lnTo>
                      <a:pt x="203" y="395"/>
                    </a:lnTo>
                    <a:lnTo>
                      <a:pt x="213" y="409"/>
                    </a:lnTo>
                    <a:lnTo>
                      <a:pt x="227" y="423"/>
                    </a:lnTo>
                    <a:lnTo>
                      <a:pt x="239" y="437"/>
                    </a:lnTo>
                    <a:lnTo>
                      <a:pt x="247" y="451"/>
                    </a:lnTo>
                    <a:lnTo>
                      <a:pt x="251" y="463"/>
                    </a:lnTo>
                    <a:lnTo>
                      <a:pt x="253" y="480"/>
                    </a:lnTo>
                    <a:lnTo>
                      <a:pt x="255" y="498"/>
                    </a:lnTo>
                    <a:lnTo>
                      <a:pt x="257" y="522"/>
                    </a:lnTo>
                    <a:lnTo>
                      <a:pt x="259" y="548"/>
                    </a:lnTo>
                    <a:lnTo>
                      <a:pt x="259" y="571"/>
                    </a:lnTo>
                    <a:lnTo>
                      <a:pt x="257" y="585"/>
                    </a:lnTo>
                    <a:lnTo>
                      <a:pt x="251" y="600"/>
                    </a:lnTo>
                    <a:lnTo>
                      <a:pt x="245" y="614"/>
                    </a:lnTo>
                    <a:lnTo>
                      <a:pt x="241" y="628"/>
                    </a:lnTo>
                    <a:lnTo>
                      <a:pt x="239" y="642"/>
                    </a:lnTo>
                    <a:lnTo>
                      <a:pt x="241" y="654"/>
                    </a:lnTo>
                    <a:lnTo>
                      <a:pt x="247" y="661"/>
                    </a:lnTo>
                    <a:lnTo>
                      <a:pt x="253" y="665"/>
                    </a:lnTo>
                    <a:lnTo>
                      <a:pt x="257" y="675"/>
                    </a:lnTo>
                    <a:lnTo>
                      <a:pt x="259" y="689"/>
                    </a:lnTo>
                    <a:lnTo>
                      <a:pt x="261" y="703"/>
                    </a:lnTo>
                    <a:lnTo>
                      <a:pt x="267" y="717"/>
                    </a:lnTo>
                    <a:lnTo>
                      <a:pt x="275" y="729"/>
                    </a:lnTo>
                    <a:lnTo>
                      <a:pt x="283" y="733"/>
                    </a:lnTo>
                    <a:lnTo>
                      <a:pt x="293" y="740"/>
                    </a:lnTo>
                    <a:lnTo>
                      <a:pt x="305" y="748"/>
                    </a:lnTo>
                    <a:lnTo>
                      <a:pt x="319" y="755"/>
                    </a:lnTo>
                    <a:lnTo>
                      <a:pt x="334" y="759"/>
                    </a:lnTo>
                    <a:lnTo>
                      <a:pt x="346" y="759"/>
                    </a:lnTo>
                    <a:lnTo>
                      <a:pt x="356" y="759"/>
                    </a:lnTo>
                    <a:lnTo>
                      <a:pt x="364" y="752"/>
                    </a:lnTo>
                    <a:lnTo>
                      <a:pt x="370" y="743"/>
                    </a:lnTo>
                    <a:lnTo>
                      <a:pt x="378" y="731"/>
                    </a:lnTo>
                    <a:lnTo>
                      <a:pt x="390" y="719"/>
                    </a:lnTo>
                    <a:lnTo>
                      <a:pt x="402" y="708"/>
                    </a:lnTo>
                    <a:lnTo>
                      <a:pt x="414" y="693"/>
                    </a:lnTo>
                    <a:lnTo>
                      <a:pt x="426" y="679"/>
                    </a:lnTo>
                    <a:lnTo>
                      <a:pt x="438" y="668"/>
                    </a:lnTo>
                    <a:lnTo>
                      <a:pt x="448" y="656"/>
                    </a:lnTo>
                    <a:lnTo>
                      <a:pt x="456" y="644"/>
                    </a:lnTo>
                    <a:lnTo>
                      <a:pt x="464" y="632"/>
                    </a:lnTo>
                    <a:lnTo>
                      <a:pt x="472" y="618"/>
                    </a:lnTo>
                    <a:lnTo>
                      <a:pt x="480" y="604"/>
                    </a:lnTo>
                    <a:lnTo>
                      <a:pt x="488" y="590"/>
                    </a:lnTo>
                    <a:lnTo>
                      <a:pt x="497" y="578"/>
                    </a:lnTo>
                    <a:lnTo>
                      <a:pt x="507" y="569"/>
                    </a:lnTo>
                    <a:lnTo>
                      <a:pt x="517" y="564"/>
                    </a:lnTo>
                    <a:lnTo>
                      <a:pt x="527" y="562"/>
                    </a:lnTo>
                    <a:lnTo>
                      <a:pt x="539" y="560"/>
                    </a:lnTo>
                    <a:lnTo>
                      <a:pt x="549" y="557"/>
                    </a:lnTo>
                    <a:lnTo>
                      <a:pt x="559" y="555"/>
                    </a:lnTo>
                    <a:lnTo>
                      <a:pt x="567" y="553"/>
                    </a:lnTo>
                    <a:lnTo>
                      <a:pt x="577" y="548"/>
                    </a:lnTo>
                    <a:lnTo>
                      <a:pt x="585" y="543"/>
                    </a:lnTo>
                    <a:lnTo>
                      <a:pt x="591" y="538"/>
                    </a:lnTo>
                    <a:lnTo>
                      <a:pt x="603" y="529"/>
                    </a:lnTo>
                    <a:lnTo>
                      <a:pt x="613" y="522"/>
                    </a:lnTo>
                    <a:lnTo>
                      <a:pt x="621" y="515"/>
                    </a:lnTo>
                    <a:lnTo>
                      <a:pt x="633" y="508"/>
                    </a:lnTo>
                    <a:lnTo>
                      <a:pt x="643" y="498"/>
                    </a:lnTo>
                    <a:lnTo>
                      <a:pt x="651" y="487"/>
                    </a:lnTo>
                    <a:lnTo>
                      <a:pt x="657" y="477"/>
                    </a:lnTo>
                    <a:lnTo>
                      <a:pt x="657" y="468"/>
                    </a:lnTo>
                    <a:lnTo>
                      <a:pt x="653" y="461"/>
                    </a:lnTo>
                    <a:lnTo>
                      <a:pt x="645" y="454"/>
                    </a:lnTo>
                    <a:lnTo>
                      <a:pt x="637" y="447"/>
                    </a:lnTo>
                    <a:lnTo>
                      <a:pt x="631" y="444"/>
                    </a:lnTo>
                    <a:lnTo>
                      <a:pt x="623" y="442"/>
                    </a:lnTo>
                    <a:lnTo>
                      <a:pt x="611" y="437"/>
                    </a:lnTo>
                    <a:lnTo>
                      <a:pt x="603" y="433"/>
                    </a:lnTo>
                    <a:lnTo>
                      <a:pt x="603" y="421"/>
                    </a:lnTo>
                    <a:lnTo>
                      <a:pt x="609" y="407"/>
                    </a:lnTo>
                    <a:lnTo>
                      <a:pt x="615" y="393"/>
                    </a:lnTo>
                    <a:lnTo>
                      <a:pt x="621" y="386"/>
                    </a:lnTo>
                    <a:lnTo>
                      <a:pt x="631" y="388"/>
                    </a:lnTo>
                    <a:lnTo>
                      <a:pt x="643" y="393"/>
                    </a:lnTo>
                    <a:lnTo>
                      <a:pt x="659" y="395"/>
                    </a:lnTo>
                    <a:lnTo>
                      <a:pt x="672" y="397"/>
                    </a:lnTo>
                    <a:lnTo>
                      <a:pt x="678" y="397"/>
                    </a:lnTo>
                    <a:lnTo>
                      <a:pt x="678" y="397"/>
                    </a:lnTo>
                    <a:lnTo>
                      <a:pt x="680" y="395"/>
                    </a:lnTo>
                    <a:lnTo>
                      <a:pt x="684" y="388"/>
                    </a:lnTo>
                    <a:lnTo>
                      <a:pt x="686" y="376"/>
                    </a:lnTo>
                    <a:lnTo>
                      <a:pt x="690" y="357"/>
                    </a:lnTo>
                    <a:lnTo>
                      <a:pt x="694" y="339"/>
                    </a:lnTo>
                    <a:lnTo>
                      <a:pt x="696" y="322"/>
                    </a:lnTo>
                    <a:lnTo>
                      <a:pt x="694" y="308"/>
                    </a:lnTo>
                    <a:lnTo>
                      <a:pt x="692" y="292"/>
                    </a:lnTo>
                    <a:lnTo>
                      <a:pt x="688" y="273"/>
                    </a:lnTo>
                    <a:lnTo>
                      <a:pt x="688" y="249"/>
                    </a:lnTo>
                    <a:lnTo>
                      <a:pt x="692" y="224"/>
                    </a:lnTo>
                    <a:lnTo>
                      <a:pt x="700" y="202"/>
                    </a:lnTo>
                    <a:lnTo>
                      <a:pt x="706" y="186"/>
                    </a:lnTo>
                    <a:lnTo>
                      <a:pt x="714" y="174"/>
                    </a:lnTo>
                    <a:lnTo>
                      <a:pt x="724" y="162"/>
                    </a:lnTo>
                    <a:lnTo>
                      <a:pt x="730" y="155"/>
                    </a:lnTo>
                    <a:lnTo>
                      <a:pt x="738" y="148"/>
                    </a:lnTo>
                    <a:lnTo>
                      <a:pt x="746" y="141"/>
                    </a:lnTo>
                    <a:lnTo>
                      <a:pt x="756" y="134"/>
                    </a:lnTo>
                    <a:lnTo>
                      <a:pt x="764" y="127"/>
                    </a:lnTo>
                    <a:lnTo>
                      <a:pt x="772" y="120"/>
                    </a:lnTo>
                    <a:lnTo>
                      <a:pt x="780" y="111"/>
                    </a:lnTo>
                    <a:lnTo>
                      <a:pt x="784" y="104"/>
                    </a:lnTo>
                    <a:lnTo>
                      <a:pt x="786" y="90"/>
                    </a:lnTo>
                    <a:lnTo>
                      <a:pt x="780" y="83"/>
                    </a:lnTo>
                    <a:lnTo>
                      <a:pt x="770" y="83"/>
                    </a:lnTo>
                    <a:lnTo>
                      <a:pt x="758" y="85"/>
                    </a:lnTo>
                    <a:lnTo>
                      <a:pt x="746" y="85"/>
                    </a:lnTo>
                    <a:lnTo>
                      <a:pt x="732" y="83"/>
                    </a:lnTo>
                    <a:lnTo>
                      <a:pt x="718" y="80"/>
                    </a:lnTo>
                    <a:lnTo>
                      <a:pt x="708" y="78"/>
                    </a:lnTo>
                    <a:lnTo>
                      <a:pt x="698" y="78"/>
                    </a:lnTo>
                    <a:lnTo>
                      <a:pt x="690" y="78"/>
                    </a:lnTo>
                    <a:lnTo>
                      <a:pt x="684" y="85"/>
                    </a:lnTo>
                    <a:lnTo>
                      <a:pt x="678" y="94"/>
                    </a:lnTo>
                    <a:lnTo>
                      <a:pt x="674" y="99"/>
                    </a:lnTo>
                    <a:lnTo>
                      <a:pt x="668" y="101"/>
                    </a:lnTo>
                    <a:lnTo>
                      <a:pt x="659" y="104"/>
                    </a:lnTo>
                    <a:lnTo>
                      <a:pt x="651" y="106"/>
                    </a:lnTo>
                    <a:lnTo>
                      <a:pt x="641" y="106"/>
                    </a:lnTo>
                    <a:lnTo>
                      <a:pt x="633" y="106"/>
                    </a:lnTo>
                    <a:lnTo>
                      <a:pt x="623" y="106"/>
                    </a:lnTo>
                    <a:lnTo>
                      <a:pt x="615" y="106"/>
                    </a:lnTo>
                    <a:lnTo>
                      <a:pt x="599" y="104"/>
                    </a:lnTo>
                    <a:lnTo>
                      <a:pt x="583" y="101"/>
                    </a:lnTo>
                    <a:lnTo>
                      <a:pt x="569" y="99"/>
                    </a:lnTo>
                    <a:lnTo>
                      <a:pt x="557" y="99"/>
                    </a:lnTo>
                    <a:lnTo>
                      <a:pt x="551" y="99"/>
                    </a:lnTo>
                    <a:lnTo>
                      <a:pt x="555" y="97"/>
                    </a:lnTo>
                    <a:lnTo>
                      <a:pt x="565" y="92"/>
                    </a:lnTo>
                    <a:lnTo>
                      <a:pt x="577" y="80"/>
                    </a:lnTo>
                    <a:lnTo>
                      <a:pt x="589" y="68"/>
                    </a:lnTo>
                    <a:lnTo>
                      <a:pt x="601" y="61"/>
                    </a:lnTo>
                    <a:lnTo>
                      <a:pt x="613" y="59"/>
                    </a:lnTo>
                    <a:lnTo>
                      <a:pt x="625" y="57"/>
                    </a:lnTo>
                    <a:lnTo>
                      <a:pt x="639" y="57"/>
                    </a:lnTo>
                    <a:lnTo>
                      <a:pt x="657" y="59"/>
                    </a:lnTo>
                    <a:lnTo>
                      <a:pt x="672" y="64"/>
                    </a:lnTo>
                    <a:lnTo>
                      <a:pt x="678" y="64"/>
                    </a:lnTo>
                    <a:lnTo>
                      <a:pt x="668" y="45"/>
                    </a:lnTo>
                    <a:lnTo>
                      <a:pt x="653" y="26"/>
                    </a:lnTo>
                    <a:lnTo>
                      <a:pt x="639" y="14"/>
                    </a:lnTo>
                    <a:lnTo>
                      <a:pt x="627" y="7"/>
                    </a:lnTo>
                    <a:lnTo>
                      <a:pt x="621" y="5"/>
                    </a:lnTo>
                    <a:lnTo>
                      <a:pt x="611" y="5"/>
                    </a:lnTo>
                    <a:lnTo>
                      <a:pt x="601" y="3"/>
                    </a:lnTo>
                    <a:lnTo>
                      <a:pt x="589" y="0"/>
                    </a:lnTo>
                    <a:lnTo>
                      <a:pt x="577" y="0"/>
                    </a:lnTo>
                    <a:lnTo>
                      <a:pt x="563" y="0"/>
                    </a:lnTo>
                    <a:lnTo>
                      <a:pt x="549" y="0"/>
                    </a:lnTo>
                    <a:lnTo>
                      <a:pt x="535" y="3"/>
                    </a:lnTo>
                    <a:lnTo>
                      <a:pt x="521" y="5"/>
                    </a:lnTo>
                    <a:lnTo>
                      <a:pt x="507" y="7"/>
                    </a:lnTo>
                    <a:lnTo>
                      <a:pt x="490" y="7"/>
                    </a:lnTo>
                    <a:lnTo>
                      <a:pt x="476" y="7"/>
                    </a:lnTo>
                    <a:lnTo>
                      <a:pt x="462" y="10"/>
                    </a:lnTo>
                    <a:lnTo>
                      <a:pt x="450" y="10"/>
                    </a:lnTo>
                    <a:lnTo>
                      <a:pt x="440" y="10"/>
                    </a:lnTo>
                    <a:lnTo>
                      <a:pt x="432" y="12"/>
                    </a:lnTo>
                    <a:lnTo>
                      <a:pt x="418" y="19"/>
                    </a:lnTo>
                    <a:lnTo>
                      <a:pt x="406" y="26"/>
                    </a:lnTo>
                    <a:lnTo>
                      <a:pt x="394" y="33"/>
                    </a:lnTo>
                    <a:lnTo>
                      <a:pt x="382" y="36"/>
                    </a:lnTo>
                    <a:lnTo>
                      <a:pt x="372" y="36"/>
                    </a:lnTo>
                    <a:lnTo>
                      <a:pt x="366" y="38"/>
                    </a:lnTo>
                    <a:lnTo>
                      <a:pt x="360" y="43"/>
                    </a:lnTo>
                    <a:lnTo>
                      <a:pt x="350" y="47"/>
                    </a:lnTo>
                    <a:lnTo>
                      <a:pt x="344" y="54"/>
                    </a:lnTo>
                    <a:lnTo>
                      <a:pt x="346" y="61"/>
                    </a:lnTo>
                    <a:lnTo>
                      <a:pt x="352" y="73"/>
                    </a:lnTo>
                    <a:lnTo>
                      <a:pt x="356" y="85"/>
                    </a:lnTo>
                    <a:lnTo>
                      <a:pt x="354" y="92"/>
                    </a:lnTo>
                    <a:lnTo>
                      <a:pt x="346" y="92"/>
                    </a:lnTo>
                    <a:lnTo>
                      <a:pt x="334" y="92"/>
                    </a:lnTo>
                    <a:lnTo>
                      <a:pt x="319" y="94"/>
                    </a:lnTo>
                    <a:lnTo>
                      <a:pt x="305" y="99"/>
                    </a:lnTo>
                    <a:lnTo>
                      <a:pt x="295" y="99"/>
                    </a:lnTo>
                    <a:lnTo>
                      <a:pt x="285" y="99"/>
                    </a:lnTo>
                    <a:lnTo>
                      <a:pt x="277" y="97"/>
                    </a:lnTo>
                    <a:lnTo>
                      <a:pt x="267" y="97"/>
                    </a:lnTo>
                    <a:lnTo>
                      <a:pt x="253" y="99"/>
                    </a:lnTo>
                    <a:lnTo>
                      <a:pt x="241" y="101"/>
                    </a:lnTo>
                    <a:lnTo>
                      <a:pt x="235" y="104"/>
                    </a:lnTo>
                    <a:lnTo>
                      <a:pt x="229" y="104"/>
                    </a:lnTo>
                    <a:lnTo>
                      <a:pt x="215" y="101"/>
                    </a:lnTo>
                    <a:lnTo>
                      <a:pt x="197" y="101"/>
                    </a:lnTo>
                    <a:lnTo>
                      <a:pt x="181" y="106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" name=""/>
              <p:cNvSpPr/>
              <p:nvPr/>
            </p:nvSpPr>
            <p:spPr>
              <a:xfrm>
                <a:off x="1967040" y="1506240"/>
                <a:ext cx="723960" cy="406440"/>
              </a:xfrm>
              <a:custGeom>
                <a:avLst/>
                <a:gdLst/>
                <a:ahLst/>
                <a:rect l="l" t="t" r="r" b="b"/>
                <a:pathLst>
                  <a:path w="424" h="256">
                    <a:moveTo>
                      <a:pt x="424" y="26"/>
                    </a:moveTo>
                    <a:lnTo>
                      <a:pt x="422" y="23"/>
                    </a:lnTo>
                    <a:lnTo>
                      <a:pt x="410" y="23"/>
                    </a:lnTo>
                    <a:lnTo>
                      <a:pt x="390" y="23"/>
                    </a:lnTo>
                    <a:lnTo>
                      <a:pt x="368" y="23"/>
                    </a:lnTo>
                    <a:lnTo>
                      <a:pt x="344" y="21"/>
                    </a:lnTo>
                    <a:lnTo>
                      <a:pt x="322" y="21"/>
                    </a:lnTo>
                    <a:lnTo>
                      <a:pt x="302" y="18"/>
                    </a:lnTo>
                    <a:lnTo>
                      <a:pt x="290" y="16"/>
                    </a:lnTo>
                    <a:lnTo>
                      <a:pt x="278" y="11"/>
                    </a:lnTo>
                    <a:lnTo>
                      <a:pt x="259" y="9"/>
                    </a:lnTo>
                    <a:lnTo>
                      <a:pt x="237" y="4"/>
                    </a:lnTo>
                    <a:lnTo>
                      <a:pt x="213" y="2"/>
                    </a:lnTo>
                    <a:lnTo>
                      <a:pt x="189" y="0"/>
                    </a:lnTo>
                    <a:lnTo>
                      <a:pt x="169" y="2"/>
                    </a:lnTo>
                    <a:lnTo>
                      <a:pt x="151" y="4"/>
                    </a:lnTo>
                    <a:lnTo>
                      <a:pt x="139" y="9"/>
                    </a:lnTo>
                    <a:lnTo>
                      <a:pt x="129" y="16"/>
                    </a:lnTo>
                    <a:lnTo>
                      <a:pt x="117" y="21"/>
                    </a:lnTo>
                    <a:lnTo>
                      <a:pt x="104" y="23"/>
                    </a:lnTo>
                    <a:lnTo>
                      <a:pt x="92" y="26"/>
                    </a:lnTo>
                    <a:lnTo>
                      <a:pt x="80" y="30"/>
                    </a:lnTo>
                    <a:lnTo>
                      <a:pt x="68" y="33"/>
                    </a:lnTo>
                    <a:lnTo>
                      <a:pt x="58" y="35"/>
                    </a:lnTo>
                    <a:lnTo>
                      <a:pt x="50" y="37"/>
                    </a:lnTo>
                    <a:lnTo>
                      <a:pt x="36" y="42"/>
                    </a:lnTo>
                    <a:lnTo>
                      <a:pt x="20" y="42"/>
                    </a:lnTo>
                    <a:lnTo>
                      <a:pt x="8" y="42"/>
                    </a:lnTo>
                    <a:lnTo>
                      <a:pt x="0" y="49"/>
                    </a:lnTo>
                    <a:lnTo>
                      <a:pt x="2" y="61"/>
                    </a:lnTo>
                    <a:lnTo>
                      <a:pt x="10" y="70"/>
                    </a:lnTo>
                    <a:lnTo>
                      <a:pt x="22" y="77"/>
                    </a:lnTo>
                    <a:lnTo>
                      <a:pt x="32" y="84"/>
                    </a:lnTo>
                    <a:lnTo>
                      <a:pt x="42" y="89"/>
                    </a:lnTo>
                    <a:lnTo>
                      <a:pt x="54" y="91"/>
                    </a:lnTo>
                    <a:lnTo>
                      <a:pt x="68" y="96"/>
                    </a:lnTo>
                    <a:lnTo>
                      <a:pt x="80" y="103"/>
                    </a:lnTo>
                    <a:lnTo>
                      <a:pt x="92" y="115"/>
                    </a:lnTo>
                    <a:lnTo>
                      <a:pt x="102" y="129"/>
                    </a:lnTo>
                    <a:lnTo>
                      <a:pt x="104" y="143"/>
                    </a:lnTo>
                    <a:lnTo>
                      <a:pt x="92" y="155"/>
                    </a:lnTo>
                    <a:lnTo>
                      <a:pt x="74" y="167"/>
                    </a:lnTo>
                    <a:lnTo>
                      <a:pt x="64" y="183"/>
                    </a:lnTo>
                    <a:lnTo>
                      <a:pt x="58" y="197"/>
                    </a:lnTo>
                    <a:lnTo>
                      <a:pt x="56" y="204"/>
                    </a:lnTo>
                    <a:lnTo>
                      <a:pt x="52" y="244"/>
                    </a:lnTo>
                    <a:lnTo>
                      <a:pt x="106" y="244"/>
                    </a:lnTo>
                    <a:lnTo>
                      <a:pt x="111" y="246"/>
                    </a:lnTo>
                    <a:lnTo>
                      <a:pt x="119" y="251"/>
                    </a:lnTo>
                    <a:lnTo>
                      <a:pt x="129" y="256"/>
                    </a:lnTo>
                    <a:lnTo>
                      <a:pt x="139" y="253"/>
                    </a:lnTo>
                    <a:lnTo>
                      <a:pt x="145" y="249"/>
                    </a:lnTo>
                    <a:lnTo>
                      <a:pt x="153" y="244"/>
                    </a:lnTo>
                    <a:lnTo>
                      <a:pt x="163" y="237"/>
                    </a:lnTo>
                    <a:lnTo>
                      <a:pt x="173" y="228"/>
                    </a:lnTo>
                    <a:lnTo>
                      <a:pt x="185" y="221"/>
                    </a:lnTo>
                    <a:lnTo>
                      <a:pt x="193" y="214"/>
                    </a:lnTo>
                    <a:lnTo>
                      <a:pt x="199" y="206"/>
                    </a:lnTo>
                    <a:lnTo>
                      <a:pt x="201" y="202"/>
                    </a:lnTo>
                    <a:lnTo>
                      <a:pt x="201" y="192"/>
                    </a:lnTo>
                    <a:lnTo>
                      <a:pt x="199" y="181"/>
                    </a:lnTo>
                    <a:lnTo>
                      <a:pt x="201" y="167"/>
                    </a:lnTo>
                    <a:lnTo>
                      <a:pt x="203" y="152"/>
                    </a:lnTo>
                    <a:lnTo>
                      <a:pt x="209" y="136"/>
                    </a:lnTo>
                    <a:lnTo>
                      <a:pt x="217" y="120"/>
                    </a:lnTo>
                    <a:lnTo>
                      <a:pt x="225" y="110"/>
                    </a:lnTo>
                    <a:lnTo>
                      <a:pt x="235" y="108"/>
                    </a:lnTo>
                    <a:lnTo>
                      <a:pt x="247" y="115"/>
                    </a:lnTo>
                    <a:lnTo>
                      <a:pt x="257" y="127"/>
                    </a:lnTo>
                    <a:lnTo>
                      <a:pt x="265" y="138"/>
                    </a:lnTo>
                    <a:lnTo>
                      <a:pt x="269" y="152"/>
                    </a:lnTo>
                    <a:lnTo>
                      <a:pt x="271" y="162"/>
                    </a:lnTo>
                    <a:lnTo>
                      <a:pt x="276" y="167"/>
                    </a:lnTo>
                    <a:lnTo>
                      <a:pt x="284" y="169"/>
                    </a:lnTo>
                    <a:lnTo>
                      <a:pt x="298" y="162"/>
                    </a:lnTo>
                    <a:lnTo>
                      <a:pt x="310" y="152"/>
                    </a:lnTo>
                    <a:lnTo>
                      <a:pt x="320" y="138"/>
                    </a:lnTo>
                    <a:lnTo>
                      <a:pt x="332" y="120"/>
                    </a:lnTo>
                    <a:lnTo>
                      <a:pt x="346" y="101"/>
                    </a:lnTo>
                    <a:lnTo>
                      <a:pt x="360" y="80"/>
                    </a:lnTo>
                    <a:lnTo>
                      <a:pt x="378" y="58"/>
                    </a:lnTo>
                    <a:lnTo>
                      <a:pt x="400" y="40"/>
                    </a:lnTo>
                    <a:lnTo>
                      <a:pt x="424" y="26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" name=""/>
              <p:cNvSpPr/>
              <p:nvPr/>
            </p:nvSpPr>
            <p:spPr>
              <a:xfrm>
                <a:off x="1328760" y="2136600"/>
                <a:ext cx="365040" cy="204840"/>
              </a:xfrm>
              <a:custGeom>
                <a:avLst/>
                <a:gdLst/>
                <a:ahLst/>
                <a:rect l="l" t="t" r="r" b="b"/>
                <a:pathLst>
                  <a:path w="213" h="129">
                    <a:moveTo>
                      <a:pt x="22" y="9"/>
                    </a:moveTo>
                    <a:lnTo>
                      <a:pt x="32" y="4"/>
                    </a:lnTo>
                    <a:lnTo>
                      <a:pt x="44" y="0"/>
                    </a:lnTo>
                    <a:lnTo>
                      <a:pt x="58" y="0"/>
                    </a:lnTo>
                    <a:lnTo>
                      <a:pt x="70" y="0"/>
                    </a:lnTo>
                    <a:lnTo>
                      <a:pt x="84" y="2"/>
                    </a:lnTo>
                    <a:lnTo>
                      <a:pt x="94" y="4"/>
                    </a:lnTo>
                    <a:lnTo>
                      <a:pt x="104" y="9"/>
                    </a:lnTo>
                    <a:lnTo>
                      <a:pt x="112" y="14"/>
                    </a:lnTo>
                    <a:lnTo>
                      <a:pt x="118" y="19"/>
                    </a:lnTo>
                    <a:lnTo>
                      <a:pt x="124" y="26"/>
                    </a:lnTo>
                    <a:lnTo>
                      <a:pt x="130" y="30"/>
                    </a:lnTo>
                    <a:lnTo>
                      <a:pt x="138" y="35"/>
                    </a:lnTo>
                    <a:lnTo>
                      <a:pt x="146" y="40"/>
                    </a:lnTo>
                    <a:lnTo>
                      <a:pt x="157" y="44"/>
                    </a:lnTo>
                    <a:lnTo>
                      <a:pt x="165" y="47"/>
                    </a:lnTo>
                    <a:lnTo>
                      <a:pt x="175" y="47"/>
                    </a:lnTo>
                    <a:lnTo>
                      <a:pt x="191" y="54"/>
                    </a:lnTo>
                    <a:lnTo>
                      <a:pt x="203" y="70"/>
                    </a:lnTo>
                    <a:lnTo>
                      <a:pt x="211" y="89"/>
                    </a:lnTo>
                    <a:lnTo>
                      <a:pt x="213" y="96"/>
                    </a:lnTo>
                    <a:lnTo>
                      <a:pt x="211" y="96"/>
                    </a:lnTo>
                    <a:lnTo>
                      <a:pt x="207" y="98"/>
                    </a:lnTo>
                    <a:lnTo>
                      <a:pt x="199" y="101"/>
                    </a:lnTo>
                    <a:lnTo>
                      <a:pt x="191" y="106"/>
                    </a:lnTo>
                    <a:lnTo>
                      <a:pt x="181" y="108"/>
                    </a:lnTo>
                    <a:lnTo>
                      <a:pt x="169" y="108"/>
                    </a:lnTo>
                    <a:lnTo>
                      <a:pt x="159" y="110"/>
                    </a:lnTo>
                    <a:lnTo>
                      <a:pt x="148" y="108"/>
                    </a:lnTo>
                    <a:lnTo>
                      <a:pt x="138" y="106"/>
                    </a:lnTo>
                    <a:lnTo>
                      <a:pt x="126" y="108"/>
                    </a:lnTo>
                    <a:lnTo>
                      <a:pt x="114" y="110"/>
                    </a:lnTo>
                    <a:lnTo>
                      <a:pt x="102" y="115"/>
                    </a:lnTo>
                    <a:lnTo>
                      <a:pt x="90" y="120"/>
                    </a:lnTo>
                    <a:lnTo>
                      <a:pt x="82" y="122"/>
                    </a:lnTo>
                    <a:lnTo>
                      <a:pt x="76" y="127"/>
                    </a:lnTo>
                    <a:lnTo>
                      <a:pt x="74" y="127"/>
                    </a:lnTo>
                    <a:lnTo>
                      <a:pt x="64" y="129"/>
                    </a:lnTo>
                    <a:lnTo>
                      <a:pt x="46" y="129"/>
                    </a:lnTo>
                    <a:lnTo>
                      <a:pt x="26" y="129"/>
                    </a:lnTo>
                    <a:lnTo>
                      <a:pt x="16" y="120"/>
                    </a:lnTo>
                    <a:lnTo>
                      <a:pt x="20" y="103"/>
                    </a:lnTo>
                    <a:lnTo>
                      <a:pt x="30" y="84"/>
                    </a:lnTo>
                    <a:lnTo>
                      <a:pt x="38" y="70"/>
                    </a:lnTo>
                    <a:lnTo>
                      <a:pt x="42" y="66"/>
                    </a:lnTo>
                    <a:lnTo>
                      <a:pt x="0" y="33"/>
                    </a:lnTo>
                    <a:lnTo>
                      <a:pt x="0" y="33"/>
                    </a:lnTo>
                    <a:lnTo>
                      <a:pt x="2" y="28"/>
                    </a:lnTo>
                    <a:lnTo>
                      <a:pt x="8" y="21"/>
                    </a:lnTo>
                    <a:lnTo>
                      <a:pt x="22" y="9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" name=""/>
              <p:cNvSpPr/>
              <p:nvPr/>
            </p:nvSpPr>
            <p:spPr>
              <a:xfrm>
                <a:off x="3506760" y="2366640"/>
                <a:ext cx="281160" cy="160560"/>
              </a:xfrm>
              <a:custGeom>
                <a:avLst/>
                <a:gdLst/>
                <a:ahLst/>
                <a:rect l="l" t="t" r="r" b="b"/>
                <a:pathLst>
                  <a:path w="165" h="101">
                    <a:moveTo>
                      <a:pt x="65" y="31"/>
                    </a:moveTo>
                    <a:lnTo>
                      <a:pt x="67" y="43"/>
                    </a:lnTo>
                    <a:lnTo>
                      <a:pt x="75" y="45"/>
                    </a:lnTo>
                    <a:lnTo>
                      <a:pt x="87" y="40"/>
                    </a:lnTo>
                    <a:lnTo>
                      <a:pt x="99" y="31"/>
                    </a:lnTo>
                    <a:lnTo>
                      <a:pt x="113" y="22"/>
                    </a:lnTo>
                    <a:lnTo>
                      <a:pt x="127" y="10"/>
                    </a:lnTo>
                    <a:lnTo>
                      <a:pt x="139" y="5"/>
                    </a:lnTo>
                    <a:lnTo>
                      <a:pt x="149" y="5"/>
                    </a:lnTo>
                    <a:lnTo>
                      <a:pt x="161" y="22"/>
                    </a:lnTo>
                    <a:lnTo>
                      <a:pt x="165" y="45"/>
                    </a:lnTo>
                    <a:lnTo>
                      <a:pt x="165" y="64"/>
                    </a:lnTo>
                    <a:lnTo>
                      <a:pt x="165" y="73"/>
                    </a:lnTo>
                    <a:lnTo>
                      <a:pt x="161" y="78"/>
                    </a:lnTo>
                    <a:lnTo>
                      <a:pt x="151" y="85"/>
                    </a:lnTo>
                    <a:lnTo>
                      <a:pt x="133" y="94"/>
                    </a:lnTo>
                    <a:lnTo>
                      <a:pt x="113" y="99"/>
                    </a:lnTo>
                    <a:lnTo>
                      <a:pt x="101" y="99"/>
                    </a:lnTo>
                    <a:lnTo>
                      <a:pt x="89" y="99"/>
                    </a:lnTo>
                    <a:lnTo>
                      <a:pt x="77" y="101"/>
                    </a:lnTo>
                    <a:lnTo>
                      <a:pt x="65" y="99"/>
                    </a:lnTo>
                    <a:lnTo>
                      <a:pt x="55" y="99"/>
                    </a:lnTo>
                    <a:lnTo>
                      <a:pt x="47" y="97"/>
                    </a:lnTo>
                    <a:lnTo>
                      <a:pt x="43" y="94"/>
                    </a:lnTo>
                    <a:lnTo>
                      <a:pt x="39" y="87"/>
                    </a:lnTo>
                    <a:lnTo>
                      <a:pt x="30" y="76"/>
                    </a:lnTo>
                    <a:lnTo>
                      <a:pt x="16" y="64"/>
                    </a:lnTo>
                    <a:lnTo>
                      <a:pt x="6" y="59"/>
                    </a:lnTo>
                    <a:lnTo>
                      <a:pt x="0" y="57"/>
                    </a:lnTo>
                    <a:lnTo>
                      <a:pt x="0" y="50"/>
                    </a:lnTo>
                    <a:lnTo>
                      <a:pt x="2" y="31"/>
                    </a:lnTo>
                    <a:lnTo>
                      <a:pt x="10" y="12"/>
                    </a:lnTo>
                    <a:lnTo>
                      <a:pt x="22" y="0"/>
                    </a:lnTo>
                    <a:lnTo>
                      <a:pt x="39" y="0"/>
                    </a:lnTo>
                    <a:lnTo>
                      <a:pt x="51" y="5"/>
                    </a:lnTo>
                    <a:lnTo>
                      <a:pt x="61" y="17"/>
                    </a:lnTo>
                    <a:lnTo>
                      <a:pt x="65" y="31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" name=""/>
              <p:cNvSpPr/>
              <p:nvPr/>
            </p:nvSpPr>
            <p:spPr>
              <a:xfrm>
                <a:off x="4265640" y="1804680"/>
                <a:ext cx="4497480" cy="1371600"/>
              </a:xfrm>
              <a:custGeom>
                <a:avLst/>
                <a:gdLst/>
                <a:ahLst/>
                <a:rect l="l" t="t" r="r" b="b"/>
                <a:pathLst>
                  <a:path w="2638" h="822">
                    <a:moveTo>
                      <a:pt x="1950" y="822"/>
                    </a:moveTo>
                    <a:lnTo>
                      <a:pt x="1962" y="796"/>
                    </a:lnTo>
                    <a:lnTo>
                      <a:pt x="1974" y="763"/>
                    </a:lnTo>
                    <a:lnTo>
                      <a:pt x="1984" y="733"/>
                    </a:lnTo>
                    <a:lnTo>
                      <a:pt x="1992" y="714"/>
                    </a:lnTo>
                    <a:lnTo>
                      <a:pt x="1994" y="695"/>
                    </a:lnTo>
                    <a:lnTo>
                      <a:pt x="1988" y="672"/>
                    </a:lnTo>
                    <a:lnTo>
                      <a:pt x="1974" y="653"/>
                    </a:lnTo>
                    <a:lnTo>
                      <a:pt x="1950" y="646"/>
                    </a:lnTo>
                    <a:lnTo>
                      <a:pt x="1930" y="641"/>
                    </a:lnTo>
                    <a:lnTo>
                      <a:pt x="1928" y="627"/>
                    </a:lnTo>
                    <a:lnTo>
                      <a:pt x="1938" y="608"/>
                    </a:lnTo>
                    <a:lnTo>
                      <a:pt x="1956" y="585"/>
                    </a:lnTo>
                    <a:lnTo>
                      <a:pt x="1968" y="573"/>
                    </a:lnTo>
                    <a:lnTo>
                      <a:pt x="1982" y="559"/>
                    </a:lnTo>
                    <a:lnTo>
                      <a:pt x="1998" y="547"/>
                    </a:lnTo>
                    <a:lnTo>
                      <a:pt x="2014" y="535"/>
                    </a:lnTo>
                    <a:lnTo>
                      <a:pt x="2028" y="526"/>
                    </a:lnTo>
                    <a:lnTo>
                      <a:pt x="2042" y="519"/>
                    </a:lnTo>
                    <a:lnTo>
                      <a:pt x="2052" y="519"/>
                    </a:lnTo>
                    <a:lnTo>
                      <a:pt x="2056" y="521"/>
                    </a:lnTo>
                    <a:lnTo>
                      <a:pt x="2062" y="538"/>
                    </a:lnTo>
                    <a:lnTo>
                      <a:pt x="2073" y="552"/>
                    </a:lnTo>
                    <a:lnTo>
                      <a:pt x="2083" y="559"/>
                    </a:lnTo>
                    <a:lnTo>
                      <a:pt x="2093" y="554"/>
                    </a:lnTo>
                    <a:lnTo>
                      <a:pt x="2107" y="540"/>
                    </a:lnTo>
                    <a:lnTo>
                      <a:pt x="2125" y="531"/>
                    </a:lnTo>
                    <a:lnTo>
                      <a:pt x="2143" y="531"/>
                    </a:lnTo>
                    <a:lnTo>
                      <a:pt x="2151" y="540"/>
                    </a:lnTo>
                    <a:lnTo>
                      <a:pt x="2153" y="557"/>
                    </a:lnTo>
                    <a:lnTo>
                      <a:pt x="2159" y="568"/>
                    </a:lnTo>
                    <a:lnTo>
                      <a:pt x="2169" y="571"/>
                    </a:lnTo>
                    <a:lnTo>
                      <a:pt x="2183" y="559"/>
                    </a:lnTo>
                    <a:lnTo>
                      <a:pt x="2191" y="547"/>
                    </a:lnTo>
                    <a:lnTo>
                      <a:pt x="2201" y="533"/>
                    </a:lnTo>
                    <a:lnTo>
                      <a:pt x="2211" y="519"/>
                    </a:lnTo>
                    <a:lnTo>
                      <a:pt x="2223" y="505"/>
                    </a:lnTo>
                    <a:lnTo>
                      <a:pt x="2233" y="493"/>
                    </a:lnTo>
                    <a:lnTo>
                      <a:pt x="2244" y="486"/>
                    </a:lnTo>
                    <a:lnTo>
                      <a:pt x="2254" y="484"/>
                    </a:lnTo>
                    <a:lnTo>
                      <a:pt x="2262" y="491"/>
                    </a:lnTo>
                    <a:lnTo>
                      <a:pt x="2272" y="510"/>
                    </a:lnTo>
                    <a:lnTo>
                      <a:pt x="2272" y="521"/>
                    </a:lnTo>
                    <a:lnTo>
                      <a:pt x="2264" y="531"/>
                    </a:lnTo>
                    <a:lnTo>
                      <a:pt x="2252" y="547"/>
                    </a:lnTo>
                    <a:lnTo>
                      <a:pt x="2244" y="557"/>
                    </a:lnTo>
                    <a:lnTo>
                      <a:pt x="2233" y="566"/>
                    </a:lnTo>
                    <a:lnTo>
                      <a:pt x="2223" y="573"/>
                    </a:lnTo>
                    <a:lnTo>
                      <a:pt x="2213" y="580"/>
                    </a:lnTo>
                    <a:lnTo>
                      <a:pt x="2203" y="589"/>
                    </a:lnTo>
                    <a:lnTo>
                      <a:pt x="2195" y="596"/>
                    </a:lnTo>
                    <a:lnTo>
                      <a:pt x="2191" y="606"/>
                    </a:lnTo>
                    <a:lnTo>
                      <a:pt x="2193" y="615"/>
                    </a:lnTo>
                    <a:lnTo>
                      <a:pt x="2199" y="643"/>
                    </a:lnTo>
                    <a:lnTo>
                      <a:pt x="2203" y="679"/>
                    </a:lnTo>
                    <a:lnTo>
                      <a:pt x="2207" y="709"/>
                    </a:lnTo>
                    <a:lnTo>
                      <a:pt x="2219" y="726"/>
                    </a:lnTo>
                    <a:lnTo>
                      <a:pt x="2227" y="726"/>
                    </a:lnTo>
                    <a:lnTo>
                      <a:pt x="2238" y="721"/>
                    </a:lnTo>
                    <a:lnTo>
                      <a:pt x="2248" y="712"/>
                    </a:lnTo>
                    <a:lnTo>
                      <a:pt x="2260" y="702"/>
                    </a:lnTo>
                    <a:lnTo>
                      <a:pt x="2270" y="688"/>
                    </a:lnTo>
                    <a:lnTo>
                      <a:pt x="2278" y="676"/>
                    </a:lnTo>
                    <a:lnTo>
                      <a:pt x="2288" y="667"/>
                    </a:lnTo>
                    <a:lnTo>
                      <a:pt x="2294" y="658"/>
                    </a:lnTo>
                    <a:lnTo>
                      <a:pt x="2304" y="641"/>
                    </a:lnTo>
                    <a:lnTo>
                      <a:pt x="2314" y="618"/>
                    </a:lnTo>
                    <a:lnTo>
                      <a:pt x="2318" y="596"/>
                    </a:lnTo>
                    <a:lnTo>
                      <a:pt x="2320" y="578"/>
                    </a:lnTo>
                    <a:lnTo>
                      <a:pt x="2324" y="564"/>
                    </a:lnTo>
                    <a:lnTo>
                      <a:pt x="2332" y="549"/>
                    </a:lnTo>
                    <a:lnTo>
                      <a:pt x="2350" y="538"/>
                    </a:lnTo>
                    <a:lnTo>
                      <a:pt x="2374" y="528"/>
                    </a:lnTo>
                    <a:lnTo>
                      <a:pt x="2390" y="524"/>
                    </a:lnTo>
                    <a:lnTo>
                      <a:pt x="2409" y="519"/>
                    </a:lnTo>
                    <a:lnTo>
                      <a:pt x="2429" y="512"/>
                    </a:lnTo>
                    <a:lnTo>
                      <a:pt x="2447" y="505"/>
                    </a:lnTo>
                    <a:lnTo>
                      <a:pt x="2467" y="498"/>
                    </a:lnTo>
                    <a:lnTo>
                      <a:pt x="2483" y="491"/>
                    </a:lnTo>
                    <a:lnTo>
                      <a:pt x="2495" y="481"/>
                    </a:lnTo>
                    <a:lnTo>
                      <a:pt x="2501" y="472"/>
                    </a:lnTo>
                    <a:lnTo>
                      <a:pt x="2511" y="453"/>
                    </a:lnTo>
                    <a:lnTo>
                      <a:pt x="2525" y="432"/>
                    </a:lnTo>
                    <a:lnTo>
                      <a:pt x="2537" y="418"/>
                    </a:lnTo>
                    <a:lnTo>
                      <a:pt x="2543" y="411"/>
                    </a:lnTo>
                    <a:lnTo>
                      <a:pt x="2608" y="467"/>
                    </a:lnTo>
                    <a:lnTo>
                      <a:pt x="2616" y="439"/>
                    </a:lnTo>
                    <a:lnTo>
                      <a:pt x="2628" y="404"/>
                    </a:lnTo>
                    <a:lnTo>
                      <a:pt x="2638" y="369"/>
                    </a:lnTo>
                    <a:lnTo>
                      <a:pt x="2634" y="350"/>
                    </a:lnTo>
                    <a:lnTo>
                      <a:pt x="2626" y="345"/>
                    </a:lnTo>
                    <a:lnTo>
                      <a:pt x="2618" y="345"/>
                    </a:lnTo>
                    <a:lnTo>
                      <a:pt x="2606" y="345"/>
                    </a:lnTo>
                    <a:lnTo>
                      <a:pt x="2596" y="347"/>
                    </a:lnTo>
                    <a:lnTo>
                      <a:pt x="2586" y="350"/>
                    </a:lnTo>
                    <a:lnTo>
                      <a:pt x="2578" y="352"/>
                    </a:lnTo>
                    <a:lnTo>
                      <a:pt x="2572" y="354"/>
                    </a:lnTo>
                    <a:lnTo>
                      <a:pt x="2570" y="354"/>
                    </a:lnTo>
                    <a:lnTo>
                      <a:pt x="2563" y="354"/>
                    </a:lnTo>
                    <a:lnTo>
                      <a:pt x="2549" y="350"/>
                    </a:lnTo>
                    <a:lnTo>
                      <a:pt x="2531" y="340"/>
                    </a:lnTo>
                    <a:lnTo>
                      <a:pt x="2517" y="324"/>
                    </a:lnTo>
                    <a:lnTo>
                      <a:pt x="2509" y="315"/>
                    </a:lnTo>
                    <a:lnTo>
                      <a:pt x="2497" y="305"/>
                    </a:lnTo>
                    <a:lnTo>
                      <a:pt x="2483" y="296"/>
                    </a:lnTo>
                    <a:lnTo>
                      <a:pt x="2467" y="286"/>
                    </a:lnTo>
                    <a:lnTo>
                      <a:pt x="2453" y="282"/>
                    </a:lnTo>
                    <a:lnTo>
                      <a:pt x="2439" y="279"/>
                    </a:lnTo>
                    <a:lnTo>
                      <a:pt x="2427" y="279"/>
                    </a:lnTo>
                    <a:lnTo>
                      <a:pt x="2421" y="286"/>
                    </a:lnTo>
                    <a:lnTo>
                      <a:pt x="2415" y="296"/>
                    </a:lnTo>
                    <a:lnTo>
                      <a:pt x="2403" y="300"/>
                    </a:lnTo>
                    <a:lnTo>
                      <a:pt x="2386" y="305"/>
                    </a:lnTo>
                    <a:lnTo>
                      <a:pt x="2368" y="305"/>
                    </a:lnTo>
                    <a:lnTo>
                      <a:pt x="2346" y="305"/>
                    </a:lnTo>
                    <a:lnTo>
                      <a:pt x="2324" y="300"/>
                    </a:lnTo>
                    <a:lnTo>
                      <a:pt x="2300" y="296"/>
                    </a:lnTo>
                    <a:lnTo>
                      <a:pt x="2278" y="286"/>
                    </a:lnTo>
                    <a:lnTo>
                      <a:pt x="2254" y="275"/>
                    </a:lnTo>
                    <a:lnTo>
                      <a:pt x="2227" y="260"/>
                    </a:lnTo>
                    <a:lnTo>
                      <a:pt x="2199" y="244"/>
                    </a:lnTo>
                    <a:lnTo>
                      <a:pt x="2173" y="230"/>
                    </a:lnTo>
                    <a:lnTo>
                      <a:pt x="2145" y="213"/>
                    </a:lnTo>
                    <a:lnTo>
                      <a:pt x="2123" y="202"/>
                    </a:lnTo>
                    <a:lnTo>
                      <a:pt x="2101" y="195"/>
                    </a:lnTo>
                    <a:lnTo>
                      <a:pt x="2087" y="195"/>
                    </a:lnTo>
                    <a:lnTo>
                      <a:pt x="2077" y="195"/>
                    </a:lnTo>
                    <a:lnTo>
                      <a:pt x="2070" y="188"/>
                    </a:lnTo>
                    <a:lnTo>
                      <a:pt x="2064" y="181"/>
                    </a:lnTo>
                    <a:lnTo>
                      <a:pt x="2058" y="171"/>
                    </a:lnTo>
                    <a:lnTo>
                      <a:pt x="2052" y="164"/>
                    </a:lnTo>
                    <a:lnTo>
                      <a:pt x="2044" y="159"/>
                    </a:lnTo>
                    <a:lnTo>
                      <a:pt x="2034" y="157"/>
                    </a:lnTo>
                    <a:lnTo>
                      <a:pt x="2018" y="164"/>
                    </a:lnTo>
                    <a:lnTo>
                      <a:pt x="2000" y="174"/>
                    </a:lnTo>
                    <a:lnTo>
                      <a:pt x="1980" y="185"/>
                    </a:lnTo>
                    <a:lnTo>
                      <a:pt x="1960" y="197"/>
                    </a:lnTo>
                    <a:lnTo>
                      <a:pt x="1938" y="206"/>
                    </a:lnTo>
                    <a:lnTo>
                      <a:pt x="1916" y="213"/>
                    </a:lnTo>
                    <a:lnTo>
                      <a:pt x="1891" y="216"/>
                    </a:lnTo>
                    <a:lnTo>
                      <a:pt x="1865" y="213"/>
                    </a:lnTo>
                    <a:lnTo>
                      <a:pt x="1839" y="206"/>
                    </a:lnTo>
                    <a:lnTo>
                      <a:pt x="1811" y="195"/>
                    </a:lnTo>
                    <a:lnTo>
                      <a:pt x="1783" y="183"/>
                    </a:lnTo>
                    <a:lnTo>
                      <a:pt x="1753" y="174"/>
                    </a:lnTo>
                    <a:lnTo>
                      <a:pt x="1726" y="164"/>
                    </a:lnTo>
                    <a:lnTo>
                      <a:pt x="1698" y="157"/>
                    </a:lnTo>
                    <a:lnTo>
                      <a:pt x="1674" y="152"/>
                    </a:lnTo>
                    <a:lnTo>
                      <a:pt x="1654" y="152"/>
                    </a:lnTo>
                    <a:lnTo>
                      <a:pt x="1636" y="157"/>
                    </a:lnTo>
                    <a:lnTo>
                      <a:pt x="1620" y="164"/>
                    </a:lnTo>
                    <a:lnTo>
                      <a:pt x="1600" y="169"/>
                    </a:lnTo>
                    <a:lnTo>
                      <a:pt x="1582" y="174"/>
                    </a:lnTo>
                    <a:lnTo>
                      <a:pt x="1561" y="176"/>
                    </a:lnTo>
                    <a:lnTo>
                      <a:pt x="1543" y="181"/>
                    </a:lnTo>
                    <a:lnTo>
                      <a:pt x="1529" y="181"/>
                    </a:lnTo>
                    <a:lnTo>
                      <a:pt x="1521" y="183"/>
                    </a:lnTo>
                    <a:lnTo>
                      <a:pt x="1517" y="183"/>
                    </a:lnTo>
                    <a:lnTo>
                      <a:pt x="1533" y="162"/>
                    </a:lnTo>
                    <a:lnTo>
                      <a:pt x="1537" y="138"/>
                    </a:lnTo>
                    <a:lnTo>
                      <a:pt x="1535" y="122"/>
                    </a:lnTo>
                    <a:lnTo>
                      <a:pt x="1533" y="115"/>
                    </a:lnTo>
                    <a:lnTo>
                      <a:pt x="1580" y="96"/>
                    </a:lnTo>
                    <a:lnTo>
                      <a:pt x="1559" y="80"/>
                    </a:lnTo>
                    <a:lnTo>
                      <a:pt x="1541" y="63"/>
                    </a:lnTo>
                    <a:lnTo>
                      <a:pt x="1523" y="44"/>
                    </a:lnTo>
                    <a:lnTo>
                      <a:pt x="1507" y="28"/>
                    </a:lnTo>
                    <a:lnTo>
                      <a:pt x="1491" y="14"/>
                    </a:lnTo>
                    <a:lnTo>
                      <a:pt x="1477" y="4"/>
                    </a:lnTo>
                    <a:lnTo>
                      <a:pt x="1463" y="0"/>
                    </a:lnTo>
                    <a:lnTo>
                      <a:pt x="1453" y="2"/>
                    </a:lnTo>
                    <a:lnTo>
                      <a:pt x="1443" y="9"/>
                    </a:lnTo>
                    <a:lnTo>
                      <a:pt x="1433" y="18"/>
                    </a:lnTo>
                    <a:lnTo>
                      <a:pt x="1423" y="28"/>
                    </a:lnTo>
                    <a:lnTo>
                      <a:pt x="1415" y="40"/>
                    </a:lnTo>
                    <a:lnTo>
                      <a:pt x="1404" y="49"/>
                    </a:lnTo>
                    <a:lnTo>
                      <a:pt x="1396" y="56"/>
                    </a:lnTo>
                    <a:lnTo>
                      <a:pt x="1386" y="65"/>
                    </a:lnTo>
                    <a:lnTo>
                      <a:pt x="1378" y="70"/>
                    </a:lnTo>
                    <a:lnTo>
                      <a:pt x="1366" y="68"/>
                    </a:lnTo>
                    <a:lnTo>
                      <a:pt x="1354" y="56"/>
                    </a:lnTo>
                    <a:lnTo>
                      <a:pt x="1340" y="47"/>
                    </a:lnTo>
                    <a:lnTo>
                      <a:pt x="1320" y="51"/>
                    </a:lnTo>
                    <a:lnTo>
                      <a:pt x="1308" y="61"/>
                    </a:lnTo>
                    <a:lnTo>
                      <a:pt x="1294" y="73"/>
                    </a:lnTo>
                    <a:lnTo>
                      <a:pt x="1280" y="82"/>
                    </a:lnTo>
                    <a:lnTo>
                      <a:pt x="1266" y="94"/>
                    </a:lnTo>
                    <a:lnTo>
                      <a:pt x="1250" y="103"/>
                    </a:lnTo>
                    <a:lnTo>
                      <a:pt x="1235" y="110"/>
                    </a:lnTo>
                    <a:lnTo>
                      <a:pt x="1219" y="117"/>
                    </a:lnTo>
                    <a:lnTo>
                      <a:pt x="1203" y="119"/>
                    </a:lnTo>
                    <a:lnTo>
                      <a:pt x="1189" y="124"/>
                    </a:lnTo>
                    <a:lnTo>
                      <a:pt x="1177" y="136"/>
                    </a:lnTo>
                    <a:lnTo>
                      <a:pt x="1167" y="150"/>
                    </a:lnTo>
                    <a:lnTo>
                      <a:pt x="1157" y="164"/>
                    </a:lnTo>
                    <a:lnTo>
                      <a:pt x="1149" y="183"/>
                    </a:lnTo>
                    <a:lnTo>
                      <a:pt x="1139" y="199"/>
                    </a:lnTo>
                    <a:lnTo>
                      <a:pt x="1131" y="213"/>
                    </a:lnTo>
                    <a:lnTo>
                      <a:pt x="1119" y="225"/>
                    </a:lnTo>
                    <a:lnTo>
                      <a:pt x="1113" y="228"/>
                    </a:lnTo>
                    <a:lnTo>
                      <a:pt x="1103" y="230"/>
                    </a:lnTo>
                    <a:lnTo>
                      <a:pt x="1093" y="228"/>
                    </a:lnTo>
                    <a:lnTo>
                      <a:pt x="1083" y="225"/>
                    </a:lnTo>
                    <a:lnTo>
                      <a:pt x="1070" y="223"/>
                    </a:lnTo>
                    <a:lnTo>
                      <a:pt x="1058" y="218"/>
                    </a:lnTo>
                    <a:lnTo>
                      <a:pt x="1046" y="216"/>
                    </a:lnTo>
                    <a:lnTo>
                      <a:pt x="1034" y="213"/>
                    </a:lnTo>
                    <a:lnTo>
                      <a:pt x="1020" y="211"/>
                    </a:lnTo>
                    <a:lnTo>
                      <a:pt x="1004" y="213"/>
                    </a:lnTo>
                    <a:lnTo>
                      <a:pt x="986" y="216"/>
                    </a:lnTo>
                    <a:lnTo>
                      <a:pt x="968" y="221"/>
                    </a:lnTo>
                    <a:lnTo>
                      <a:pt x="952" y="230"/>
                    </a:lnTo>
                    <a:lnTo>
                      <a:pt x="938" y="239"/>
                    </a:lnTo>
                    <a:lnTo>
                      <a:pt x="928" y="249"/>
                    </a:lnTo>
                    <a:lnTo>
                      <a:pt x="924" y="263"/>
                    </a:lnTo>
                    <a:lnTo>
                      <a:pt x="920" y="275"/>
                    </a:lnTo>
                    <a:lnTo>
                      <a:pt x="909" y="286"/>
                    </a:lnTo>
                    <a:lnTo>
                      <a:pt x="895" y="296"/>
                    </a:lnTo>
                    <a:lnTo>
                      <a:pt x="881" y="300"/>
                    </a:lnTo>
                    <a:lnTo>
                      <a:pt x="865" y="307"/>
                    </a:lnTo>
                    <a:lnTo>
                      <a:pt x="849" y="310"/>
                    </a:lnTo>
                    <a:lnTo>
                      <a:pt x="835" y="312"/>
                    </a:lnTo>
                    <a:lnTo>
                      <a:pt x="823" y="312"/>
                    </a:lnTo>
                    <a:lnTo>
                      <a:pt x="809" y="312"/>
                    </a:lnTo>
                    <a:lnTo>
                      <a:pt x="793" y="310"/>
                    </a:lnTo>
                    <a:lnTo>
                      <a:pt x="773" y="307"/>
                    </a:lnTo>
                    <a:lnTo>
                      <a:pt x="753" y="305"/>
                    </a:lnTo>
                    <a:lnTo>
                      <a:pt x="732" y="305"/>
                    </a:lnTo>
                    <a:lnTo>
                      <a:pt x="716" y="307"/>
                    </a:lnTo>
                    <a:lnTo>
                      <a:pt x="702" y="312"/>
                    </a:lnTo>
                    <a:lnTo>
                      <a:pt x="694" y="319"/>
                    </a:lnTo>
                    <a:lnTo>
                      <a:pt x="682" y="340"/>
                    </a:lnTo>
                    <a:lnTo>
                      <a:pt x="668" y="362"/>
                    </a:lnTo>
                    <a:lnTo>
                      <a:pt x="654" y="380"/>
                    </a:lnTo>
                    <a:lnTo>
                      <a:pt x="648" y="387"/>
                    </a:lnTo>
                    <a:lnTo>
                      <a:pt x="590" y="380"/>
                    </a:lnTo>
                    <a:lnTo>
                      <a:pt x="586" y="383"/>
                    </a:lnTo>
                    <a:lnTo>
                      <a:pt x="577" y="385"/>
                    </a:lnTo>
                    <a:lnTo>
                      <a:pt x="567" y="390"/>
                    </a:lnTo>
                    <a:lnTo>
                      <a:pt x="555" y="392"/>
                    </a:lnTo>
                    <a:lnTo>
                      <a:pt x="545" y="394"/>
                    </a:lnTo>
                    <a:lnTo>
                      <a:pt x="537" y="397"/>
                    </a:lnTo>
                    <a:lnTo>
                      <a:pt x="535" y="394"/>
                    </a:lnTo>
                    <a:lnTo>
                      <a:pt x="541" y="387"/>
                    </a:lnTo>
                    <a:lnTo>
                      <a:pt x="551" y="364"/>
                    </a:lnTo>
                    <a:lnTo>
                      <a:pt x="549" y="336"/>
                    </a:lnTo>
                    <a:lnTo>
                      <a:pt x="535" y="312"/>
                    </a:lnTo>
                    <a:lnTo>
                      <a:pt x="519" y="305"/>
                    </a:lnTo>
                    <a:lnTo>
                      <a:pt x="509" y="307"/>
                    </a:lnTo>
                    <a:lnTo>
                      <a:pt x="495" y="310"/>
                    </a:lnTo>
                    <a:lnTo>
                      <a:pt x="481" y="312"/>
                    </a:lnTo>
                    <a:lnTo>
                      <a:pt x="465" y="312"/>
                    </a:lnTo>
                    <a:lnTo>
                      <a:pt x="449" y="310"/>
                    </a:lnTo>
                    <a:lnTo>
                      <a:pt x="437" y="307"/>
                    </a:lnTo>
                    <a:lnTo>
                      <a:pt x="429" y="300"/>
                    </a:lnTo>
                    <a:lnTo>
                      <a:pt x="425" y="293"/>
                    </a:lnTo>
                    <a:lnTo>
                      <a:pt x="421" y="268"/>
                    </a:lnTo>
                    <a:lnTo>
                      <a:pt x="410" y="232"/>
                    </a:lnTo>
                    <a:lnTo>
                      <a:pt x="394" y="202"/>
                    </a:lnTo>
                    <a:lnTo>
                      <a:pt x="376" y="183"/>
                    </a:lnTo>
                    <a:lnTo>
                      <a:pt x="364" y="181"/>
                    </a:lnTo>
                    <a:lnTo>
                      <a:pt x="350" y="185"/>
                    </a:lnTo>
                    <a:lnTo>
                      <a:pt x="334" y="195"/>
                    </a:lnTo>
                    <a:lnTo>
                      <a:pt x="316" y="206"/>
                    </a:lnTo>
                    <a:lnTo>
                      <a:pt x="298" y="221"/>
                    </a:lnTo>
                    <a:lnTo>
                      <a:pt x="278" y="237"/>
                    </a:lnTo>
                    <a:lnTo>
                      <a:pt x="260" y="253"/>
                    </a:lnTo>
                    <a:lnTo>
                      <a:pt x="243" y="268"/>
                    </a:lnTo>
                    <a:lnTo>
                      <a:pt x="225" y="284"/>
                    </a:lnTo>
                    <a:lnTo>
                      <a:pt x="207" y="303"/>
                    </a:lnTo>
                    <a:lnTo>
                      <a:pt x="187" y="324"/>
                    </a:lnTo>
                    <a:lnTo>
                      <a:pt x="167" y="345"/>
                    </a:lnTo>
                    <a:lnTo>
                      <a:pt x="147" y="366"/>
                    </a:lnTo>
                    <a:lnTo>
                      <a:pt x="129" y="383"/>
                    </a:lnTo>
                    <a:lnTo>
                      <a:pt x="113" y="399"/>
                    </a:lnTo>
                    <a:lnTo>
                      <a:pt x="101" y="411"/>
                    </a:lnTo>
                    <a:lnTo>
                      <a:pt x="85" y="432"/>
                    </a:lnTo>
                    <a:lnTo>
                      <a:pt x="74" y="453"/>
                    </a:lnTo>
                    <a:lnTo>
                      <a:pt x="72" y="479"/>
                    </a:lnTo>
                    <a:lnTo>
                      <a:pt x="80" y="505"/>
                    </a:lnTo>
                    <a:lnTo>
                      <a:pt x="93" y="535"/>
                    </a:lnTo>
                    <a:lnTo>
                      <a:pt x="105" y="568"/>
                    </a:lnTo>
                    <a:lnTo>
                      <a:pt x="117" y="594"/>
                    </a:lnTo>
                    <a:lnTo>
                      <a:pt x="133" y="604"/>
                    </a:lnTo>
                    <a:lnTo>
                      <a:pt x="143" y="604"/>
                    </a:lnTo>
                    <a:lnTo>
                      <a:pt x="155" y="601"/>
                    </a:lnTo>
                    <a:lnTo>
                      <a:pt x="167" y="599"/>
                    </a:lnTo>
                    <a:lnTo>
                      <a:pt x="179" y="594"/>
                    </a:lnTo>
                    <a:lnTo>
                      <a:pt x="191" y="587"/>
                    </a:lnTo>
                    <a:lnTo>
                      <a:pt x="203" y="582"/>
                    </a:lnTo>
                    <a:lnTo>
                      <a:pt x="211" y="575"/>
                    </a:lnTo>
                    <a:lnTo>
                      <a:pt x="217" y="566"/>
                    </a:lnTo>
                    <a:lnTo>
                      <a:pt x="227" y="547"/>
                    </a:lnTo>
                    <a:lnTo>
                      <a:pt x="241" y="528"/>
                    </a:lnTo>
                    <a:lnTo>
                      <a:pt x="249" y="510"/>
                    </a:lnTo>
                    <a:lnTo>
                      <a:pt x="249" y="486"/>
                    </a:lnTo>
                    <a:lnTo>
                      <a:pt x="241" y="460"/>
                    </a:lnTo>
                    <a:lnTo>
                      <a:pt x="237" y="437"/>
                    </a:lnTo>
                    <a:lnTo>
                      <a:pt x="239" y="418"/>
                    </a:lnTo>
                    <a:lnTo>
                      <a:pt x="249" y="399"/>
                    </a:lnTo>
                    <a:lnTo>
                      <a:pt x="260" y="390"/>
                    </a:lnTo>
                    <a:lnTo>
                      <a:pt x="270" y="380"/>
                    </a:lnTo>
                    <a:lnTo>
                      <a:pt x="282" y="371"/>
                    </a:lnTo>
                    <a:lnTo>
                      <a:pt x="292" y="362"/>
                    </a:lnTo>
                    <a:lnTo>
                      <a:pt x="302" y="354"/>
                    </a:lnTo>
                    <a:lnTo>
                      <a:pt x="310" y="347"/>
                    </a:lnTo>
                    <a:lnTo>
                      <a:pt x="316" y="345"/>
                    </a:lnTo>
                    <a:lnTo>
                      <a:pt x="318" y="343"/>
                    </a:lnTo>
                    <a:lnTo>
                      <a:pt x="320" y="343"/>
                    </a:lnTo>
                    <a:lnTo>
                      <a:pt x="326" y="345"/>
                    </a:lnTo>
                    <a:lnTo>
                      <a:pt x="332" y="354"/>
                    </a:lnTo>
                    <a:lnTo>
                      <a:pt x="334" y="369"/>
                    </a:lnTo>
                    <a:lnTo>
                      <a:pt x="332" y="380"/>
                    </a:lnTo>
                    <a:lnTo>
                      <a:pt x="324" y="385"/>
                    </a:lnTo>
                    <a:lnTo>
                      <a:pt x="312" y="392"/>
                    </a:lnTo>
                    <a:lnTo>
                      <a:pt x="298" y="404"/>
                    </a:lnTo>
                    <a:lnTo>
                      <a:pt x="286" y="427"/>
                    </a:lnTo>
                    <a:lnTo>
                      <a:pt x="286" y="455"/>
                    </a:lnTo>
                    <a:lnTo>
                      <a:pt x="296" y="479"/>
                    </a:lnTo>
                    <a:lnTo>
                      <a:pt x="318" y="486"/>
                    </a:lnTo>
                    <a:lnTo>
                      <a:pt x="334" y="481"/>
                    </a:lnTo>
                    <a:lnTo>
                      <a:pt x="350" y="474"/>
                    </a:lnTo>
                    <a:lnTo>
                      <a:pt x="366" y="467"/>
                    </a:lnTo>
                    <a:lnTo>
                      <a:pt x="382" y="460"/>
                    </a:lnTo>
                    <a:lnTo>
                      <a:pt x="398" y="451"/>
                    </a:lnTo>
                    <a:lnTo>
                      <a:pt x="412" y="446"/>
                    </a:lnTo>
                    <a:lnTo>
                      <a:pt x="423" y="441"/>
                    </a:lnTo>
                    <a:lnTo>
                      <a:pt x="431" y="441"/>
                    </a:lnTo>
                    <a:lnTo>
                      <a:pt x="443" y="453"/>
                    </a:lnTo>
                    <a:lnTo>
                      <a:pt x="455" y="474"/>
                    </a:lnTo>
                    <a:lnTo>
                      <a:pt x="465" y="495"/>
                    </a:lnTo>
                    <a:lnTo>
                      <a:pt x="473" y="510"/>
                    </a:lnTo>
                    <a:lnTo>
                      <a:pt x="461" y="512"/>
                    </a:lnTo>
                    <a:lnTo>
                      <a:pt x="449" y="514"/>
                    </a:lnTo>
                    <a:lnTo>
                      <a:pt x="439" y="521"/>
                    </a:lnTo>
                    <a:lnTo>
                      <a:pt x="429" y="528"/>
                    </a:lnTo>
                    <a:lnTo>
                      <a:pt x="421" y="535"/>
                    </a:lnTo>
                    <a:lnTo>
                      <a:pt x="414" y="540"/>
                    </a:lnTo>
                    <a:lnTo>
                      <a:pt x="410" y="545"/>
                    </a:lnTo>
                    <a:lnTo>
                      <a:pt x="408" y="547"/>
                    </a:lnTo>
                    <a:lnTo>
                      <a:pt x="404" y="547"/>
                    </a:lnTo>
                    <a:lnTo>
                      <a:pt x="394" y="545"/>
                    </a:lnTo>
                    <a:lnTo>
                      <a:pt x="378" y="542"/>
                    </a:lnTo>
                    <a:lnTo>
                      <a:pt x="362" y="540"/>
                    </a:lnTo>
                    <a:lnTo>
                      <a:pt x="344" y="540"/>
                    </a:lnTo>
                    <a:lnTo>
                      <a:pt x="328" y="542"/>
                    </a:lnTo>
                    <a:lnTo>
                      <a:pt x="318" y="547"/>
                    </a:lnTo>
                    <a:lnTo>
                      <a:pt x="314" y="554"/>
                    </a:lnTo>
                    <a:lnTo>
                      <a:pt x="310" y="580"/>
                    </a:lnTo>
                    <a:lnTo>
                      <a:pt x="302" y="611"/>
                    </a:lnTo>
                    <a:lnTo>
                      <a:pt x="284" y="636"/>
                    </a:lnTo>
                    <a:lnTo>
                      <a:pt x="260" y="641"/>
                    </a:lnTo>
                    <a:lnTo>
                      <a:pt x="243" y="636"/>
                    </a:lnTo>
                    <a:lnTo>
                      <a:pt x="221" y="634"/>
                    </a:lnTo>
                    <a:lnTo>
                      <a:pt x="197" y="636"/>
                    </a:lnTo>
                    <a:lnTo>
                      <a:pt x="171" y="639"/>
                    </a:lnTo>
                    <a:lnTo>
                      <a:pt x="147" y="643"/>
                    </a:lnTo>
                    <a:lnTo>
                      <a:pt x="123" y="653"/>
                    </a:lnTo>
                    <a:lnTo>
                      <a:pt x="105" y="667"/>
                    </a:lnTo>
                    <a:lnTo>
                      <a:pt x="91" y="683"/>
                    </a:lnTo>
                    <a:lnTo>
                      <a:pt x="80" y="700"/>
                    </a:lnTo>
                    <a:lnTo>
                      <a:pt x="70" y="714"/>
                    </a:lnTo>
                    <a:lnTo>
                      <a:pt x="62" y="726"/>
                    </a:lnTo>
                    <a:lnTo>
                      <a:pt x="52" y="737"/>
                    </a:lnTo>
                    <a:lnTo>
                      <a:pt x="44" y="747"/>
                    </a:lnTo>
                    <a:lnTo>
                      <a:pt x="36" y="756"/>
                    </a:lnTo>
                    <a:lnTo>
                      <a:pt x="28" y="766"/>
                    </a:lnTo>
                    <a:lnTo>
                      <a:pt x="22" y="777"/>
                    </a:lnTo>
                    <a:lnTo>
                      <a:pt x="16" y="789"/>
                    </a:lnTo>
                    <a:lnTo>
                      <a:pt x="10" y="799"/>
                    </a:lnTo>
                    <a:lnTo>
                      <a:pt x="4" y="810"/>
                    </a:lnTo>
                    <a:lnTo>
                      <a:pt x="0" y="822"/>
                    </a:lnTo>
                    <a:lnTo>
                      <a:pt x="1950" y="822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" name=""/>
              <p:cNvSpPr/>
              <p:nvPr/>
            </p:nvSpPr>
            <p:spPr>
              <a:xfrm>
                <a:off x="4062600" y="3100320"/>
                <a:ext cx="3551040" cy="1301760"/>
              </a:xfrm>
              <a:custGeom>
                <a:avLst/>
                <a:gdLst/>
                <a:ahLst/>
                <a:rect l="l" t="t" r="r" b="b"/>
                <a:pathLst>
                  <a:path w="2083" h="820">
                    <a:moveTo>
                      <a:pt x="133" y="0"/>
                    </a:moveTo>
                    <a:lnTo>
                      <a:pt x="127" y="14"/>
                    </a:lnTo>
                    <a:lnTo>
                      <a:pt x="121" y="26"/>
                    </a:lnTo>
                    <a:lnTo>
                      <a:pt x="117" y="35"/>
                    </a:lnTo>
                    <a:lnTo>
                      <a:pt x="113" y="40"/>
                    </a:lnTo>
                    <a:lnTo>
                      <a:pt x="103" y="47"/>
                    </a:lnTo>
                    <a:lnTo>
                      <a:pt x="91" y="47"/>
                    </a:lnTo>
                    <a:lnTo>
                      <a:pt x="77" y="47"/>
                    </a:lnTo>
                    <a:lnTo>
                      <a:pt x="63" y="42"/>
                    </a:lnTo>
                    <a:lnTo>
                      <a:pt x="48" y="38"/>
                    </a:lnTo>
                    <a:lnTo>
                      <a:pt x="36" y="33"/>
                    </a:lnTo>
                    <a:lnTo>
                      <a:pt x="28" y="31"/>
                    </a:lnTo>
                    <a:lnTo>
                      <a:pt x="26" y="28"/>
                    </a:lnTo>
                    <a:lnTo>
                      <a:pt x="22" y="33"/>
                    </a:lnTo>
                    <a:lnTo>
                      <a:pt x="14" y="47"/>
                    </a:lnTo>
                    <a:lnTo>
                      <a:pt x="4" y="66"/>
                    </a:lnTo>
                    <a:lnTo>
                      <a:pt x="0" y="85"/>
                    </a:lnTo>
                    <a:lnTo>
                      <a:pt x="4" y="108"/>
                    </a:lnTo>
                    <a:lnTo>
                      <a:pt x="12" y="139"/>
                    </a:lnTo>
                    <a:lnTo>
                      <a:pt x="22" y="167"/>
                    </a:lnTo>
                    <a:lnTo>
                      <a:pt x="32" y="183"/>
                    </a:lnTo>
                    <a:lnTo>
                      <a:pt x="38" y="188"/>
                    </a:lnTo>
                    <a:lnTo>
                      <a:pt x="44" y="193"/>
                    </a:lnTo>
                    <a:lnTo>
                      <a:pt x="55" y="195"/>
                    </a:lnTo>
                    <a:lnTo>
                      <a:pt x="65" y="197"/>
                    </a:lnTo>
                    <a:lnTo>
                      <a:pt x="77" y="195"/>
                    </a:lnTo>
                    <a:lnTo>
                      <a:pt x="87" y="193"/>
                    </a:lnTo>
                    <a:lnTo>
                      <a:pt x="97" y="186"/>
                    </a:lnTo>
                    <a:lnTo>
                      <a:pt x="107" y="176"/>
                    </a:lnTo>
                    <a:lnTo>
                      <a:pt x="115" y="162"/>
                    </a:lnTo>
                    <a:lnTo>
                      <a:pt x="127" y="146"/>
                    </a:lnTo>
                    <a:lnTo>
                      <a:pt x="139" y="125"/>
                    </a:lnTo>
                    <a:lnTo>
                      <a:pt x="153" y="103"/>
                    </a:lnTo>
                    <a:lnTo>
                      <a:pt x="167" y="85"/>
                    </a:lnTo>
                    <a:lnTo>
                      <a:pt x="181" y="68"/>
                    </a:lnTo>
                    <a:lnTo>
                      <a:pt x="195" y="54"/>
                    </a:lnTo>
                    <a:lnTo>
                      <a:pt x="207" y="47"/>
                    </a:lnTo>
                    <a:lnTo>
                      <a:pt x="220" y="42"/>
                    </a:lnTo>
                    <a:lnTo>
                      <a:pt x="232" y="42"/>
                    </a:lnTo>
                    <a:lnTo>
                      <a:pt x="244" y="40"/>
                    </a:lnTo>
                    <a:lnTo>
                      <a:pt x="256" y="42"/>
                    </a:lnTo>
                    <a:lnTo>
                      <a:pt x="268" y="45"/>
                    </a:lnTo>
                    <a:lnTo>
                      <a:pt x="280" y="49"/>
                    </a:lnTo>
                    <a:lnTo>
                      <a:pt x="290" y="56"/>
                    </a:lnTo>
                    <a:lnTo>
                      <a:pt x="298" y="66"/>
                    </a:lnTo>
                    <a:lnTo>
                      <a:pt x="306" y="78"/>
                    </a:lnTo>
                    <a:lnTo>
                      <a:pt x="316" y="92"/>
                    </a:lnTo>
                    <a:lnTo>
                      <a:pt x="326" y="108"/>
                    </a:lnTo>
                    <a:lnTo>
                      <a:pt x="336" y="125"/>
                    </a:lnTo>
                    <a:lnTo>
                      <a:pt x="346" y="139"/>
                    </a:lnTo>
                    <a:lnTo>
                      <a:pt x="354" y="153"/>
                    </a:lnTo>
                    <a:lnTo>
                      <a:pt x="358" y="162"/>
                    </a:lnTo>
                    <a:lnTo>
                      <a:pt x="360" y="165"/>
                    </a:lnTo>
                    <a:lnTo>
                      <a:pt x="372" y="122"/>
                    </a:lnTo>
                    <a:lnTo>
                      <a:pt x="415" y="108"/>
                    </a:lnTo>
                    <a:lnTo>
                      <a:pt x="431" y="183"/>
                    </a:lnTo>
                    <a:lnTo>
                      <a:pt x="433" y="179"/>
                    </a:lnTo>
                    <a:lnTo>
                      <a:pt x="441" y="167"/>
                    </a:lnTo>
                    <a:lnTo>
                      <a:pt x="453" y="148"/>
                    </a:lnTo>
                    <a:lnTo>
                      <a:pt x="467" y="127"/>
                    </a:lnTo>
                    <a:lnTo>
                      <a:pt x="485" y="99"/>
                    </a:lnTo>
                    <a:lnTo>
                      <a:pt x="501" y="66"/>
                    </a:lnTo>
                    <a:lnTo>
                      <a:pt x="513" y="40"/>
                    </a:lnTo>
                    <a:lnTo>
                      <a:pt x="519" y="28"/>
                    </a:lnTo>
                    <a:lnTo>
                      <a:pt x="523" y="31"/>
                    </a:lnTo>
                    <a:lnTo>
                      <a:pt x="533" y="33"/>
                    </a:lnTo>
                    <a:lnTo>
                      <a:pt x="545" y="40"/>
                    </a:lnTo>
                    <a:lnTo>
                      <a:pt x="558" y="47"/>
                    </a:lnTo>
                    <a:lnTo>
                      <a:pt x="566" y="52"/>
                    </a:lnTo>
                    <a:lnTo>
                      <a:pt x="574" y="54"/>
                    </a:lnTo>
                    <a:lnTo>
                      <a:pt x="586" y="59"/>
                    </a:lnTo>
                    <a:lnTo>
                      <a:pt x="596" y="61"/>
                    </a:lnTo>
                    <a:lnTo>
                      <a:pt x="606" y="63"/>
                    </a:lnTo>
                    <a:lnTo>
                      <a:pt x="614" y="63"/>
                    </a:lnTo>
                    <a:lnTo>
                      <a:pt x="620" y="66"/>
                    </a:lnTo>
                    <a:lnTo>
                      <a:pt x="622" y="66"/>
                    </a:lnTo>
                    <a:lnTo>
                      <a:pt x="630" y="68"/>
                    </a:lnTo>
                    <a:lnTo>
                      <a:pt x="646" y="73"/>
                    </a:lnTo>
                    <a:lnTo>
                      <a:pt x="666" y="80"/>
                    </a:lnTo>
                    <a:lnTo>
                      <a:pt x="680" y="89"/>
                    </a:lnTo>
                    <a:lnTo>
                      <a:pt x="690" y="103"/>
                    </a:lnTo>
                    <a:lnTo>
                      <a:pt x="704" y="122"/>
                    </a:lnTo>
                    <a:lnTo>
                      <a:pt x="717" y="139"/>
                    </a:lnTo>
                    <a:lnTo>
                      <a:pt x="723" y="146"/>
                    </a:lnTo>
                    <a:lnTo>
                      <a:pt x="706" y="148"/>
                    </a:lnTo>
                    <a:lnTo>
                      <a:pt x="692" y="150"/>
                    </a:lnTo>
                    <a:lnTo>
                      <a:pt x="678" y="153"/>
                    </a:lnTo>
                    <a:lnTo>
                      <a:pt x="666" y="153"/>
                    </a:lnTo>
                    <a:lnTo>
                      <a:pt x="654" y="153"/>
                    </a:lnTo>
                    <a:lnTo>
                      <a:pt x="642" y="153"/>
                    </a:lnTo>
                    <a:lnTo>
                      <a:pt x="632" y="150"/>
                    </a:lnTo>
                    <a:lnTo>
                      <a:pt x="622" y="146"/>
                    </a:lnTo>
                    <a:lnTo>
                      <a:pt x="610" y="141"/>
                    </a:lnTo>
                    <a:lnTo>
                      <a:pt x="598" y="141"/>
                    </a:lnTo>
                    <a:lnTo>
                      <a:pt x="586" y="141"/>
                    </a:lnTo>
                    <a:lnTo>
                      <a:pt x="574" y="141"/>
                    </a:lnTo>
                    <a:lnTo>
                      <a:pt x="560" y="143"/>
                    </a:lnTo>
                    <a:lnTo>
                      <a:pt x="547" y="148"/>
                    </a:lnTo>
                    <a:lnTo>
                      <a:pt x="535" y="153"/>
                    </a:lnTo>
                    <a:lnTo>
                      <a:pt x="525" y="157"/>
                    </a:lnTo>
                    <a:lnTo>
                      <a:pt x="509" y="176"/>
                    </a:lnTo>
                    <a:lnTo>
                      <a:pt x="497" y="197"/>
                    </a:lnTo>
                    <a:lnTo>
                      <a:pt x="491" y="219"/>
                    </a:lnTo>
                    <a:lnTo>
                      <a:pt x="489" y="226"/>
                    </a:lnTo>
                    <a:lnTo>
                      <a:pt x="495" y="228"/>
                    </a:lnTo>
                    <a:lnTo>
                      <a:pt x="509" y="233"/>
                    </a:lnTo>
                    <a:lnTo>
                      <a:pt x="529" y="240"/>
                    </a:lnTo>
                    <a:lnTo>
                      <a:pt x="547" y="244"/>
                    </a:lnTo>
                    <a:lnTo>
                      <a:pt x="560" y="251"/>
                    </a:lnTo>
                    <a:lnTo>
                      <a:pt x="568" y="259"/>
                    </a:lnTo>
                    <a:lnTo>
                      <a:pt x="572" y="273"/>
                    </a:lnTo>
                    <a:lnTo>
                      <a:pt x="574" y="289"/>
                    </a:lnTo>
                    <a:lnTo>
                      <a:pt x="570" y="308"/>
                    </a:lnTo>
                    <a:lnTo>
                      <a:pt x="564" y="329"/>
                    </a:lnTo>
                    <a:lnTo>
                      <a:pt x="556" y="343"/>
                    </a:lnTo>
                    <a:lnTo>
                      <a:pt x="552" y="350"/>
                    </a:lnTo>
                    <a:lnTo>
                      <a:pt x="564" y="362"/>
                    </a:lnTo>
                    <a:lnTo>
                      <a:pt x="580" y="378"/>
                    </a:lnTo>
                    <a:lnTo>
                      <a:pt x="594" y="399"/>
                    </a:lnTo>
                    <a:lnTo>
                      <a:pt x="600" y="414"/>
                    </a:lnTo>
                    <a:lnTo>
                      <a:pt x="616" y="423"/>
                    </a:lnTo>
                    <a:lnTo>
                      <a:pt x="628" y="442"/>
                    </a:lnTo>
                    <a:lnTo>
                      <a:pt x="638" y="463"/>
                    </a:lnTo>
                    <a:lnTo>
                      <a:pt x="642" y="482"/>
                    </a:lnTo>
                    <a:lnTo>
                      <a:pt x="646" y="493"/>
                    </a:lnTo>
                    <a:lnTo>
                      <a:pt x="652" y="512"/>
                    </a:lnTo>
                    <a:lnTo>
                      <a:pt x="662" y="533"/>
                    </a:lnTo>
                    <a:lnTo>
                      <a:pt x="672" y="559"/>
                    </a:lnTo>
                    <a:lnTo>
                      <a:pt x="684" y="585"/>
                    </a:lnTo>
                    <a:lnTo>
                      <a:pt x="694" y="606"/>
                    </a:lnTo>
                    <a:lnTo>
                      <a:pt x="704" y="623"/>
                    </a:lnTo>
                    <a:lnTo>
                      <a:pt x="710" y="630"/>
                    </a:lnTo>
                    <a:lnTo>
                      <a:pt x="725" y="637"/>
                    </a:lnTo>
                    <a:lnTo>
                      <a:pt x="741" y="651"/>
                    </a:lnTo>
                    <a:lnTo>
                      <a:pt x="757" y="665"/>
                    </a:lnTo>
                    <a:lnTo>
                      <a:pt x="767" y="672"/>
                    </a:lnTo>
                    <a:lnTo>
                      <a:pt x="773" y="672"/>
                    </a:lnTo>
                    <a:lnTo>
                      <a:pt x="779" y="672"/>
                    </a:lnTo>
                    <a:lnTo>
                      <a:pt x="789" y="667"/>
                    </a:lnTo>
                    <a:lnTo>
                      <a:pt x="797" y="663"/>
                    </a:lnTo>
                    <a:lnTo>
                      <a:pt x="807" y="658"/>
                    </a:lnTo>
                    <a:lnTo>
                      <a:pt x="815" y="651"/>
                    </a:lnTo>
                    <a:lnTo>
                      <a:pt x="823" y="641"/>
                    </a:lnTo>
                    <a:lnTo>
                      <a:pt x="827" y="632"/>
                    </a:lnTo>
                    <a:lnTo>
                      <a:pt x="831" y="623"/>
                    </a:lnTo>
                    <a:lnTo>
                      <a:pt x="837" y="609"/>
                    </a:lnTo>
                    <a:lnTo>
                      <a:pt x="847" y="595"/>
                    </a:lnTo>
                    <a:lnTo>
                      <a:pt x="855" y="578"/>
                    </a:lnTo>
                    <a:lnTo>
                      <a:pt x="865" y="564"/>
                    </a:lnTo>
                    <a:lnTo>
                      <a:pt x="875" y="550"/>
                    </a:lnTo>
                    <a:lnTo>
                      <a:pt x="886" y="540"/>
                    </a:lnTo>
                    <a:lnTo>
                      <a:pt x="894" y="533"/>
                    </a:lnTo>
                    <a:lnTo>
                      <a:pt x="910" y="524"/>
                    </a:lnTo>
                    <a:lnTo>
                      <a:pt x="926" y="512"/>
                    </a:lnTo>
                    <a:lnTo>
                      <a:pt x="936" y="503"/>
                    </a:lnTo>
                    <a:lnTo>
                      <a:pt x="940" y="498"/>
                    </a:lnTo>
                    <a:lnTo>
                      <a:pt x="918" y="491"/>
                    </a:lnTo>
                    <a:lnTo>
                      <a:pt x="896" y="484"/>
                    </a:lnTo>
                    <a:lnTo>
                      <a:pt x="873" y="477"/>
                    </a:lnTo>
                    <a:lnTo>
                      <a:pt x="851" y="470"/>
                    </a:lnTo>
                    <a:lnTo>
                      <a:pt x="831" y="461"/>
                    </a:lnTo>
                    <a:lnTo>
                      <a:pt x="813" y="451"/>
                    </a:lnTo>
                    <a:lnTo>
                      <a:pt x="799" y="442"/>
                    </a:lnTo>
                    <a:lnTo>
                      <a:pt x="789" y="430"/>
                    </a:lnTo>
                    <a:lnTo>
                      <a:pt x="779" y="407"/>
                    </a:lnTo>
                    <a:lnTo>
                      <a:pt x="777" y="385"/>
                    </a:lnTo>
                    <a:lnTo>
                      <a:pt x="785" y="367"/>
                    </a:lnTo>
                    <a:lnTo>
                      <a:pt x="799" y="352"/>
                    </a:lnTo>
                    <a:lnTo>
                      <a:pt x="815" y="350"/>
                    </a:lnTo>
                    <a:lnTo>
                      <a:pt x="829" y="357"/>
                    </a:lnTo>
                    <a:lnTo>
                      <a:pt x="841" y="371"/>
                    </a:lnTo>
                    <a:lnTo>
                      <a:pt x="849" y="385"/>
                    </a:lnTo>
                    <a:lnTo>
                      <a:pt x="853" y="392"/>
                    </a:lnTo>
                    <a:lnTo>
                      <a:pt x="857" y="399"/>
                    </a:lnTo>
                    <a:lnTo>
                      <a:pt x="865" y="409"/>
                    </a:lnTo>
                    <a:lnTo>
                      <a:pt x="873" y="418"/>
                    </a:lnTo>
                    <a:lnTo>
                      <a:pt x="882" y="428"/>
                    </a:lnTo>
                    <a:lnTo>
                      <a:pt x="892" y="435"/>
                    </a:lnTo>
                    <a:lnTo>
                      <a:pt x="902" y="437"/>
                    </a:lnTo>
                    <a:lnTo>
                      <a:pt x="914" y="437"/>
                    </a:lnTo>
                    <a:lnTo>
                      <a:pt x="928" y="437"/>
                    </a:lnTo>
                    <a:lnTo>
                      <a:pt x="946" y="437"/>
                    </a:lnTo>
                    <a:lnTo>
                      <a:pt x="966" y="442"/>
                    </a:lnTo>
                    <a:lnTo>
                      <a:pt x="988" y="449"/>
                    </a:lnTo>
                    <a:lnTo>
                      <a:pt x="1008" y="458"/>
                    </a:lnTo>
                    <a:lnTo>
                      <a:pt x="1028" y="468"/>
                    </a:lnTo>
                    <a:lnTo>
                      <a:pt x="1047" y="477"/>
                    </a:lnTo>
                    <a:lnTo>
                      <a:pt x="1059" y="489"/>
                    </a:lnTo>
                    <a:lnTo>
                      <a:pt x="1069" y="501"/>
                    </a:lnTo>
                    <a:lnTo>
                      <a:pt x="1081" y="510"/>
                    </a:lnTo>
                    <a:lnTo>
                      <a:pt x="1093" y="519"/>
                    </a:lnTo>
                    <a:lnTo>
                      <a:pt x="1105" y="526"/>
                    </a:lnTo>
                    <a:lnTo>
                      <a:pt x="1117" y="533"/>
                    </a:lnTo>
                    <a:lnTo>
                      <a:pt x="1125" y="543"/>
                    </a:lnTo>
                    <a:lnTo>
                      <a:pt x="1131" y="552"/>
                    </a:lnTo>
                    <a:lnTo>
                      <a:pt x="1135" y="564"/>
                    </a:lnTo>
                    <a:lnTo>
                      <a:pt x="1139" y="592"/>
                    </a:lnTo>
                    <a:lnTo>
                      <a:pt x="1143" y="618"/>
                    </a:lnTo>
                    <a:lnTo>
                      <a:pt x="1149" y="646"/>
                    </a:lnTo>
                    <a:lnTo>
                      <a:pt x="1159" y="667"/>
                    </a:lnTo>
                    <a:lnTo>
                      <a:pt x="1171" y="688"/>
                    </a:lnTo>
                    <a:lnTo>
                      <a:pt x="1183" y="714"/>
                    </a:lnTo>
                    <a:lnTo>
                      <a:pt x="1197" y="740"/>
                    </a:lnTo>
                    <a:lnTo>
                      <a:pt x="1212" y="759"/>
                    </a:lnTo>
                    <a:lnTo>
                      <a:pt x="1226" y="768"/>
                    </a:lnTo>
                    <a:lnTo>
                      <a:pt x="1236" y="771"/>
                    </a:lnTo>
                    <a:lnTo>
                      <a:pt x="1242" y="759"/>
                    </a:lnTo>
                    <a:lnTo>
                      <a:pt x="1244" y="726"/>
                    </a:lnTo>
                    <a:lnTo>
                      <a:pt x="1246" y="684"/>
                    </a:lnTo>
                    <a:lnTo>
                      <a:pt x="1254" y="641"/>
                    </a:lnTo>
                    <a:lnTo>
                      <a:pt x="1268" y="609"/>
                    </a:lnTo>
                    <a:lnTo>
                      <a:pt x="1292" y="580"/>
                    </a:lnTo>
                    <a:lnTo>
                      <a:pt x="1306" y="569"/>
                    </a:lnTo>
                    <a:lnTo>
                      <a:pt x="1318" y="559"/>
                    </a:lnTo>
                    <a:lnTo>
                      <a:pt x="1330" y="550"/>
                    </a:lnTo>
                    <a:lnTo>
                      <a:pt x="1342" y="543"/>
                    </a:lnTo>
                    <a:lnTo>
                      <a:pt x="1352" y="536"/>
                    </a:lnTo>
                    <a:lnTo>
                      <a:pt x="1362" y="531"/>
                    </a:lnTo>
                    <a:lnTo>
                      <a:pt x="1370" y="526"/>
                    </a:lnTo>
                    <a:lnTo>
                      <a:pt x="1377" y="522"/>
                    </a:lnTo>
                    <a:lnTo>
                      <a:pt x="1393" y="508"/>
                    </a:lnTo>
                    <a:lnTo>
                      <a:pt x="1411" y="489"/>
                    </a:lnTo>
                    <a:lnTo>
                      <a:pt x="1425" y="482"/>
                    </a:lnTo>
                    <a:lnTo>
                      <a:pt x="1429" y="505"/>
                    </a:lnTo>
                    <a:lnTo>
                      <a:pt x="1427" y="543"/>
                    </a:lnTo>
                    <a:lnTo>
                      <a:pt x="1427" y="571"/>
                    </a:lnTo>
                    <a:lnTo>
                      <a:pt x="1433" y="597"/>
                    </a:lnTo>
                    <a:lnTo>
                      <a:pt x="1449" y="623"/>
                    </a:lnTo>
                    <a:lnTo>
                      <a:pt x="1465" y="651"/>
                    </a:lnTo>
                    <a:lnTo>
                      <a:pt x="1477" y="679"/>
                    </a:lnTo>
                    <a:lnTo>
                      <a:pt x="1485" y="707"/>
                    </a:lnTo>
                    <a:lnTo>
                      <a:pt x="1491" y="728"/>
                    </a:lnTo>
                    <a:lnTo>
                      <a:pt x="1495" y="752"/>
                    </a:lnTo>
                    <a:lnTo>
                      <a:pt x="1497" y="778"/>
                    </a:lnTo>
                    <a:lnTo>
                      <a:pt x="1501" y="799"/>
                    </a:lnTo>
                    <a:lnTo>
                      <a:pt x="1501" y="808"/>
                    </a:lnTo>
                    <a:lnTo>
                      <a:pt x="1537" y="778"/>
                    </a:lnTo>
                    <a:lnTo>
                      <a:pt x="1541" y="787"/>
                    </a:lnTo>
                    <a:lnTo>
                      <a:pt x="1552" y="804"/>
                    </a:lnTo>
                    <a:lnTo>
                      <a:pt x="1564" y="820"/>
                    </a:lnTo>
                    <a:lnTo>
                      <a:pt x="1576" y="820"/>
                    </a:lnTo>
                    <a:lnTo>
                      <a:pt x="1578" y="804"/>
                    </a:lnTo>
                    <a:lnTo>
                      <a:pt x="1570" y="778"/>
                    </a:lnTo>
                    <a:lnTo>
                      <a:pt x="1560" y="752"/>
                    </a:lnTo>
                    <a:lnTo>
                      <a:pt x="1560" y="728"/>
                    </a:lnTo>
                    <a:lnTo>
                      <a:pt x="1568" y="714"/>
                    </a:lnTo>
                    <a:lnTo>
                      <a:pt x="1578" y="710"/>
                    </a:lnTo>
                    <a:lnTo>
                      <a:pt x="1590" y="710"/>
                    </a:lnTo>
                    <a:lnTo>
                      <a:pt x="1602" y="710"/>
                    </a:lnTo>
                    <a:lnTo>
                      <a:pt x="1616" y="705"/>
                    </a:lnTo>
                    <a:lnTo>
                      <a:pt x="1632" y="696"/>
                    </a:lnTo>
                    <a:lnTo>
                      <a:pt x="1646" y="681"/>
                    </a:lnTo>
                    <a:lnTo>
                      <a:pt x="1660" y="667"/>
                    </a:lnTo>
                    <a:lnTo>
                      <a:pt x="1664" y="653"/>
                    </a:lnTo>
                    <a:lnTo>
                      <a:pt x="1658" y="639"/>
                    </a:lnTo>
                    <a:lnTo>
                      <a:pt x="1648" y="625"/>
                    </a:lnTo>
                    <a:lnTo>
                      <a:pt x="1644" y="611"/>
                    </a:lnTo>
                    <a:lnTo>
                      <a:pt x="1638" y="597"/>
                    </a:lnTo>
                    <a:lnTo>
                      <a:pt x="1628" y="585"/>
                    </a:lnTo>
                    <a:lnTo>
                      <a:pt x="1618" y="576"/>
                    </a:lnTo>
                    <a:lnTo>
                      <a:pt x="1618" y="562"/>
                    </a:lnTo>
                    <a:lnTo>
                      <a:pt x="1624" y="555"/>
                    </a:lnTo>
                    <a:lnTo>
                      <a:pt x="1634" y="545"/>
                    </a:lnTo>
                    <a:lnTo>
                      <a:pt x="1648" y="538"/>
                    </a:lnTo>
                    <a:lnTo>
                      <a:pt x="1662" y="529"/>
                    </a:lnTo>
                    <a:lnTo>
                      <a:pt x="1680" y="519"/>
                    </a:lnTo>
                    <a:lnTo>
                      <a:pt x="1696" y="512"/>
                    </a:lnTo>
                    <a:lnTo>
                      <a:pt x="1711" y="505"/>
                    </a:lnTo>
                    <a:lnTo>
                      <a:pt x="1725" y="498"/>
                    </a:lnTo>
                    <a:lnTo>
                      <a:pt x="1735" y="493"/>
                    </a:lnTo>
                    <a:lnTo>
                      <a:pt x="1747" y="484"/>
                    </a:lnTo>
                    <a:lnTo>
                      <a:pt x="1757" y="477"/>
                    </a:lnTo>
                    <a:lnTo>
                      <a:pt x="1769" y="465"/>
                    </a:lnTo>
                    <a:lnTo>
                      <a:pt x="1779" y="456"/>
                    </a:lnTo>
                    <a:lnTo>
                      <a:pt x="1791" y="444"/>
                    </a:lnTo>
                    <a:lnTo>
                      <a:pt x="1801" y="435"/>
                    </a:lnTo>
                    <a:lnTo>
                      <a:pt x="1811" y="425"/>
                    </a:lnTo>
                    <a:lnTo>
                      <a:pt x="1827" y="402"/>
                    </a:lnTo>
                    <a:lnTo>
                      <a:pt x="1835" y="374"/>
                    </a:lnTo>
                    <a:lnTo>
                      <a:pt x="1833" y="345"/>
                    </a:lnTo>
                    <a:lnTo>
                      <a:pt x="1827" y="320"/>
                    </a:lnTo>
                    <a:lnTo>
                      <a:pt x="1821" y="298"/>
                    </a:lnTo>
                    <a:lnTo>
                      <a:pt x="1821" y="275"/>
                    </a:lnTo>
                    <a:lnTo>
                      <a:pt x="1827" y="254"/>
                    </a:lnTo>
                    <a:lnTo>
                      <a:pt x="1839" y="233"/>
                    </a:lnTo>
                    <a:lnTo>
                      <a:pt x="1847" y="221"/>
                    </a:lnTo>
                    <a:lnTo>
                      <a:pt x="1855" y="207"/>
                    </a:lnTo>
                    <a:lnTo>
                      <a:pt x="1865" y="195"/>
                    </a:lnTo>
                    <a:lnTo>
                      <a:pt x="1874" y="183"/>
                    </a:lnTo>
                    <a:lnTo>
                      <a:pt x="1884" y="176"/>
                    </a:lnTo>
                    <a:lnTo>
                      <a:pt x="1890" y="174"/>
                    </a:lnTo>
                    <a:lnTo>
                      <a:pt x="1898" y="179"/>
                    </a:lnTo>
                    <a:lnTo>
                      <a:pt x="1902" y="190"/>
                    </a:lnTo>
                    <a:lnTo>
                      <a:pt x="1908" y="226"/>
                    </a:lnTo>
                    <a:lnTo>
                      <a:pt x="1912" y="261"/>
                    </a:lnTo>
                    <a:lnTo>
                      <a:pt x="1914" y="289"/>
                    </a:lnTo>
                    <a:lnTo>
                      <a:pt x="1914" y="301"/>
                    </a:lnTo>
                    <a:lnTo>
                      <a:pt x="1936" y="277"/>
                    </a:lnTo>
                    <a:lnTo>
                      <a:pt x="1950" y="244"/>
                    </a:lnTo>
                    <a:lnTo>
                      <a:pt x="1958" y="212"/>
                    </a:lnTo>
                    <a:lnTo>
                      <a:pt x="1966" y="190"/>
                    </a:lnTo>
                    <a:lnTo>
                      <a:pt x="1978" y="169"/>
                    </a:lnTo>
                    <a:lnTo>
                      <a:pt x="1992" y="139"/>
                    </a:lnTo>
                    <a:lnTo>
                      <a:pt x="2010" y="108"/>
                    </a:lnTo>
                    <a:lnTo>
                      <a:pt x="2024" y="89"/>
                    </a:lnTo>
                    <a:lnTo>
                      <a:pt x="2036" y="75"/>
                    </a:lnTo>
                    <a:lnTo>
                      <a:pt x="2051" y="52"/>
                    </a:lnTo>
                    <a:lnTo>
                      <a:pt x="2065" y="28"/>
                    </a:lnTo>
                    <a:lnTo>
                      <a:pt x="2077" y="9"/>
                    </a:lnTo>
                    <a:lnTo>
                      <a:pt x="2079" y="7"/>
                    </a:lnTo>
                    <a:lnTo>
                      <a:pt x="2081" y="5"/>
                    </a:lnTo>
                    <a:lnTo>
                      <a:pt x="2081" y="2"/>
                    </a:lnTo>
                    <a:lnTo>
                      <a:pt x="2083" y="0"/>
                    </a:lnTo>
                    <a:lnTo>
                      <a:pt x="133" y="0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" name=""/>
              <p:cNvSpPr/>
              <p:nvPr/>
            </p:nvSpPr>
            <p:spPr>
              <a:xfrm>
                <a:off x="3784680" y="3471840"/>
                <a:ext cx="1592280" cy="2017440"/>
              </a:xfrm>
              <a:custGeom>
                <a:avLst/>
                <a:gdLst/>
                <a:ahLst/>
                <a:rect l="l" t="t" r="r" b="b"/>
                <a:pathLst>
                  <a:path w="934" h="1271">
                    <a:moveTo>
                      <a:pt x="680" y="129"/>
                    </a:moveTo>
                    <a:lnTo>
                      <a:pt x="668" y="129"/>
                    </a:lnTo>
                    <a:lnTo>
                      <a:pt x="654" y="129"/>
                    </a:lnTo>
                    <a:lnTo>
                      <a:pt x="640" y="124"/>
                    </a:lnTo>
                    <a:lnTo>
                      <a:pt x="628" y="120"/>
                    </a:lnTo>
                    <a:lnTo>
                      <a:pt x="616" y="115"/>
                    </a:lnTo>
                    <a:lnTo>
                      <a:pt x="606" y="108"/>
                    </a:lnTo>
                    <a:lnTo>
                      <a:pt x="598" y="103"/>
                    </a:lnTo>
                    <a:lnTo>
                      <a:pt x="590" y="99"/>
                    </a:lnTo>
                    <a:lnTo>
                      <a:pt x="584" y="96"/>
                    </a:lnTo>
                    <a:lnTo>
                      <a:pt x="576" y="96"/>
                    </a:lnTo>
                    <a:lnTo>
                      <a:pt x="568" y="101"/>
                    </a:lnTo>
                    <a:lnTo>
                      <a:pt x="560" y="106"/>
                    </a:lnTo>
                    <a:lnTo>
                      <a:pt x="550" y="113"/>
                    </a:lnTo>
                    <a:lnTo>
                      <a:pt x="542" y="120"/>
                    </a:lnTo>
                    <a:lnTo>
                      <a:pt x="531" y="124"/>
                    </a:lnTo>
                    <a:lnTo>
                      <a:pt x="521" y="129"/>
                    </a:lnTo>
                    <a:lnTo>
                      <a:pt x="511" y="129"/>
                    </a:lnTo>
                    <a:lnTo>
                      <a:pt x="497" y="127"/>
                    </a:lnTo>
                    <a:lnTo>
                      <a:pt x="483" y="124"/>
                    </a:lnTo>
                    <a:lnTo>
                      <a:pt x="469" y="117"/>
                    </a:lnTo>
                    <a:lnTo>
                      <a:pt x="455" y="108"/>
                    </a:lnTo>
                    <a:lnTo>
                      <a:pt x="441" y="99"/>
                    </a:lnTo>
                    <a:lnTo>
                      <a:pt x="429" y="87"/>
                    </a:lnTo>
                    <a:lnTo>
                      <a:pt x="421" y="73"/>
                    </a:lnTo>
                    <a:lnTo>
                      <a:pt x="411" y="59"/>
                    </a:lnTo>
                    <a:lnTo>
                      <a:pt x="397" y="42"/>
                    </a:lnTo>
                    <a:lnTo>
                      <a:pt x="379" y="28"/>
                    </a:lnTo>
                    <a:lnTo>
                      <a:pt x="362" y="16"/>
                    </a:lnTo>
                    <a:lnTo>
                      <a:pt x="344" y="7"/>
                    </a:lnTo>
                    <a:lnTo>
                      <a:pt x="328" y="0"/>
                    </a:lnTo>
                    <a:lnTo>
                      <a:pt x="314" y="0"/>
                    </a:lnTo>
                    <a:lnTo>
                      <a:pt x="304" y="5"/>
                    </a:lnTo>
                    <a:lnTo>
                      <a:pt x="294" y="12"/>
                    </a:lnTo>
                    <a:lnTo>
                      <a:pt x="282" y="19"/>
                    </a:lnTo>
                    <a:lnTo>
                      <a:pt x="266" y="21"/>
                    </a:lnTo>
                    <a:lnTo>
                      <a:pt x="250" y="23"/>
                    </a:lnTo>
                    <a:lnTo>
                      <a:pt x="234" y="26"/>
                    </a:lnTo>
                    <a:lnTo>
                      <a:pt x="218" y="28"/>
                    </a:lnTo>
                    <a:lnTo>
                      <a:pt x="204" y="35"/>
                    </a:lnTo>
                    <a:lnTo>
                      <a:pt x="191" y="42"/>
                    </a:lnTo>
                    <a:lnTo>
                      <a:pt x="181" y="52"/>
                    </a:lnTo>
                    <a:lnTo>
                      <a:pt x="169" y="66"/>
                    </a:lnTo>
                    <a:lnTo>
                      <a:pt x="155" y="82"/>
                    </a:lnTo>
                    <a:lnTo>
                      <a:pt x="143" y="99"/>
                    </a:lnTo>
                    <a:lnTo>
                      <a:pt x="131" y="115"/>
                    </a:lnTo>
                    <a:lnTo>
                      <a:pt x="119" y="132"/>
                    </a:lnTo>
                    <a:lnTo>
                      <a:pt x="109" y="148"/>
                    </a:lnTo>
                    <a:lnTo>
                      <a:pt x="103" y="160"/>
                    </a:lnTo>
                    <a:lnTo>
                      <a:pt x="95" y="171"/>
                    </a:lnTo>
                    <a:lnTo>
                      <a:pt x="83" y="181"/>
                    </a:lnTo>
                    <a:lnTo>
                      <a:pt x="71" y="193"/>
                    </a:lnTo>
                    <a:lnTo>
                      <a:pt x="57" y="204"/>
                    </a:lnTo>
                    <a:lnTo>
                      <a:pt x="45" y="216"/>
                    </a:lnTo>
                    <a:lnTo>
                      <a:pt x="32" y="228"/>
                    </a:lnTo>
                    <a:lnTo>
                      <a:pt x="24" y="240"/>
                    </a:lnTo>
                    <a:lnTo>
                      <a:pt x="22" y="254"/>
                    </a:lnTo>
                    <a:lnTo>
                      <a:pt x="18" y="282"/>
                    </a:lnTo>
                    <a:lnTo>
                      <a:pt x="12" y="310"/>
                    </a:lnTo>
                    <a:lnTo>
                      <a:pt x="4" y="329"/>
                    </a:lnTo>
                    <a:lnTo>
                      <a:pt x="0" y="338"/>
                    </a:lnTo>
                    <a:lnTo>
                      <a:pt x="2" y="352"/>
                    </a:lnTo>
                    <a:lnTo>
                      <a:pt x="6" y="388"/>
                    </a:lnTo>
                    <a:lnTo>
                      <a:pt x="12" y="425"/>
                    </a:lnTo>
                    <a:lnTo>
                      <a:pt x="22" y="451"/>
                    </a:lnTo>
                    <a:lnTo>
                      <a:pt x="30" y="472"/>
                    </a:lnTo>
                    <a:lnTo>
                      <a:pt x="37" y="503"/>
                    </a:lnTo>
                    <a:lnTo>
                      <a:pt x="49" y="531"/>
                    </a:lnTo>
                    <a:lnTo>
                      <a:pt x="71" y="550"/>
                    </a:lnTo>
                    <a:lnTo>
                      <a:pt x="89" y="554"/>
                    </a:lnTo>
                    <a:lnTo>
                      <a:pt x="113" y="559"/>
                    </a:lnTo>
                    <a:lnTo>
                      <a:pt x="139" y="564"/>
                    </a:lnTo>
                    <a:lnTo>
                      <a:pt x="167" y="566"/>
                    </a:lnTo>
                    <a:lnTo>
                      <a:pt x="195" y="569"/>
                    </a:lnTo>
                    <a:lnTo>
                      <a:pt x="222" y="571"/>
                    </a:lnTo>
                    <a:lnTo>
                      <a:pt x="244" y="571"/>
                    </a:lnTo>
                    <a:lnTo>
                      <a:pt x="262" y="569"/>
                    </a:lnTo>
                    <a:lnTo>
                      <a:pt x="276" y="566"/>
                    </a:lnTo>
                    <a:lnTo>
                      <a:pt x="288" y="566"/>
                    </a:lnTo>
                    <a:lnTo>
                      <a:pt x="300" y="566"/>
                    </a:lnTo>
                    <a:lnTo>
                      <a:pt x="312" y="569"/>
                    </a:lnTo>
                    <a:lnTo>
                      <a:pt x="322" y="571"/>
                    </a:lnTo>
                    <a:lnTo>
                      <a:pt x="332" y="576"/>
                    </a:lnTo>
                    <a:lnTo>
                      <a:pt x="342" y="580"/>
                    </a:lnTo>
                    <a:lnTo>
                      <a:pt x="350" y="587"/>
                    </a:lnTo>
                    <a:lnTo>
                      <a:pt x="367" y="601"/>
                    </a:lnTo>
                    <a:lnTo>
                      <a:pt x="377" y="620"/>
                    </a:lnTo>
                    <a:lnTo>
                      <a:pt x="381" y="639"/>
                    </a:lnTo>
                    <a:lnTo>
                      <a:pt x="379" y="660"/>
                    </a:lnTo>
                    <a:lnTo>
                      <a:pt x="373" y="681"/>
                    </a:lnTo>
                    <a:lnTo>
                      <a:pt x="373" y="695"/>
                    </a:lnTo>
                    <a:lnTo>
                      <a:pt x="383" y="707"/>
                    </a:lnTo>
                    <a:lnTo>
                      <a:pt x="405" y="717"/>
                    </a:lnTo>
                    <a:lnTo>
                      <a:pt x="423" y="728"/>
                    </a:lnTo>
                    <a:lnTo>
                      <a:pt x="427" y="747"/>
                    </a:lnTo>
                    <a:lnTo>
                      <a:pt x="425" y="768"/>
                    </a:lnTo>
                    <a:lnTo>
                      <a:pt x="423" y="792"/>
                    </a:lnTo>
                    <a:lnTo>
                      <a:pt x="423" y="818"/>
                    </a:lnTo>
                    <a:lnTo>
                      <a:pt x="421" y="843"/>
                    </a:lnTo>
                    <a:lnTo>
                      <a:pt x="417" y="874"/>
                    </a:lnTo>
                    <a:lnTo>
                      <a:pt x="415" y="909"/>
                    </a:lnTo>
                    <a:lnTo>
                      <a:pt x="411" y="926"/>
                    </a:lnTo>
                    <a:lnTo>
                      <a:pt x="405" y="940"/>
                    </a:lnTo>
                    <a:lnTo>
                      <a:pt x="403" y="954"/>
                    </a:lnTo>
                    <a:lnTo>
                      <a:pt x="409" y="977"/>
                    </a:lnTo>
                    <a:lnTo>
                      <a:pt x="415" y="992"/>
                    </a:lnTo>
                    <a:lnTo>
                      <a:pt x="423" y="1015"/>
                    </a:lnTo>
                    <a:lnTo>
                      <a:pt x="431" y="1039"/>
                    </a:lnTo>
                    <a:lnTo>
                      <a:pt x="439" y="1055"/>
                    </a:lnTo>
                    <a:lnTo>
                      <a:pt x="447" y="1071"/>
                    </a:lnTo>
                    <a:lnTo>
                      <a:pt x="459" y="1097"/>
                    </a:lnTo>
                    <a:lnTo>
                      <a:pt x="471" y="1125"/>
                    </a:lnTo>
                    <a:lnTo>
                      <a:pt x="479" y="1147"/>
                    </a:lnTo>
                    <a:lnTo>
                      <a:pt x="485" y="1172"/>
                    </a:lnTo>
                    <a:lnTo>
                      <a:pt x="493" y="1210"/>
                    </a:lnTo>
                    <a:lnTo>
                      <a:pt x="505" y="1243"/>
                    </a:lnTo>
                    <a:lnTo>
                      <a:pt x="517" y="1262"/>
                    </a:lnTo>
                    <a:lnTo>
                      <a:pt x="525" y="1266"/>
                    </a:lnTo>
                    <a:lnTo>
                      <a:pt x="540" y="1269"/>
                    </a:lnTo>
                    <a:lnTo>
                      <a:pt x="554" y="1271"/>
                    </a:lnTo>
                    <a:lnTo>
                      <a:pt x="572" y="1271"/>
                    </a:lnTo>
                    <a:lnTo>
                      <a:pt x="588" y="1269"/>
                    </a:lnTo>
                    <a:lnTo>
                      <a:pt x="604" y="1264"/>
                    </a:lnTo>
                    <a:lnTo>
                      <a:pt x="616" y="1255"/>
                    </a:lnTo>
                    <a:lnTo>
                      <a:pt x="626" y="1243"/>
                    </a:lnTo>
                    <a:lnTo>
                      <a:pt x="634" y="1229"/>
                    </a:lnTo>
                    <a:lnTo>
                      <a:pt x="646" y="1217"/>
                    </a:lnTo>
                    <a:lnTo>
                      <a:pt x="658" y="1205"/>
                    </a:lnTo>
                    <a:lnTo>
                      <a:pt x="670" y="1194"/>
                    </a:lnTo>
                    <a:lnTo>
                      <a:pt x="682" y="1184"/>
                    </a:lnTo>
                    <a:lnTo>
                      <a:pt x="692" y="1175"/>
                    </a:lnTo>
                    <a:lnTo>
                      <a:pt x="701" y="1165"/>
                    </a:lnTo>
                    <a:lnTo>
                      <a:pt x="707" y="1156"/>
                    </a:lnTo>
                    <a:lnTo>
                      <a:pt x="711" y="1137"/>
                    </a:lnTo>
                    <a:lnTo>
                      <a:pt x="707" y="1114"/>
                    </a:lnTo>
                    <a:lnTo>
                      <a:pt x="703" y="1093"/>
                    </a:lnTo>
                    <a:lnTo>
                      <a:pt x="701" y="1076"/>
                    </a:lnTo>
                    <a:lnTo>
                      <a:pt x="707" y="1069"/>
                    </a:lnTo>
                    <a:lnTo>
                      <a:pt x="721" y="1069"/>
                    </a:lnTo>
                    <a:lnTo>
                      <a:pt x="737" y="1071"/>
                    </a:lnTo>
                    <a:lnTo>
                      <a:pt x="749" y="1069"/>
                    </a:lnTo>
                    <a:lnTo>
                      <a:pt x="751" y="1060"/>
                    </a:lnTo>
                    <a:lnTo>
                      <a:pt x="749" y="1043"/>
                    </a:lnTo>
                    <a:lnTo>
                      <a:pt x="747" y="1022"/>
                    </a:lnTo>
                    <a:lnTo>
                      <a:pt x="749" y="1001"/>
                    </a:lnTo>
                    <a:lnTo>
                      <a:pt x="759" y="987"/>
                    </a:lnTo>
                    <a:lnTo>
                      <a:pt x="775" y="973"/>
                    </a:lnTo>
                    <a:lnTo>
                      <a:pt x="791" y="961"/>
                    </a:lnTo>
                    <a:lnTo>
                      <a:pt x="801" y="947"/>
                    </a:lnTo>
                    <a:lnTo>
                      <a:pt x="807" y="919"/>
                    </a:lnTo>
                    <a:lnTo>
                      <a:pt x="809" y="883"/>
                    </a:lnTo>
                    <a:lnTo>
                      <a:pt x="807" y="846"/>
                    </a:lnTo>
                    <a:lnTo>
                      <a:pt x="807" y="815"/>
                    </a:lnTo>
                    <a:lnTo>
                      <a:pt x="801" y="796"/>
                    </a:lnTo>
                    <a:lnTo>
                      <a:pt x="789" y="785"/>
                    </a:lnTo>
                    <a:lnTo>
                      <a:pt x="779" y="773"/>
                    </a:lnTo>
                    <a:lnTo>
                      <a:pt x="775" y="754"/>
                    </a:lnTo>
                    <a:lnTo>
                      <a:pt x="783" y="733"/>
                    </a:lnTo>
                    <a:lnTo>
                      <a:pt x="799" y="712"/>
                    </a:lnTo>
                    <a:lnTo>
                      <a:pt x="817" y="688"/>
                    </a:lnTo>
                    <a:lnTo>
                      <a:pt x="833" y="660"/>
                    </a:lnTo>
                    <a:lnTo>
                      <a:pt x="843" y="641"/>
                    </a:lnTo>
                    <a:lnTo>
                      <a:pt x="857" y="616"/>
                    </a:lnTo>
                    <a:lnTo>
                      <a:pt x="876" y="587"/>
                    </a:lnTo>
                    <a:lnTo>
                      <a:pt x="892" y="559"/>
                    </a:lnTo>
                    <a:lnTo>
                      <a:pt x="908" y="531"/>
                    </a:lnTo>
                    <a:lnTo>
                      <a:pt x="922" y="510"/>
                    </a:lnTo>
                    <a:lnTo>
                      <a:pt x="930" y="493"/>
                    </a:lnTo>
                    <a:lnTo>
                      <a:pt x="934" y="489"/>
                    </a:lnTo>
                    <a:lnTo>
                      <a:pt x="924" y="484"/>
                    </a:lnTo>
                    <a:lnTo>
                      <a:pt x="910" y="484"/>
                    </a:lnTo>
                    <a:lnTo>
                      <a:pt x="896" y="489"/>
                    </a:lnTo>
                    <a:lnTo>
                      <a:pt x="882" y="489"/>
                    </a:lnTo>
                    <a:lnTo>
                      <a:pt x="874" y="484"/>
                    </a:lnTo>
                    <a:lnTo>
                      <a:pt x="864" y="475"/>
                    </a:lnTo>
                    <a:lnTo>
                      <a:pt x="849" y="463"/>
                    </a:lnTo>
                    <a:lnTo>
                      <a:pt x="835" y="451"/>
                    </a:lnTo>
                    <a:lnTo>
                      <a:pt x="821" y="437"/>
                    </a:lnTo>
                    <a:lnTo>
                      <a:pt x="807" y="421"/>
                    </a:lnTo>
                    <a:lnTo>
                      <a:pt x="795" y="406"/>
                    </a:lnTo>
                    <a:lnTo>
                      <a:pt x="785" y="395"/>
                    </a:lnTo>
                    <a:lnTo>
                      <a:pt x="769" y="369"/>
                    </a:lnTo>
                    <a:lnTo>
                      <a:pt x="757" y="338"/>
                    </a:lnTo>
                    <a:lnTo>
                      <a:pt x="745" y="308"/>
                    </a:lnTo>
                    <a:lnTo>
                      <a:pt x="739" y="277"/>
                    </a:lnTo>
                    <a:lnTo>
                      <a:pt x="735" y="244"/>
                    </a:lnTo>
                    <a:lnTo>
                      <a:pt x="733" y="207"/>
                    </a:lnTo>
                    <a:lnTo>
                      <a:pt x="733" y="179"/>
                    </a:lnTo>
                    <a:lnTo>
                      <a:pt x="733" y="167"/>
                    </a:lnTo>
                    <a:lnTo>
                      <a:pt x="725" y="153"/>
                    </a:lnTo>
                    <a:lnTo>
                      <a:pt x="711" y="141"/>
                    </a:lnTo>
                    <a:lnTo>
                      <a:pt x="694" y="132"/>
                    </a:lnTo>
                    <a:lnTo>
                      <a:pt x="680" y="129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" name=""/>
              <p:cNvSpPr/>
              <p:nvPr/>
            </p:nvSpPr>
            <p:spPr>
              <a:xfrm>
                <a:off x="5703840" y="1860480"/>
                <a:ext cx="320760" cy="220680"/>
              </a:xfrm>
              <a:custGeom>
                <a:avLst/>
                <a:gdLst/>
                <a:ahLst/>
                <a:rect l="l" t="t" r="r" b="b"/>
                <a:pathLst>
                  <a:path w="189" h="139">
                    <a:moveTo>
                      <a:pt x="32" y="73"/>
                    </a:moveTo>
                    <a:lnTo>
                      <a:pt x="46" y="68"/>
                    </a:lnTo>
                    <a:lnTo>
                      <a:pt x="58" y="61"/>
                    </a:lnTo>
                    <a:lnTo>
                      <a:pt x="71" y="52"/>
                    </a:lnTo>
                    <a:lnTo>
                      <a:pt x="81" y="42"/>
                    </a:lnTo>
                    <a:lnTo>
                      <a:pt x="89" y="33"/>
                    </a:lnTo>
                    <a:lnTo>
                      <a:pt x="99" y="23"/>
                    </a:lnTo>
                    <a:lnTo>
                      <a:pt x="107" y="19"/>
                    </a:lnTo>
                    <a:lnTo>
                      <a:pt x="117" y="16"/>
                    </a:lnTo>
                    <a:lnTo>
                      <a:pt x="127" y="14"/>
                    </a:lnTo>
                    <a:lnTo>
                      <a:pt x="137" y="12"/>
                    </a:lnTo>
                    <a:lnTo>
                      <a:pt x="147" y="7"/>
                    </a:lnTo>
                    <a:lnTo>
                      <a:pt x="157" y="2"/>
                    </a:lnTo>
                    <a:lnTo>
                      <a:pt x="165" y="0"/>
                    </a:lnTo>
                    <a:lnTo>
                      <a:pt x="173" y="0"/>
                    </a:lnTo>
                    <a:lnTo>
                      <a:pt x="181" y="5"/>
                    </a:lnTo>
                    <a:lnTo>
                      <a:pt x="185" y="16"/>
                    </a:lnTo>
                    <a:lnTo>
                      <a:pt x="189" y="42"/>
                    </a:lnTo>
                    <a:lnTo>
                      <a:pt x="183" y="61"/>
                    </a:lnTo>
                    <a:lnTo>
                      <a:pt x="165" y="75"/>
                    </a:lnTo>
                    <a:lnTo>
                      <a:pt x="139" y="80"/>
                    </a:lnTo>
                    <a:lnTo>
                      <a:pt x="125" y="80"/>
                    </a:lnTo>
                    <a:lnTo>
                      <a:pt x="111" y="80"/>
                    </a:lnTo>
                    <a:lnTo>
                      <a:pt x="99" y="82"/>
                    </a:lnTo>
                    <a:lnTo>
                      <a:pt x="91" y="84"/>
                    </a:lnTo>
                    <a:lnTo>
                      <a:pt x="83" y="87"/>
                    </a:lnTo>
                    <a:lnTo>
                      <a:pt x="77" y="92"/>
                    </a:lnTo>
                    <a:lnTo>
                      <a:pt x="73" y="96"/>
                    </a:lnTo>
                    <a:lnTo>
                      <a:pt x="68" y="103"/>
                    </a:lnTo>
                    <a:lnTo>
                      <a:pt x="60" y="120"/>
                    </a:lnTo>
                    <a:lnTo>
                      <a:pt x="46" y="131"/>
                    </a:lnTo>
                    <a:lnTo>
                      <a:pt x="28" y="139"/>
                    </a:lnTo>
                    <a:lnTo>
                      <a:pt x="10" y="134"/>
                    </a:lnTo>
                    <a:lnTo>
                      <a:pt x="0" y="117"/>
                    </a:lnTo>
                    <a:lnTo>
                      <a:pt x="0" y="99"/>
                    </a:lnTo>
                    <a:lnTo>
                      <a:pt x="10" y="82"/>
                    </a:lnTo>
                    <a:lnTo>
                      <a:pt x="32" y="73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" name=""/>
              <p:cNvSpPr/>
              <p:nvPr/>
            </p:nvSpPr>
            <p:spPr>
              <a:xfrm>
                <a:off x="5556240" y="2114280"/>
                <a:ext cx="101520" cy="141480"/>
              </a:xfrm>
              <a:custGeom>
                <a:avLst/>
                <a:gdLst/>
                <a:ahLst/>
                <a:rect l="l" t="t" r="r" b="b"/>
                <a:pathLst>
                  <a:path w="60" h="89">
                    <a:moveTo>
                      <a:pt x="50" y="0"/>
                    </a:moveTo>
                    <a:lnTo>
                      <a:pt x="48" y="2"/>
                    </a:lnTo>
                    <a:lnTo>
                      <a:pt x="40" y="4"/>
                    </a:lnTo>
                    <a:lnTo>
                      <a:pt x="30" y="9"/>
                    </a:lnTo>
                    <a:lnTo>
                      <a:pt x="20" y="16"/>
                    </a:lnTo>
                    <a:lnTo>
                      <a:pt x="10" y="23"/>
                    </a:lnTo>
                    <a:lnTo>
                      <a:pt x="2" y="30"/>
                    </a:lnTo>
                    <a:lnTo>
                      <a:pt x="0" y="37"/>
                    </a:lnTo>
                    <a:lnTo>
                      <a:pt x="2" y="42"/>
                    </a:lnTo>
                    <a:lnTo>
                      <a:pt x="18" y="58"/>
                    </a:lnTo>
                    <a:lnTo>
                      <a:pt x="38" y="77"/>
                    </a:lnTo>
                    <a:lnTo>
                      <a:pt x="54" y="89"/>
                    </a:lnTo>
                    <a:lnTo>
                      <a:pt x="60" y="80"/>
                    </a:lnTo>
                    <a:lnTo>
                      <a:pt x="58" y="54"/>
                    </a:lnTo>
                    <a:lnTo>
                      <a:pt x="56" y="28"/>
                    </a:lnTo>
                    <a:lnTo>
                      <a:pt x="52" y="7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" name=""/>
              <p:cNvSpPr/>
              <p:nvPr/>
            </p:nvSpPr>
            <p:spPr>
              <a:xfrm>
                <a:off x="4002120" y="2658960"/>
                <a:ext cx="279360" cy="365040"/>
              </a:xfrm>
              <a:custGeom>
                <a:avLst/>
                <a:gdLst/>
                <a:ahLst/>
                <a:rect l="l" t="t" r="r" b="b"/>
                <a:pathLst>
                  <a:path w="165" h="230">
                    <a:moveTo>
                      <a:pt x="2" y="120"/>
                    </a:moveTo>
                    <a:lnTo>
                      <a:pt x="0" y="108"/>
                    </a:lnTo>
                    <a:lnTo>
                      <a:pt x="4" y="98"/>
                    </a:lnTo>
                    <a:lnTo>
                      <a:pt x="8" y="94"/>
                    </a:lnTo>
                    <a:lnTo>
                      <a:pt x="16" y="89"/>
                    </a:lnTo>
                    <a:lnTo>
                      <a:pt x="26" y="84"/>
                    </a:lnTo>
                    <a:lnTo>
                      <a:pt x="36" y="77"/>
                    </a:lnTo>
                    <a:lnTo>
                      <a:pt x="46" y="70"/>
                    </a:lnTo>
                    <a:lnTo>
                      <a:pt x="54" y="58"/>
                    </a:lnTo>
                    <a:lnTo>
                      <a:pt x="62" y="44"/>
                    </a:lnTo>
                    <a:lnTo>
                      <a:pt x="70" y="30"/>
                    </a:lnTo>
                    <a:lnTo>
                      <a:pt x="79" y="19"/>
                    </a:lnTo>
                    <a:lnTo>
                      <a:pt x="89" y="9"/>
                    </a:lnTo>
                    <a:lnTo>
                      <a:pt x="99" y="2"/>
                    </a:lnTo>
                    <a:lnTo>
                      <a:pt x="109" y="0"/>
                    </a:lnTo>
                    <a:lnTo>
                      <a:pt x="121" y="2"/>
                    </a:lnTo>
                    <a:lnTo>
                      <a:pt x="135" y="9"/>
                    </a:lnTo>
                    <a:lnTo>
                      <a:pt x="153" y="33"/>
                    </a:lnTo>
                    <a:lnTo>
                      <a:pt x="161" y="56"/>
                    </a:lnTo>
                    <a:lnTo>
                      <a:pt x="161" y="82"/>
                    </a:lnTo>
                    <a:lnTo>
                      <a:pt x="163" y="108"/>
                    </a:lnTo>
                    <a:lnTo>
                      <a:pt x="165" y="127"/>
                    </a:lnTo>
                    <a:lnTo>
                      <a:pt x="161" y="145"/>
                    </a:lnTo>
                    <a:lnTo>
                      <a:pt x="155" y="162"/>
                    </a:lnTo>
                    <a:lnTo>
                      <a:pt x="149" y="178"/>
                    </a:lnTo>
                    <a:lnTo>
                      <a:pt x="145" y="190"/>
                    </a:lnTo>
                    <a:lnTo>
                      <a:pt x="139" y="202"/>
                    </a:lnTo>
                    <a:lnTo>
                      <a:pt x="131" y="211"/>
                    </a:lnTo>
                    <a:lnTo>
                      <a:pt x="121" y="221"/>
                    </a:lnTo>
                    <a:lnTo>
                      <a:pt x="109" y="228"/>
                    </a:lnTo>
                    <a:lnTo>
                      <a:pt x="101" y="230"/>
                    </a:lnTo>
                    <a:lnTo>
                      <a:pt x="93" y="225"/>
                    </a:lnTo>
                    <a:lnTo>
                      <a:pt x="87" y="214"/>
                    </a:lnTo>
                    <a:lnTo>
                      <a:pt x="79" y="188"/>
                    </a:lnTo>
                    <a:lnTo>
                      <a:pt x="75" y="169"/>
                    </a:lnTo>
                    <a:lnTo>
                      <a:pt x="77" y="155"/>
                    </a:lnTo>
                    <a:lnTo>
                      <a:pt x="93" y="145"/>
                    </a:lnTo>
                    <a:lnTo>
                      <a:pt x="111" y="131"/>
                    </a:lnTo>
                    <a:lnTo>
                      <a:pt x="123" y="110"/>
                    </a:lnTo>
                    <a:lnTo>
                      <a:pt x="123" y="89"/>
                    </a:lnTo>
                    <a:lnTo>
                      <a:pt x="113" y="77"/>
                    </a:lnTo>
                    <a:lnTo>
                      <a:pt x="105" y="75"/>
                    </a:lnTo>
                    <a:lnTo>
                      <a:pt x="95" y="73"/>
                    </a:lnTo>
                    <a:lnTo>
                      <a:pt x="85" y="73"/>
                    </a:lnTo>
                    <a:lnTo>
                      <a:pt x="75" y="75"/>
                    </a:lnTo>
                    <a:lnTo>
                      <a:pt x="66" y="80"/>
                    </a:lnTo>
                    <a:lnTo>
                      <a:pt x="58" y="84"/>
                    </a:lnTo>
                    <a:lnTo>
                      <a:pt x="52" y="91"/>
                    </a:lnTo>
                    <a:lnTo>
                      <a:pt x="48" y="103"/>
                    </a:lnTo>
                    <a:lnTo>
                      <a:pt x="40" y="124"/>
                    </a:lnTo>
                    <a:lnTo>
                      <a:pt x="28" y="138"/>
                    </a:lnTo>
                    <a:lnTo>
                      <a:pt x="12" y="141"/>
                    </a:lnTo>
                    <a:lnTo>
                      <a:pt x="2" y="120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" name=""/>
              <p:cNvSpPr/>
              <p:nvPr/>
            </p:nvSpPr>
            <p:spPr>
              <a:xfrm>
                <a:off x="6716880" y="4905360"/>
                <a:ext cx="963360" cy="820440"/>
              </a:xfrm>
              <a:custGeom>
                <a:avLst/>
                <a:gdLst/>
                <a:ahLst/>
                <a:rect l="l" t="t" r="r" b="b"/>
                <a:pathLst>
                  <a:path w="565" h="517">
                    <a:moveTo>
                      <a:pt x="398" y="104"/>
                    </a:moveTo>
                    <a:lnTo>
                      <a:pt x="388" y="102"/>
                    </a:lnTo>
                    <a:lnTo>
                      <a:pt x="378" y="99"/>
                    </a:lnTo>
                    <a:lnTo>
                      <a:pt x="368" y="99"/>
                    </a:lnTo>
                    <a:lnTo>
                      <a:pt x="358" y="97"/>
                    </a:lnTo>
                    <a:lnTo>
                      <a:pt x="346" y="94"/>
                    </a:lnTo>
                    <a:lnTo>
                      <a:pt x="338" y="92"/>
                    </a:lnTo>
                    <a:lnTo>
                      <a:pt x="330" y="92"/>
                    </a:lnTo>
                    <a:lnTo>
                      <a:pt x="324" y="90"/>
                    </a:lnTo>
                    <a:lnTo>
                      <a:pt x="318" y="85"/>
                    </a:lnTo>
                    <a:lnTo>
                      <a:pt x="318" y="76"/>
                    </a:lnTo>
                    <a:lnTo>
                      <a:pt x="324" y="66"/>
                    </a:lnTo>
                    <a:lnTo>
                      <a:pt x="334" y="57"/>
                    </a:lnTo>
                    <a:lnTo>
                      <a:pt x="336" y="47"/>
                    </a:lnTo>
                    <a:lnTo>
                      <a:pt x="326" y="36"/>
                    </a:lnTo>
                    <a:lnTo>
                      <a:pt x="312" y="26"/>
                    </a:lnTo>
                    <a:lnTo>
                      <a:pt x="302" y="17"/>
                    </a:lnTo>
                    <a:lnTo>
                      <a:pt x="296" y="10"/>
                    </a:lnTo>
                    <a:lnTo>
                      <a:pt x="290" y="3"/>
                    </a:lnTo>
                    <a:lnTo>
                      <a:pt x="284" y="0"/>
                    </a:lnTo>
                    <a:lnTo>
                      <a:pt x="282" y="8"/>
                    </a:lnTo>
                    <a:lnTo>
                      <a:pt x="274" y="17"/>
                    </a:lnTo>
                    <a:lnTo>
                      <a:pt x="257" y="29"/>
                    </a:lnTo>
                    <a:lnTo>
                      <a:pt x="239" y="38"/>
                    </a:lnTo>
                    <a:lnTo>
                      <a:pt x="223" y="47"/>
                    </a:lnTo>
                    <a:lnTo>
                      <a:pt x="213" y="55"/>
                    </a:lnTo>
                    <a:lnTo>
                      <a:pt x="207" y="62"/>
                    </a:lnTo>
                    <a:lnTo>
                      <a:pt x="197" y="64"/>
                    </a:lnTo>
                    <a:lnTo>
                      <a:pt x="185" y="66"/>
                    </a:lnTo>
                    <a:lnTo>
                      <a:pt x="177" y="69"/>
                    </a:lnTo>
                    <a:lnTo>
                      <a:pt x="167" y="71"/>
                    </a:lnTo>
                    <a:lnTo>
                      <a:pt x="155" y="78"/>
                    </a:lnTo>
                    <a:lnTo>
                      <a:pt x="145" y="85"/>
                    </a:lnTo>
                    <a:lnTo>
                      <a:pt x="133" y="94"/>
                    </a:lnTo>
                    <a:lnTo>
                      <a:pt x="123" y="104"/>
                    </a:lnTo>
                    <a:lnTo>
                      <a:pt x="115" y="116"/>
                    </a:lnTo>
                    <a:lnTo>
                      <a:pt x="107" y="127"/>
                    </a:lnTo>
                    <a:lnTo>
                      <a:pt x="101" y="139"/>
                    </a:lnTo>
                    <a:lnTo>
                      <a:pt x="94" y="146"/>
                    </a:lnTo>
                    <a:lnTo>
                      <a:pt x="86" y="156"/>
                    </a:lnTo>
                    <a:lnTo>
                      <a:pt x="78" y="163"/>
                    </a:lnTo>
                    <a:lnTo>
                      <a:pt x="70" y="170"/>
                    </a:lnTo>
                    <a:lnTo>
                      <a:pt x="60" y="179"/>
                    </a:lnTo>
                    <a:lnTo>
                      <a:pt x="48" y="186"/>
                    </a:lnTo>
                    <a:lnTo>
                      <a:pt x="36" y="196"/>
                    </a:lnTo>
                    <a:lnTo>
                      <a:pt x="22" y="200"/>
                    </a:lnTo>
                    <a:lnTo>
                      <a:pt x="10" y="200"/>
                    </a:lnTo>
                    <a:lnTo>
                      <a:pt x="2" y="214"/>
                    </a:lnTo>
                    <a:lnTo>
                      <a:pt x="0" y="266"/>
                    </a:lnTo>
                    <a:lnTo>
                      <a:pt x="0" y="287"/>
                    </a:lnTo>
                    <a:lnTo>
                      <a:pt x="2" y="299"/>
                    </a:lnTo>
                    <a:lnTo>
                      <a:pt x="4" y="308"/>
                    </a:lnTo>
                    <a:lnTo>
                      <a:pt x="10" y="320"/>
                    </a:lnTo>
                    <a:lnTo>
                      <a:pt x="20" y="329"/>
                    </a:lnTo>
                    <a:lnTo>
                      <a:pt x="30" y="336"/>
                    </a:lnTo>
                    <a:lnTo>
                      <a:pt x="34" y="346"/>
                    </a:lnTo>
                    <a:lnTo>
                      <a:pt x="32" y="360"/>
                    </a:lnTo>
                    <a:lnTo>
                      <a:pt x="26" y="374"/>
                    </a:lnTo>
                    <a:lnTo>
                      <a:pt x="20" y="386"/>
                    </a:lnTo>
                    <a:lnTo>
                      <a:pt x="16" y="400"/>
                    </a:lnTo>
                    <a:lnTo>
                      <a:pt x="16" y="419"/>
                    </a:lnTo>
                    <a:lnTo>
                      <a:pt x="20" y="428"/>
                    </a:lnTo>
                    <a:lnTo>
                      <a:pt x="26" y="435"/>
                    </a:lnTo>
                    <a:lnTo>
                      <a:pt x="38" y="442"/>
                    </a:lnTo>
                    <a:lnTo>
                      <a:pt x="50" y="445"/>
                    </a:lnTo>
                    <a:lnTo>
                      <a:pt x="62" y="445"/>
                    </a:lnTo>
                    <a:lnTo>
                      <a:pt x="76" y="445"/>
                    </a:lnTo>
                    <a:lnTo>
                      <a:pt x="88" y="442"/>
                    </a:lnTo>
                    <a:lnTo>
                      <a:pt x="99" y="438"/>
                    </a:lnTo>
                    <a:lnTo>
                      <a:pt x="107" y="433"/>
                    </a:lnTo>
                    <a:lnTo>
                      <a:pt x="117" y="428"/>
                    </a:lnTo>
                    <a:lnTo>
                      <a:pt x="127" y="423"/>
                    </a:lnTo>
                    <a:lnTo>
                      <a:pt x="137" y="419"/>
                    </a:lnTo>
                    <a:lnTo>
                      <a:pt x="149" y="414"/>
                    </a:lnTo>
                    <a:lnTo>
                      <a:pt x="161" y="409"/>
                    </a:lnTo>
                    <a:lnTo>
                      <a:pt x="173" y="405"/>
                    </a:lnTo>
                    <a:lnTo>
                      <a:pt x="185" y="400"/>
                    </a:lnTo>
                    <a:lnTo>
                      <a:pt x="199" y="395"/>
                    </a:lnTo>
                    <a:lnTo>
                      <a:pt x="215" y="393"/>
                    </a:lnTo>
                    <a:lnTo>
                      <a:pt x="233" y="391"/>
                    </a:lnTo>
                    <a:lnTo>
                      <a:pt x="251" y="388"/>
                    </a:lnTo>
                    <a:lnTo>
                      <a:pt x="270" y="391"/>
                    </a:lnTo>
                    <a:lnTo>
                      <a:pt x="288" y="393"/>
                    </a:lnTo>
                    <a:lnTo>
                      <a:pt x="304" y="400"/>
                    </a:lnTo>
                    <a:lnTo>
                      <a:pt x="318" y="407"/>
                    </a:lnTo>
                    <a:lnTo>
                      <a:pt x="330" y="416"/>
                    </a:lnTo>
                    <a:lnTo>
                      <a:pt x="342" y="428"/>
                    </a:lnTo>
                    <a:lnTo>
                      <a:pt x="352" y="440"/>
                    </a:lnTo>
                    <a:lnTo>
                      <a:pt x="362" y="454"/>
                    </a:lnTo>
                    <a:lnTo>
                      <a:pt x="370" y="468"/>
                    </a:lnTo>
                    <a:lnTo>
                      <a:pt x="380" y="480"/>
                    </a:lnTo>
                    <a:lnTo>
                      <a:pt x="386" y="492"/>
                    </a:lnTo>
                    <a:lnTo>
                      <a:pt x="392" y="503"/>
                    </a:lnTo>
                    <a:lnTo>
                      <a:pt x="400" y="510"/>
                    </a:lnTo>
                    <a:lnTo>
                      <a:pt x="412" y="515"/>
                    </a:lnTo>
                    <a:lnTo>
                      <a:pt x="426" y="517"/>
                    </a:lnTo>
                    <a:lnTo>
                      <a:pt x="443" y="515"/>
                    </a:lnTo>
                    <a:lnTo>
                      <a:pt x="459" y="513"/>
                    </a:lnTo>
                    <a:lnTo>
                      <a:pt x="471" y="510"/>
                    </a:lnTo>
                    <a:lnTo>
                      <a:pt x="481" y="506"/>
                    </a:lnTo>
                    <a:lnTo>
                      <a:pt x="485" y="499"/>
                    </a:lnTo>
                    <a:lnTo>
                      <a:pt x="489" y="482"/>
                    </a:lnTo>
                    <a:lnTo>
                      <a:pt x="497" y="461"/>
                    </a:lnTo>
                    <a:lnTo>
                      <a:pt x="505" y="442"/>
                    </a:lnTo>
                    <a:lnTo>
                      <a:pt x="509" y="426"/>
                    </a:lnTo>
                    <a:lnTo>
                      <a:pt x="515" y="412"/>
                    </a:lnTo>
                    <a:lnTo>
                      <a:pt x="527" y="395"/>
                    </a:lnTo>
                    <a:lnTo>
                      <a:pt x="539" y="379"/>
                    </a:lnTo>
                    <a:lnTo>
                      <a:pt x="545" y="362"/>
                    </a:lnTo>
                    <a:lnTo>
                      <a:pt x="547" y="346"/>
                    </a:lnTo>
                    <a:lnTo>
                      <a:pt x="553" y="327"/>
                    </a:lnTo>
                    <a:lnTo>
                      <a:pt x="561" y="308"/>
                    </a:lnTo>
                    <a:lnTo>
                      <a:pt x="565" y="289"/>
                    </a:lnTo>
                    <a:lnTo>
                      <a:pt x="563" y="280"/>
                    </a:lnTo>
                    <a:lnTo>
                      <a:pt x="559" y="268"/>
                    </a:lnTo>
                    <a:lnTo>
                      <a:pt x="551" y="259"/>
                    </a:lnTo>
                    <a:lnTo>
                      <a:pt x="543" y="250"/>
                    </a:lnTo>
                    <a:lnTo>
                      <a:pt x="533" y="238"/>
                    </a:lnTo>
                    <a:lnTo>
                      <a:pt x="523" y="228"/>
                    </a:lnTo>
                    <a:lnTo>
                      <a:pt x="513" y="221"/>
                    </a:lnTo>
                    <a:lnTo>
                      <a:pt x="507" y="212"/>
                    </a:lnTo>
                    <a:lnTo>
                      <a:pt x="489" y="188"/>
                    </a:lnTo>
                    <a:lnTo>
                      <a:pt x="475" y="170"/>
                    </a:lnTo>
                    <a:lnTo>
                      <a:pt x="463" y="153"/>
                    </a:lnTo>
                    <a:lnTo>
                      <a:pt x="457" y="134"/>
                    </a:lnTo>
                    <a:lnTo>
                      <a:pt x="453" y="111"/>
                    </a:lnTo>
                    <a:lnTo>
                      <a:pt x="451" y="87"/>
                    </a:lnTo>
                    <a:lnTo>
                      <a:pt x="449" y="66"/>
                    </a:lnTo>
                    <a:lnTo>
                      <a:pt x="443" y="47"/>
                    </a:lnTo>
                    <a:lnTo>
                      <a:pt x="435" y="31"/>
                    </a:lnTo>
                    <a:lnTo>
                      <a:pt x="424" y="19"/>
                    </a:lnTo>
                    <a:lnTo>
                      <a:pt x="414" y="8"/>
                    </a:lnTo>
                    <a:lnTo>
                      <a:pt x="406" y="0"/>
                    </a:lnTo>
                    <a:lnTo>
                      <a:pt x="410" y="24"/>
                    </a:lnTo>
                    <a:lnTo>
                      <a:pt x="414" y="47"/>
                    </a:lnTo>
                    <a:lnTo>
                      <a:pt x="414" y="69"/>
                    </a:lnTo>
                    <a:lnTo>
                      <a:pt x="414" y="85"/>
                    </a:lnTo>
                    <a:lnTo>
                      <a:pt x="414" y="94"/>
                    </a:lnTo>
                    <a:lnTo>
                      <a:pt x="410" y="102"/>
                    </a:lnTo>
                    <a:lnTo>
                      <a:pt x="406" y="104"/>
                    </a:lnTo>
                    <a:lnTo>
                      <a:pt x="398" y="104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" name=""/>
              <p:cNvSpPr/>
              <p:nvPr/>
            </p:nvSpPr>
            <p:spPr>
              <a:xfrm>
                <a:off x="6978600" y="4322520"/>
                <a:ext cx="189000" cy="290520"/>
              </a:xfrm>
              <a:custGeom>
                <a:avLst/>
                <a:gdLst/>
                <a:ahLst/>
                <a:rect l="l" t="t" r="r" b="b"/>
                <a:pathLst>
                  <a:path w="110" h="183">
                    <a:moveTo>
                      <a:pt x="32" y="65"/>
                    </a:moveTo>
                    <a:lnTo>
                      <a:pt x="46" y="58"/>
                    </a:lnTo>
                    <a:lnTo>
                      <a:pt x="56" y="47"/>
                    </a:lnTo>
                    <a:lnTo>
                      <a:pt x="64" y="35"/>
                    </a:lnTo>
                    <a:lnTo>
                      <a:pt x="74" y="21"/>
                    </a:lnTo>
                    <a:lnTo>
                      <a:pt x="84" y="9"/>
                    </a:lnTo>
                    <a:lnTo>
                      <a:pt x="96" y="0"/>
                    </a:lnTo>
                    <a:lnTo>
                      <a:pt x="106" y="4"/>
                    </a:lnTo>
                    <a:lnTo>
                      <a:pt x="110" y="23"/>
                    </a:lnTo>
                    <a:lnTo>
                      <a:pt x="110" y="47"/>
                    </a:lnTo>
                    <a:lnTo>
                      <a:pt x="108" y="65"/>
                    </a:lnTo>
                    <a:lnTo>
                      <a:pt x="104" y="82"/>
                    </a:lnTo>
                    <a:lnTo>
                      <a:pt x="106" y="98"/>
                    </a:lnTo>
                    <a:lnTo>
                      <a:pt x="106" y="115"/>
                    </a:lnTo>
                    <a:lnTo>
                      <a:pt x="102" y="131"/>
                    </a:lnTo>
                    <a:lnTo>
                      <a:pt x="94" y="145"/>
                    </a:lnTo>
                    <a:lnTo>
                      <a:pt x="82" y="152"/>
                    </a:lnTo>
                    <a:lnTo>
                      <a:pt x="70" y="157"/>
                    </a:lnTo>
                    <a:lnTo>
                      <a:pt x="58" y="164"/>
                    </a:lnTo>
                    <a:lnTo>
                      <a:pt x="48" y="171"/>
                    </a:lnTo>
                    <a:lnTo>
                      <a:pt x="42" y="178"/>
                    </a:lnTo>
                    <a:lnTo>
                      <a:pt x="36" y="183"/>
                    </a:lnTo>
                    <a:lnTo>
                      <a:pt x="26" y="181"/>
                    </a:lnTo>
                    <a:lnTo>
                      <a:pt x="16" y="174"/>
                    </a:lnTo>
                    <a:lnTo>
                      <a:pt x="8" y="162"/>
                    </a:lnTo>
                    <a:lnTo>
                      <a:pt x="0" y="141"/>
                    </a:lnTo>
                    <a:lnTo>
                      <a:pt x="0" y="112"/>
                    </a:lnTo>
                    <a:lnTo>
                      <a:pt x="10" y="84"/>
                    </a:lnTo>
                    <a:lnTo>
                      <a:pt x="32" y="65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" name=""/>
              <p:cNvSpPr/>
              <p:nvPr/>
            </p:nvSpPr>
            <p:spPr>
              <a:xfrm>
                <a:off x="6313680" y="4600440"/>
                <a:ext cx="595080" cy="365040"/>
              </a:xfrm>
              <a:custGeom>
                <a:avLst/>
                <a:gdLst/>
                <a:ahLst/>
                <a:rect l="l" t="t" r="r" b="b"/>
                <a:pathLst>
                  <a:path w="167" h="185">
                    <a:moveTo>
                      <a:pt x="0" y="4"/>
                    </a:moveTo>
                    <a:lnTo>
                      <a:pt x="2" y="16"/>
                    </a:lnTo>
                    <a:lnTo>
                      <a:pt x="18" y="26"/>
                    </a:lnTo>
                    <a:lnTo>
                      <a:pt x="36" y="37"/>
                    </a:lnTo>
                    <a:lnTo>
                      <a:pt x="49" y="54"/>
                    </a:lnTo>
                    <a:lnTo>
                      <a:pt x="57" y="68"/>
                    </a:lnTo>
                    <a:lnTo>
                      <a:pt x="63" y="80"/>
                    </a:lnTo>
                    <a:lnTo>
                      <a:pt x="69" y="91"/>
                    </a:lnTo>
                    <a:lnTo>
                      <a:pt x="75" y="105"/>
                    </a:lnTo>
                    <a:lnTo>
                      <a:pt x="83" y="122"/>
                    </a:lnTo>
                    <a:lnTo>
                      <a:pt x="95" y="141"/>
                    </a:lnTo>
                    <a:lnTo>
                      <a:pt x="107" y="159"/>
                    </a:lnTo>
                    <a:lnTo>
                      <a:pt x="121" y="181"/>
                    </a:lnTo>
                    <a:lnTo>
                      <a:pt x="131" y="185"/>
                    </a:lnTo>
                    <a:lnTo>
                      <a:pt x="143" y="185"/>
                    </a:lnTo>
                    <a:lnTo>
                      <a:pt x="155" y="183"/>
                    </a:lnTo>
                    <a:lnTo>
                      <a:pt x="165" y="176"/>
                    </a:lnTo>
                    <a:lnTo>
                      <a:pt x="167" y="164"/>
                    </a:lnTo>
                    <a:lnTo>
                      <a:pt x="163" y="150"/>
                    </a:lnTo>
                    <a:lnTo>
                      <a:pt x="155" y="134"/>
                    </a:lnTo>
                    <a:lnTo>
                      <a:pt x="143" y="122"/>
                    </a:lnTo>
                    <a:lnTo>
                      <a:pt x="133" y="112"/>
                    </a:lnTo>
                    <a:lnTo>
                      <a:pt x="123" y="103"/>
                    </a:lnTo>
                    <a:lnTo>
                      <a:pt x="111" y="94"/>
                    </a:lnTo>
                    <a:lnTo>
                      <a:pt x="101" y="84"/>
                    </a:lnTo>
                    <a:lnTo>
                      <a:pt x="93" y="75"/>
                    </a:lnTo>
                    <a:lnTo>
                      <a:pt x="85" y="65"/>
                    </a:lnTo>
                    <a:lnTo>
                      <a:pt x="79" y="56"/>
                    </a:lnTo>
                    <a:lnTo>
                      <a:pt x="73" y="47"/>
                    </a:lnTo>
                    <a:lnTo>
                      <a:pt x="67" y="35"/>
                    </a:lnTo>
                    <a:lnTo>
                      <a:pt x="59" y="26"/>
                    </a:lnTo>
                    <a:lnTo>
                      <a:pt x="51" y="18"/>
                    </a:lnTo>
                    <a:lnTo>
                      <a:pt x="41" y="16"/>
                    </a:lnTo>
                    <a:lnTo>
                      <a:pt x="30" y="11"/>
                    </a:lnTo>
                    <a:lnTo>
                      <a:pt x="18" y="4"/>
                    </a:lnTo>
                    <a:lnTo>
                      <a:pt x="8" y="0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" name=""/>
              <p:cNvSpPr/>
              <p:nvPr/>
            </p:nvSpPr>
            <p:spPr>
              <a:xfrm>
                <a:off x="7518600" y="3261960"/>
                <a:ext cx="304560" cy="328680"/>
              </a:xfrm>
              <a:custGeom>
                <a:avLst/>
                <a:gdLst/>
                <a:ahLst/>
                <a:rect l="l" t="t" r="r" b="b"/>
                <a:pathLst>
                  <a:path w="179" h="207">
                    <a:moveTo>
                      <a:pt x="110" y="186"/>
                    </a:moveTo>
                    <a:lnTo>
                      <a:pt x="128" y="163"/>
                    </a:lnTo>
                    <a:lnTo>
                      <a:pt x="144" y="134"/>
                    </a:lnTo>
                    <a:lnTo>
                      <a:pt x="154" y="104"/>
                    </a:lnTo>
                    <a:lnTo>
                      <a:pt x="158" y="80"/>
                    </a:lnTo>
                    <a:lnTo>
                      <a:pt x="165" y="61"/>
                    </a:lnTo>
                    <a:lnTo>
                      <a:pt x="173" y="43"/>
                    </a:lnTo>
                    <a:lnTo>
                      <a:pt x="179" y="24"/>
                    </a:lnTo>
                    <a:lnTo>
                      <a:pt x="169" y="7"/>
                    </a:lnTo>
                    <a:lnTo>
                      <a:pt x="152" y="0"/>
                    </a:lnTo>
                    <a:lnTo>
                      <a:pt x="144" y="3"/>
                    </a:lnTo>
                    <a:lnTo>
                      <a:pt x="140" y="14"/>
                    </a:lnTo>
                    <a:lnTo>
                      <a:pt x="136" y="31"/>
                    </a:lnTo>
                    <a:lnTo>
                      <a:pt x="130" y="54"/>
                    </a:lnTo>
                    <a:lnTo>
                      <a:pt x="118" y="80"/>
                    </a:lnTo>
                    <a:lnTo>
                      <a:pt x="106" y="104"/>
                    </a:lnTo>
                    <a:lnTo>
                      <a:pt x="94" y="125"/>
                    </a:lnTo>
                    <a:lnTo>
                      <a:pt x="86" y="134"/>
                    </a:lnTo>
                    <a:lnTo>
                      <a:pt x="72" y="144"/>
                    </a:lnTo>
                    <a:lnTo>
                      <a:pt x="58" y="153"/>
                    </a:lnTo>
                    <a:lnTo>
                      <a:pt x="42" y="163"/>
                    </a:lnTo>
                    <a:lnTo>
                      <a:pt x="26" y="170"/>
                    </a:lnTo>
                    <a:lnTo>
                      <a:pt x="12" y="177"/>
                    </a:lnTo>
                    <a:lnTo>
                      <a:pt x="4" y="179"/>
                    </a:lnTo>
                    <a:lnTo>
                      <a:pt x="0" y="181"/>
                    </a:lnTo>
                    <a:lnTo>
                      <a:pt x="10" y="193"/>
                    </a:lnTo>
                    <a:lnTo>
                      <a:pt x="24" y="200"/>
                    </a:lnTo>
                    <a:lnTo>
                      <a:pt x="38" y="207"/>
                    </a:lnTo>
                    <a:lnTo>
                      <a:pt x="52" y="207"/>
                    </a:lnTo>
                    <a:lnTo>
                      <a:pt x="68" y="207"/>
                    </a:lnTo>
                    <a:lnTo>
                      <a:pt x="82" y="202"/>
                    </a:lnTo>
                    <a:lnTo>
                      <a:pt x="98" y="195"/>
                    </a:lnTo>
                    <a:lnTo>
                      <a:pt x="110" y="186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" name=""/>
              <p:cNvSpPr/>
              <p:nvPr/>
            </p:nvSpPr>
            <p:spPr>
              <a:xfrm>
                <a:off x="7193160" y="4641840"/>
                <a:ext cx="399960" cy="226800"/>
              </a:xfrm>
              <a:custGeom>
                <a:avLst/>
                <a:gdLst/>
                <a:ahLst/>
                <a:rect l="l" t="t" r="r" b="b"/>
                <a:pathLst>
                  <a:path w="235" h="143">
                    <a:moveTo>
                      <a:pt x="40" y="7"/>
                    </a:moveTo>
                    <a:lnTo>
                      <a:pt x="50" y="4"/>
                    </a:lnTo>
                    <a:lnTo>
                      <a:pt x="58" y="2"/>
                    </a:lnTo>
                    <a:lnTo>
                      <a:pt x="68" y="2"/>
                    </a:lnTo>
                    <a:lnTo>
                      <a:pt x="76" y="0"/>
                    </a:lnTo>
                    <a:lnTo>
                      <a:pt x="84" y="0"/>
                    </a:lnTo>
                    <a:lnTo>
                      <a:pt x="94" y="2"/>
                    </a:lnTo>
                    <a:lnTo>
                      <a:pt x="102" y="7"/>
                    </a:lnTo>
                    <a:lnTo>
                      <a:pt x="112" y="14"/>
                    </a:lnTo>
                    <a:lnTo>
                      <a:pt x="122" y="23"/>
                    </a:lnTo>
                    <a:lnTo>
                      <a:pt x="132" y="33"/>
                    </a:lnTo>
                    <a:lnTo>
                      <a:pt x="140" y="44"/>
                    </a:lnTo>
                    <a:lnTo>
                      <a:pt x="150" y="54"/>
                    </a:lnTo>
                    <a:lnTo>
                      <a:pt x="159" y="66"/>
                    </a:lnTo>
                    <a:lnTo>
                      <a:pt x="169" y="75"/>
                    </a:lnTo>
                    <a:lnTo>
                      <a:pt x="177" y="82"/>
                    </a:lnTo>
                    <a:lnTo>
                      <a:pt x="187" y="89"/>
                    </a:lnTo>
                    <a:lnTo>
                      <a:pt x="205" y="103"/>
                    </a:lnTo>
                    <a:lnTo>
                      <a:pt x="221" y="120"/>
                    </a:lnTo>
                    <a:lnTo>
                      <a:pt x="231" y="136"/>
                    </a:lnTo>
                    <a:lnTo>
                      <a:pt x="235" y="143"/>
                    </a:lnTo>
                    <a:lnTo>
                      <a:pt x="167" y="124"/>
                    </a:lnTo>
                    <a:lnTo>
                      <a:pt x="124" y="131"/>
                    </a:lnTo>
                    <a:lnTo>
                      <a:pt x="120" y="131"/>
                    </a:lnTo>
                    <a:lnTo>
                      <a:pt x="112" y="131"/>
                    </a:lnTo>
                    <a:lnTo>
                      <a:pt x="100" y="129"/>
                    </a:lnTo>
                    <a:lnTo>
                      <a:pt x="86" y="124"/>
                    </a:lnTo>
                    <a:lnTo>
                      <a:pt x="70" y="117"/>
                    </a:lnTo>
                    <a:lnTo>
                      <a:pt x="54" y="108"/>
                    </a:lnTo>
                    <a:lnTo>
                      <a:pt x="42" y="94"/>
                    </a:lnTo>
                    <a:lnTo>
                      <a:pt x="34" y="75"/>
                    </a:lnTo>
                    <a:lnTo>
                      <a:pt x="28" y="63"/>
                    </a:lnTo>
                    <a:lnTo>
                      <a:pt x="18" y="51"/>
                    </a:lnTo>
                    <a:lnTo>
                      <a:pt x="10" y="44"/>
                    </a:lnTo>
                    <a:lnTo>
                      <a:pt x="2" y="35"/>
                    </a:lnTo>
                    <a:lnTo>
                      <a:pt x="0" y="26"/>
                    </a:lnTo>
                    <a:lnTo>
                      <a:pt x="4" y="19"/>
                    </a:lnTo>
                    <a:lnTo>
                      <a:pt x="18" y="12"/>
                    </a:lnTo>
                    <a:lnTo>
                      <a:pt x="40" y="7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" name=""/>
              <p:cNvSpPr/>
              <p:nvPr/>
            </p:nvSpPr>
            <p:spPr>
              <a:xfrm>
                <a:off x="7934400" y="5608440"/>
                <a:ext cx="185760" cy="247680"/>
              </a:xfrm>
              <a:custGeom>
                <a:avLst/>
                <a:gdLst/>
                <a:ahLst/>
                <a:rect l="l" t="t" r="r" b="b"/>
                <a:pathLst>
                  <a:path w="109" h="156">
                    <a:moveTo>
                      <a:pt x="30" y="83"/>
                    </a:moveTo>
                    <a:lnTo>
                      <a:pt x="38" y="78"/>
                    </a:lnTo>
                    <a:lnTo>
                      <a:pt x="49" y="71"/>
                    </a:lnTo>
                    <a:lnTo>
                      <a:pt x="61" y="59"/>
                    </a:lnTo>
                    <a:lnTo>
                      <a:pt x="71" y="45"/>
                    </a:lnTo>
                    <a:lnTo>
                      <a:pt x="83" y="33"/>
                    </a:lnTo>
                    <a:lnTo>
                      <a:pt x="93" y="19"/>
                    </a:lnTo>
                    <a:lnTo>
                      <a:pt x="101" y="10"/>
                    </a:lnTo>
                    <a:lnTo>
                      <a:pt x="105" y="3"/>
                    </a:lnTo>
                    <a:lnTo>
                      <a:pt x="109" y="0"/>
                    </a:lnTo>
                    <a:lnTo>
                      <a:pt x="109" y="5"/>
                    </a:lnTo>
                    <a:lnTo>
                      <a:pt x="109" y="19"/>
                    </a:lnTo>
                    <a:lnTo>
                      <a:pt x="107" y="40"/>
                    </a:lnTo>
                    <a:lnTo>
                      <a:pt x="103" y="62"/>
                    </a:lnTo>
                    <a:lnTo>
                      <a:pt x="93" y="78"/>
                    </a:lnTo>
                    <a:lnTo>
                      <a:pt x="81" y="90"/>
                    </a:lnTo>
                    <a:lnTo>
                      <a:pt x="69" y="97"/>
                    </a:lnTo>
                    <a:lnTo>
                      <a:pt x="63" y="104"/>
                    </a:lnTo>
                    <a:lnTo>
                      <a:pt x="59" y="118"/>
                    </a:lnTo>
                    <a:lnTo>
                      <a:pt x="59" y="134"/>
                    </a:lnTo>
                    <a:lnTo>
                      <a:pt x="59" y="146"/>
                    </a:lnTo>
                    <a:lnTo>
                      <a:pt x="51" y="153"/>
                    </a:lnTo>
                    <a:lnTo>
                      <a:pt x="34" y="156"/>
                    </a:lnTo>
                    <a:lnTo>
                      <a:pt x="14" y="151"/>
                    </a:lnTo>
                    <a:lnTo>
                      <a:pt x="2" y="139"/>
                    </a:lnTo>
                    <a:lnTo>
                      <a:pt x="0" y="123"/>
                    </a:lnTo>
                    <a:lnTo>
                      <a:pt x="4" y="104"/>
                    </a:lnTo>
                    <a:lnTo>
                      <a:pt x="14" y="90"/>
                    </a:lnTo>
                    <a:lnTo>
                      <a:pt x="30" y="83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" name=""/>
              <p:cNvSpPr/>
              <p:nvPr/>
            </p:nvSpPr>
            <p:spPr>
              <a:xfrm>
                <a:off x="7999560" y="5392440"/>
                <a:ext cx="145800" cy="201600"/>
              </a:xfrm>
              <a:custGeom>
                <a:avLst/>
                <a:gdLst/>
                <a:ahLst/>
                <a:rect l="l" t="t" r="r" b="b"/>
                <a:pathLst>
                  <a:path w="86" h="127">
                    <a:moveTo>
                      <a:pt x="4" y="0"/>
                    </a:moveTo>
                    <a:lnTo>
                      <a:pt x="16" y="9"/>
                    </a:lnTo>
                    <a:lnTo>
                      <a:pt x="28" y="28"/>
                    </a:lnTo>
                    <a:lnTo>
                      <a:pt x="38" y="47"/>
                    </a:lnTo>
                    <a:lnTo>
                      <a:pt x="46" y="56"/>
                    </a:lnTo>
                    <a:lnTo>
                      <a:pt x="56" y="56"/>
                    </a:lnTo>
                    <a:lnTo>
                      <a:pt x="68" y="56"/>
                    </a:lnTo>
                    <a:lnTo>
                      <a:pt x="80" y="58"/>
                    </a:lnTo>
                    <a:lnTo>
                      <a:pt x="86" y="65"/>
                    </a:lnTo>
                    <a:lnTo>
                      <a:pt x="86" y="77"/>
                    </a:lnTo>
                    <a:lnTo>
                      <a:pt x="82" y="89"/>
                    </a:lnTo>
                    <a:lnTo>
                      <a:pt x="74" y="103"/>
                    </a:lnTo>
                    <a:lnTo>
                      <a:pt x="66" y="115"/>
                    </a:lnTo>
                    <a:lnTo>
                      <a:pt x="58" y="122"/>
                    </a:lnTo>
                    <a:lnTo>
                      <a:pt x="50" y="127"/>
                    </a:lnTo>
                    <a:lnTo>
                      <a:pt x="40" y="124"/>
                    </a:lnTo>
                    <a:lnTo>
                      <a:pt x="32" y="115"/>
                    </a:lnTo>
                    <a:lnTo>
                      <a:pt x="26" y="101"/>
                    </a:lnTo>
                    <a:lnTo>
                      <a:pt x="22" y="87"/>
                    </a:lnTo>
                    <a:lnTo>
                      <a:pt x="20" y="73"/>
                    </a:lnTo>
                    <a:lnTo>
                      <a:pt x="20" y="63"/>
                    </a:lnTo>
                    <a:lnTo>
                      <a:pt x="18" y="51"/>
                    </a:lnTo>
                    <a:lnTo>
                      <a:pt x="12" y="37"/>
                    </a:lnTo>
                    <a:lnTo>
                      <a:pt x="4" y="28"/>
                    </a:lnTo>
                    <a:lnTo>
                      <a:pt x="0" y="23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" name=""/>
              <p:cNvSpPr/>
              <p:nvPr/>
            </p:nvSpPr>
            <p:spPr>
              <a:xfrm>
                <a:off x="2197080" y="4012920"/>
                <a:ext cx="262080" cy="141480"/>
              </a:xfrm>
              <a:custGeom>
                <a:avLst/>
                <a:gdLst/>
                <a:ahLst/>
                <a:rect l="l" t="t" r="r" b="b"/>
                <a:pathLst>
                  <a:path w="153" h="89">
                    <a:moveTo>
                      <a:pt x="0" y="9"/>
                    </a:moveTo>
                    <a:lnTo>
                      <a:pt x="6" y="0"/>
                    </a:lnTo>
                    <a:lnTo>
                      <a:pt x="16" y="0"/>
                    </a:lnTo>
                    <a:lnTo>
                      <a:pt x="32" y="4"/>
                    </a:lnTo>
                    <a:lnTo>
                      <a:pt x="48" y="14"/>
                    </a:lnTo>
                    <a:lnTo>
                      <a:pt x="66" y="23"/>
                    </a:lnTo>
                    <a:lnTo>
                      <a:pt x="84" y="35"/>
                    </a:lnTo>
                    <a:lnTo>
                      <a:pt x="100" y="47"/>
                    </a:lnTo>
                    <a:lnTo>
                      <a:pt x="112" y="54"/>
                    </a:lnTo>
                    <a:lnTo>
                      <a:pt x="132" y="63"/>
                    </a:lnTo>
                    <a:lnTo>
                      <a:pt x="149" y="75"/>
                    </a:lnTo>
                    <a:lnTo>
                      <a:pt x="153" y="84"/>
                    </a:lnTo>
                    <a:lnTo>
                      <a:pt x="143" y="89"/>
                    </a:lnTo>
                    <a:lnTo>
                      <a:pt x="132" y="89"/>
                    </a:lnTo>
                    <a:lnTo>
                      <a:pt x="120" y="87"/>
                    </a:lnTo>
                    <a:lnTo>
                      <a:pt x="110" y="84"/>
                    </a:lnTo>
                    <a:lnTo>
                      <a:pt x="98" y="82"/>
                    </a:lnTo>
                    <a:lnTo>
                      <a:pt x="88" y="82"/>
                    </a:lnTo>
                    <a:lnTo>
                      <a:pt x="80" y="80"/>
                    </a:lnTo>
                    <a:lnTo>
                      <a:pt x="76" y="77"/>
                    </a:lnTo>
                    <a:lnTo>
                      <a:pt x="74" y="77"/>
                    </a:lnTo>
                    <a:lnTo>
                      <a:pt x="70" y="75"/>
                    </a:lnTo>
                    <a:lnTo>
                      <a:pt x="62" y="70"/>
                    </a:lnTo>
                    <a:lnTo>
                      <a:pt x="50" y="63"/>
                    </a:lnTo>
                    <a:lnTo>
                      <a:pt x="36" y="54"/>
                    </a:lnTo>
                    <a:lnTo>
                      <a:pt x="22" y="42"/>
                    </a:lnTo>
                    <a:lnTo>
                      <a:pt x="10" y="30"/>
                    </a:lnTo>
                    <a:lnTo>
                      <a:pt x="2" y="18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" name=""/>
              <p:cNvSpPr/>
              <p:nvPr/>
            </p:nvSpPr>
            <p:spPr>
              <a:xfrm>
                <a:off x="5238720" y="4844880"/>
                <a:ext cx="185760" cy="412560"/>
              </a:xfrm>
              <a:custGeom>
                <a:avLst/>
                <a:gdLst/>
                <a:ahLst/>
                <a:rect l="l" t="t" r="r" b="b"/>
                <a:pathLst>
                  <a:path w="109" h="260">
                    <a:moveTo>
                      <a:pt x="73" y="4"/>
                    </a:moveTo>
                    <a:lnTo>
                      <a:pt x="93" y="0"/>
                    </a:lnTo>
                    <a:lnTo>
                      <a:pt x="103" y="4"/>
                    </a:lnTo>
                    <a:lnTo>
                      <a:pt x="109" y="18"/>
                    </a:lnTo>
                    <a:lnTo>
                      <a:pt x="109" y="37"/>
                    </a:lnTo>
                    <a:lnTo>
                      <a:pt x="107" y="58"/>
                    </a:lnTo>
                    <a:lnTo>
                      <a:pt x="103" y="82"/>
                    </a:lnTo>
                    <a:lnTo>
                      <a:pt x="99" y="103"/>
                    </a:lnTo>
                    <a:lnTo>
                      <a:pt x="97" y="122"/>
                    </a:lnTo>
                    <a:lnTo>
                      <a:pt x="97" y="157"/>
                    </a:lnTo>
                    <a:lnTo>
                      <a:pt x="95" y="192"/>
                    </a:lnTo>
                    <a:lnTo>
                      <a:pt x="91" y="223"/>
                    </a:lnTo>
                    <a:lnTo>
                      <a:pt x="87" y="242"/>
                    </a:lnTo>
                    <a:lnTo>
                      <a:pt x="83" y="246"/>
                    </a:lnTo>
                    <a:lnTo>
                      <a:pt x="77" y="251"/>
                    </a:lnTo>
                    <a:lnTo>
                      <a:pt x="67" y="256"/>
                    </a:lnTo>
                    <a:lnTo>
                      <a:pt x="57" y="260"/>
                    </a:lnTo>
                    <a:lnTo>
                      <a:pt x="45" y="260"/>
                    </a:lnTo>
                    <a:lnTo>
                      <a:pt x="35" y="258"/>
                    </a:lnTo>
                    <a:lnTo>
                      <a:pt x="27" y="249"/>
                    </a:lnTo>
                    <a:lnTo>
                      <a:pt x="19" y="237"/>
                    </a:lnTo>
                    <a:lnTo>
                      <a:pt x="8" y="204"/>
                    </a:lnTo>
                    <a:lnTo>
                      <a:pt x="2" y="176"/>
                    </a:lnTo>
                    <a:lnTo>
                      <a:pt x="0" y="152"/>
                    </a:lnTo>
                    <a:lnTo>
                      <a:pt x="2" y="136"/>
                    </a:lnTo>
                    <a:lnTo>
                      <a:pt x="8" y="119"/>
                    </a:lnTo>
                    <a:lnTo>
                      <a:pt x="19" y="101"/>
                    </a:lnTo>
                    <a:lnTo>
                      <a:pt x="33" y="87"/>
                    </a:lnTo>
                    <a:lnTo>
                      <a:pt x="45" y="82"/>
                    </a:lnTo>
                    <a:lnTo>
                      <a:pt x="53" y="70"/>
                    </a:lnTo>
                    <a:lnTo>
                      <a:pt x="59" y="44"/>
                    </a:lnTo>
                    <a:lnTo>
                      <a:pt x="65" y="18"/>
                    </a:lnTo>
                    <a:lnTo>
                      <a:pt x="73" y="4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26" name=""/>
            <p:cNvSpPr/>
            <p:nvPr/>
          </p:nvSpPr>
          <p:spPr>
            <a:xfrm>
              <a:off x="4281480" y="3103560"/>
              <a:ext cx="3273480" cy="0"/>
            </a:xfrm>
            <a:prstGeom prst="line">
              <a:avLst/>
            </a:prstGeom>
            <a:ln w="38160">
              <a:solidFill>
                <a:srgbClr val="008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6338880" y="4551480"/>
              <a:ext cx="533520" cy="365040"/>
            </a:xfrm>
            <a:custGeom>
              <a:avLst/>
              <a:gdLst/>
              <a:ahLst/>
              <a:rect l="l" t="t" r="r" b="b"/>
              <a:pathLst>
                <a:path w="167" h="185">
                  <a:moveTo>
                    <a:pt x="0" y="4"/>
                  </a:moveTo>
                  <a:lnTo>
                    <a:pt x="2" y="16"/>
                  </a:lnTo>
                  <a:lnTo>
                    <a:pt x="18" y="26"/>
                  </a:lnTo>
                  <a:lnTo>
                    <a:pt x="36" y="37"/>
                  </a:lnTo>
                  <a:lnTo>
                    <a:pt x="49" y="54"/>
                  </a:lnTo>
                  <a:lnTo>
                    <a:pt x="57" y="68"/>
                  </a:lnTo>
                  <a:lnTo>
                    <a:pt x="63" y="80"/>
                  </a:lnTo>
                  <a:lnTo>
                    <a:pt x="69" y="91"/>
                  </a:lnTo>
                  <a:lnTo>
                    <a:pt x="75" y="105"/>
                  </a:lnTo>
                  <a:lnTo>
                    <a:pt x="83" y="122"/>
                  </a:lnTo>
                  <a:lnTo>
                    <a:pt x="95" y="141"/>
                  </a:lnTo>
                  <a:lnTo>
                    <a:pt x="107" y="159"/>
                  </a:lnTo>
                  <a:lnTo>
                    <a:pt x="121" y="181"/>
                  </a:lnTo>
                  <a:lnTo>
                    <a:pt x="131" y="185"/>
                  </a:lnTo>
                  <a:lnTo>
                    <a:pt x="143" y="185"/>
                  </a:lnTo>
                  <a:lnTo>
                    <a:pt x="155" y="183"/>
                  </a:lnTo>
                  <a:lnTo>
                    <a:pt x="165" y="176"/>
                  </a:lnTo>
                  <a:lnTo>
                    <a:pt x="167" y="164"/>
                  </a:lnTo>
                  <a:lnTo>
                    <a:pt x="163" y="150"/>
                  </a:lnTo>
                  <a:lnTo>
                    <a:pt x="155" y="134"/>
                  </a:lnTo>
                  <a:lnTo>
                    <a:pt x="143" y="122"/>
                  </a:lnTo>
                  <a:lnTo>
                    <a:pt x="133" y="112"/>
                  </a:lnTo>
                  <a:lnTo>
                    <a:pt x="123" y="103"/>
                  </a:lnTo>
                  <a:lnTo>
                    <a:pt x="111" y="94"/>
                  </a:lnTo>
                  <a:lnTo>
                    <a:pt x="101" y="84"/>
                  </a:lnTo>
                  <a:lnTo>
                    <a:pt x="93" y="75"/>
                  </a:lnTo>
                  <a:lnTo>
                    <a:pt x="85" y="65"/>
                  </a:lnTo>
                  <a:lnTo>
                    <a:pt x="79" y="56"/>
                  </a:lnTo>
                  <a:lnTo>
                    <a:pt x="73" y="47"/>
                  </a:lnTo>
                  <a:lnTo>
                    <a:pt x="67" y="35"/>
                  </a:lnTo>
                  <a:lnTo>
                    <a:pt x="59" y="26"/>
                  </a:lnTo>
                  <a:lnTo>
                    <a:pt x="51" y="18"/>
                  </a:lnTo>
                  <a:lnTo>
                    <a:pt x="41" y="16"/>
                  </a:lnTo>
                  <a:lnTo>
                    <a:pt x="30" y="11"/>
                  </a:lnTo>
                  <a:lnTo>
                    <a:pt x="18" y="4"/>
                  </a:lnTo>
                  <a:lnTo>
                    <a:pt x="8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8" name=""/>
          <p:cNvSpPr/>
          <p:nvPr/>
        </p:nvSpPr>
        <p:spPr>
          <a:xfrm>
            <a:off x="6934320" y="4253040"/>
            <a:ext cx="1218600" cy="110016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3241" y="279"/>
                </a:moveTo>
                <a:arcTo wR="10800" hR="10800" stAng="-4616285" swAng="8721908"/>
                <a:lnTo>
                  <a:pt x="10800" y="10800"/>
                </a:lnTo>
                <a:close/>
              </a:path>
              <a:path fill="none" w="21600" h="21600">
                <a:moveTo>
                  <a:pt x="13241" y="279"/>
                </a:moveTo>
                <a:arcTo wR="10800" hR="10800" stAng="-4616285" swAng="8721908"/>
              </a:path>
            </a:pathLst>
          </a:custGeom>
          <a:noFill/>
          <a:ln cap="rnd" w="66600">
            <a:solidFill>
              <a:srgbClr val="00ffff"/>
            </a:solidFill>
            <a:miter/>
            <a:headEnd len="sm" type="triangle" w="sm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3581280" y="3048120"/>
            <a:ext cx="1143000" cy="2361960"/>
          </a:xfrm>
          <a:custGeom>
            <a:avLst/>
            <a:gdLst/>
            <a:ahLst/>
            <a:rect l="l" t="t" r="r" b="b"/>
            <a:pathLst>
              <a:path w="658" h="1254">
                <a:moveTo>
                  <a:pt x="658" y="1254"/>
                </a:moveTo>
                <a:cubicBezTo>
                  <a:pt x="607" y="1225"/>
                  <a:pt x="433" y="1140"/>
                  <a:pt x="349" y="1080"/>
                </a:cubicBezTo>
                <a:cubicBezTo>
                  <a:pt x="265" y="1020"/>
                  <a:pt x="204" y="968"/>
                  <a:pt x="151" y="891"/>
                </a:cubicBezTo>
                <a:cubicBezTo>
                  <a:pt x="98" y="814"/>
                  <a:pt x="47" y="705"/>
                  <a:pt x="28" y="615"/>
                </a:cubicBezTo>
                <a:cubicBezTo>
                  <a:pt x="9" y="525"/>
                  <a:pt x="0" y="450"/>
                  <a:pt x="37" y="348"/>
                </a:cubicBezTo>
                <a:cubicBezTo>
                  <a:pt x="74" y="246"/>
                  <a:pt x="208" y="72"/>
                  <a:pt x="253" y="0"/>
                </a:cubicBezTo>
              </a:path>
            </a:pathLst>
          </a:custGeom>
          <a:noFill/>
          <a:ln w="50760">
            <a:solidFill>
              <a:srgbClr val="ffff66"/>
            </a:solidFill>
            <a:round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 flipH="1" rot="17359800">
            <a:off x="966600" y="1334880"/>
            <a:ext cx="3189960" cy="290160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20538" y="15471"/>
                </a:moveTo>
                <a:arcTo wR="10800" hR="10800" stAng="1537528" swAng="2331928"/>
                <a:lnTo>
                  <a:pt x="10800" y="10800"/>
                </a:lnTo>
                <a:close/>
              </a:path>
              <a:path fill="none" w="21600" h="21600">
                <a:moveTo>
                  <a:pt x="20538" y="15471"/>
                </a:moveTo>
                <a:arcTo wR="10800" hR="10800" stAng="1537528" swAng="2331928"/>
              </a:path>
            </a:pathLst>
          </a:custGeom>
          <a:noFill/>
          <a:ln cap="rnd" w="507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 rot="63600">
            <a:off x="4266720" y="2514600"/>
            <a:ext cx="1143000" cy="276120"/>
          </a:xfrm>
          <a:custGeom>
            <a:avLst/>
            <a:gdLst/>
            <a:ahLst/>
            <a:rect l="l" t="t" r="r" b="b"/>
            <a:pathLst>
              <a:path w="397" h="126">
                <a:moveTo>
                  <a:pt x="397" y="0"/>
                </a:moveTo>
                <a:lnTo>
                  <a:pt x="219" y="51"/>
                </a:lnTo>
                <a:lnTo>
                  <a:pt x="0" y="126"/>
                </a:lnTo>
              </a:path>
            </a:pathLst>
          </a:custGeom>
          <a:noFill/>
          <a:ln w="28440">
            <a:solidFill>
              <a:srgbClr val="ff0000"/>
            </a:solidFill>
            <a:round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 rot="17178000">
            <a:off x="3795120" y="1701360"/>
            <a:ext cx="1467000" cy="125316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810" y="16785"/>
                </a:moveTo>
                <a:arcTo wR="10800" hR="10800" stAng="8780855" swAng="1774026"/>
                <a:lnTo>
                  <a:pt x="10800" y="10800"/>
                </a:lnTo>
                <a:close/>
              </a:path>
              <a:path fill="none" w="21600" h="21600">
                <a:moveTo>
                  <a:pt x="1810" y="16785"/>
                </a:moveTo>
                <a:arcTo wR="10800" hR="10800" stAng="8780855" swAng="1774026"/>
              </a:path>
            </a:pathLst>
          </a:custGeom>
          <a:noFill/>
          <a:ln cap="rnd" w="28440">
            <a:solidFill>
              <a:srgbClr val="ffff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 flipH="1" rot="20665200">
            <a:off x="3180960" y="1491480"/>
            <a:ext cx="4775760" cy="52336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20765" y="6637"/>
                </a:moveTo>
                <a:arcTo wR="10800" hR="10800" stAng="-1360492" swAng="8882009"/>
                <a:lnTo>
                  <a:pt x="10800" y="10800"/>
                </a:lnTo>
                <a:close/>
              </a:path>
              <a:path fill="none" w="21600" h="21600">
                <a:moveTo>
                  <a:pt x="20765" y="6637"/>
                </a:moveTo>
                <a:arcTo wR="10800" hR="10800" stAng="-1360492" swAng="8882009"/>
              </a:path>
            </a:pathLst>
          </a:custGeom>
          <a:noFill/>
          <a:ln cap="rnd" w="572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 flipH="1" rot="18604800">
            <a:off x="6134040" y="3717720"/>
            <a:ext cx="937080" cy="104436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8392" y="18481"/>
                </a:moveTo>
                <a:arcTo wR="10800" hR="10800" stAng="2719905" swAng="4881358"/>
                <a:lnTo>
                  <a:pt x="10800" y="10800"/>
                </a:lnTo>
                <a:close/>
              </a:path>
              <a:path fill="none" w="21600" h="21600">
                <a:moveTo>
                  <a:pt x="18392" y="18481"/>
                </a:moveTo>
                <a:arcTo wR="10800" hR="10800" stAng="2719905" swAng="4881358"/>
              </a:path>
            </a:pathLst>
          </a:custGeom>
          <a:noFill/>
          <a:ln cap="rnd" w="66600">
            <a:solidFill>
              <a:srgbClr val="00ffff"/>
            </a:solidFill>
            <a:miter/>
            <a:tailEnd len="med" type="triangle" w="sm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4419720" y="5029200"/>
            <a:ext cx="2361960" cy="762120"/>
          </a:xfrm>
          <a:custGeom>
            <a:avLst/>
            <a:gdLst/>
            <a:ahLst/>
            <a:rect l="l" t="t" r="r" b="b"/>
            <a:pathLst>
              <a:path w="1416" h="543">
                <a:moveTo>
                  <a:pt x="1416" y="0"/>
                </a:moveTo>
                <a:cubicBezTo>
                  <a:pt x="1373" y="58"/>
                  <a:pt x="1330" y="116"/>
                  <a:pt x="1278" y="165"/>
                </a:cubicBezTo>
                <a:cubicBezTo>
                  <a:pt x="1226" y="214"/>
                  <a:pt x="1173" y="255"/>
                  <a:pt x="1104" y="297"/>
                </a:cubicBezTo>
                <a:cubicBezTo>
                  <a:pt x="1035" y="339"/>
                  <a:pt x="960" y="384"/>
                  <a:pt x="864" y="420"/>
                </a:cubicBezTo>
                <a:cubicBezTo>
                  <a:pt x="768" y="456"/>
                  <a:pt x="629" y="493"/>
                  <a:pt x="528" y="513"/>
                </a:cubicBezTo>
                <a:cubicBezTo>
                  <a:pt x="427" y="533"/>
                  <a:pt x="343" y="543"/>
                  <a:pt x="255" y="543"/>
                </a:cubicBezTo>
                <a:cubicBezTo>
                  <a:pt x="167" y="543"/>
                  <a:pt x="53" y="522"/>
                  <a:pt x="0" y="516"/>
                </a:cubicBezTo>
              </a:path>
            </a:pathLst>
          </a:custGeom>
          <a:noFill/>
          <a:ln w="50760">
            <a:solidFill>
              <a:srgbClr val="ffff6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228600" y="0"/>
            <a:ext cx="86868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0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EGM Thermal Coal Flows: 2000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6172200" y="3657600"/>
            <a:ext cx="1371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0.25 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5638680" y="4267080"/>
            <a:ext cx="1371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1.0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7162920" y="4648320"/>
            <a:ext cx="1371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1.0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5105520" y="2133720"/>
            <a:ext cx="12189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0.3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6095880" y="5562720"/>
            <a:ext cx="1371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0.5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5638680" y="5029200"/>
            <a:ext cx="1371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0.5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6019920" y="3558960"/>
            <a:ext cx="1371240" cy="65484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8967" y="3733"/>
                </a:moveTo>
                <a:arcTo wR="10800" hR="10800" stAng="-2452152" swAng="6557775"/>
                <a:lnTo>
                  <a:pt x="10800" y="10800"/>
                </a:lnTo>
                <a:close/>
              </a:path>
              <a:path fill="none" w="21600" h="21600">
                <a:moveTo>
                  <a:pt x="18967" y="3733"/>
                </a:moveTo>
                <a:arcTo wR="10800" hR="10800" stAng="-2452152" swAng="6557775"/>
              </a:path>
            </a:pathLst>
          </a:custGeom>
          <a:noFill/>
          <a:ln cap="rnd" w="34920">
            <a:solidFill>
              <a:srgbClr val="00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 flipH="1" rot="20665200">
            <a:off x="3562200" y="2087280"/>
            <a:ext cx="4295520" cy="403632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20749" y="6598"/>
                </a:moveTo>
                <a:arcTo wR="10800" hR="10800" stAng="-1373910" swAng="8260347"/>
                <a:lnTo>
                  <a:pt x="10800" y="10800"/>
                </a:lnTo>
                <a:close/>
              </a:path>
              <a:path fill="none" w="21600" h="21600">
                <a:moveTo>
                  <a:pt x="20749" y="6598"/>
                </a:moveTo>
                <a:arcTo wR="10800" hR="10800" stAng="-1373910" swAng="8260347"/>
              </a:path>
            </a:pathLst>
          </a:custGeom>
          <a:noFill/>
          <a:ln cap="rnd" w="507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4343400" y="4800600"/>
            <a:ext cx="1371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0.5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7391520" y="5867280"/>
            <a:ext cx="1371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0.8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4419720" y="3048120"/>
            <a:ext cx="1371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0.5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3200400" y="2895480"/>
            <a:ext cx="1447920" cy="2667240"/>
          </a:xfrm>
          <a:custGeom>
            <a:avLst/>
            <a:gdLst/>
            <a:ahLst/>
            <a:rect l="l" t="t" r="r" b="b"/>
            <a:pathLst>
              <a:path w="658" h="1254">
                <a:moveTo>
                  <a:pt x="658" y="1254"/>
                </a:moveTo>
                <a:cubicBezTo>
                  <a:pt x="607" y="1225"/>
                  <a:pt x="433" y="1140"/>
                  <a:pt x="349" y="1080"/>
                </a:cubicBezTo>
                <a:cubicBezTo>
                  <a:pt x="265" y="1020"/>
                  <a:pt x="204" y="968"/>
                  <a:pt x="151" y="891"/>
                </a:cubicBezTo>
                <a:cubicBezTo>
                  <a:pt x="98" y="814"/>
                  <a:pt x="47" y="705"/>
                  <a:pt x="28" y="615"/>
                </a:cubicBezTo>
                <a:cubicBezTo>
                  <a:pt x="9" y="525"/>
                  <a:pt x="0" y="450"/>
                  <a:pt x="37" y="348"/>
                </a:cubicBezTo>
                <a:cubicBezTo>
                  <a:pt x="74" y="246"/>
                  <a:pt x="208" y="72"/>
                  <a:pt x="253" y="0"/>
                </a:cubicBezTo>
              </a:path>
            </a:pathLst>
          </a:custGeom>
          <a:noFill/>
          <a:ln w="5076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 flipH="1" rot="16570200">
            <a:off x="-1206000" y="-817200"/>
            <a:ext cx="6066720" cy="450324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20538" y="15471"/>
                </a:moveTo>
                <a:arcTo wR="10800" hR="10800" stAng="1537528" swAng="2515269"/>
                <a:lnTo>
                  <a:pt x="10800" y="10800"/>
                </a:lnTo>
                <a:close/>
              </a:path>
              <a:path fill="none" w="21600" h="21600">
                <a:moveTo>
                  <a:pt x="20538" y="15471"/>
                </a:moveTo>
                <a:arcTo wR="10800" hR="10800" stAng="1537528" swAng="2515269"/>
              </a:path>
            </a:pathLst>
          </a:custGeom>
          <a:noFill/>
          <a:ln cap="rnd" w="117360">
            <a:solidFill>
              <a:srgbClr val="ff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4800600" y="5318280"/>
            <a:ext cx="1371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0.75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2133720" y="4343400"/>
            <a:ext cx="1371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0.5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2133720" y="3718080"/>
            <a:ext cx="1371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6.0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 flipH="1" rot="17280600">
            <a:off x="4512960" y="1852200"/>
            <a:ext cx="2982600" cy="579204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21597" y="10548"/>
                </a:moveTo>
                <a:arcTo wR="10800" hR="10800" stAng="-80190" swAng="9979811"/>
                <a:lnTo>
                  <a:pt x="10800" y="10800"/>
                </a:lnTo>
                <a:close/>
              </a:path>
              <a:path fill="none" w="21600" h="21600">
                <a:moveTo>
                  <a:pt x="21597" y="10548"/>
                </a:moveTo>
                <a:arcTo wR="10800" hR="10800" stAng="-80190" swAng="9979811"/>
              </a:path>
            </a:pathLst>
          </a:custGeom>
          <a:noFill/>
          <a:ln cap="rnd" w="2232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7620120" y="3657600"/>
            <a:ext cx="12189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0.15 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304920" y="1066680"/>
            <a:ext cx="2590560" cy="2253600"/>
          </a:xfrm>
          <a:prstGeom prst="rect">
            <a:avLst/>
          </a:prstGeom>
          <a:solidFill>
            <a:srgbClr val="000062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Delivered Totals: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UK:  </a:t>
            </a:r>
            <a:r>
              <a:rPr b="1" lang="en-GB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GB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   8.35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NWE: </a:t>
            </a:r>
            <a:r>
              <a:rPr b="1" lang="en-GB" sz="20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	</a:t>
            </a:r>
            <a:r>
              <a:rPr b="1" lang="en-GB" sz="20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   2.95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Asia:</a:t>
            </a:r>
            <a:r>
              <a:rPr b="1" lang="en-GB" sz="20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	</a:t>
            </a:r>
            <a:r>
              <a:rPr b="1" lang="en-GB" sz="20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    2.25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TOTAL:  13.55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 rot="18144000">
            <a:off x="3985200" y="1575720"/>
            <a:ext cx="1467000" cy="125460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810" y="16785"/>
                </a:moveTo>
                <a:arcTo wR="10800" hR="10800" stAng="8780855" swAng="1774026"/>
                <a:lnTo>
                  <a:pt x="10800" y="10800"/>
                </a:lnTo>
                <a:close/>
              </a:path>
              <a:path fill="none" w="21600" h="21600">
                <a:moveTo>
                  <a:pt x="1810" y="16785"/>
                </a:moveTo>
                <a:arcTo wR="10800" hR="10800" stAng="8780855" swAng="1774026"/>
              </a:path>
            </a:pathLst>
          </a:custGeom>
          <a:noFill/>
          <a:ln cap="rnd" w="2844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 rot="21075000">
            <a:off x="4811400" y="2689200"/>
            <a:ext cx="838080" cy="152280"/>
          </a:xfrm>
          <a:custGeom>
            <a:avLst/>
            <a:gdLst/>
            <a:ahLst/>
            <a:rect l="l" t="t" r="r" b="b"/>
            <a:pathLst>
              <a:path w="397" h="126">
                <a:moveTo>
                  <a:pt x="397" y="0"/>
                </a:moveTo>
                <a:lnTo>
                  <a:pt x="219" y="51"/>
                </a:lnTo>
                <a:lnTo>
                  <a:pt x="0" y="126"/>
                </a:lnTo>
              </a:path>
            </a:pathLst>
          </a:custGeom>
          <a:noFill/>
          <a:ln w="28440">
            <a:solidFill>
              <a:srgbClr val="ffff66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4724280" y="2819520"/>
            <a:ext cx="12193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0.5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5562720" y="2438280"/>
            <a:ext cx="1371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0.3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"/>
          <p:cNvGrpSpPr/>
          <p:nvPr/>
        </p:nvGrpSpPr>
        <p:grpSpPr>
          <a:xfrm>
            <a:off x="76320" y="1427040"/>
            <a:ext cx="8686800" cy="4865760"/>
            <a:chOff x="76320" y="1427040"/>
            <a:chExt cx="8686800" cy="4865760"/>
          </a:xfrm>
        </p:grpSpPr>
        <p:grpSp>
          <p:nvGrpSpPr>
            <p:cNvPr id="161" name=""/>
            <p:cNvGrpSpPr/>
            <p:nvPr/>
          </p:nvGrpSpPr>
          <p:grpSpPr>
            <a:xfrm>
              <a:off x="152280" y="1503360"/>
              <a:ext cx="8610480" cy="4789440"/>
              <a:chOff x="152280" y="1503360"/>
              <a:chExt cx="8610480" cy="4789440"/>
            </a:xfrm>
          </p:grpSpPr>
          <p:sp>
            <p:nvSpPr>
              <p:cNvPr id="162" name=""/>
              <p:cNvSpPr/>
              <p:nvPr/>
            </p:nvSpPr>
            <p:spPr>
              <a:xfrm>
                <a:off x="2214720" y="4319640"/>
                <a:ext cx="1058760" cy="1973160"/>
              </a:xfrm>
              <a:custGeom>
                <a:avLst/>
                <a:gdLst/>
                <a:ahLst/>
                <a:rect l="l" t="t" r="r" b="b"/>
                <a:pathLst>
                  <a:path w="627" h="1243">
                    <a:moveTo>
                      <a:pt x="20" y="80"/>
                    </a:moveTo>
                    <a:lnTo>
                      <a:pt x="8" y="134"/>
                    </a:lnTo>
                    <a:lnTo>
                      <a:pt x="0" y="207"/>
                    </a:lnTo>
                    <a:lnTo>
                      <a:pt x="2" y="285"/>
                    </a:lnTo>
                    <a:lnTo>
                      <a:pt x="16" y="348"/>
                    </a:lnTo>
                    <a:lnTo>
                      <a:pt x="30" y="372"/>
                    </a:lnTo>
                    <a:lnTo>
                      <a:pt x="46" y="395"/>
                    </a:lnTo>
                    <a:lnTo>
                      <a:pt x="64" y="416"/>
                    </a:lnTo>
                    <a:lnTo>
                      <a:pt x="82" y="437"/>
                    </a:lnTo>
                    <a:lnTo>
                      <a:pt x="98" y="459"/>
                    </a:lnTo>
                    <a:lnTo>
                      <a:pt x="114" y="480"/>
                    </a:lnTo>
                    <a:lnTo>
                      <a:pt x="124" y="501"/>
                    </a:lnTo>
                    <a:lnTo>
                      <a:pt x="132" y="524"/>
                    </a:lnTo>
                    <a:lnTo>
                      <a:pt x="140" y="571"/>
                    </a:lnTo>
                    <a:lnTo>
                      <a:pt x="142" y="625"/>
                    </a:lnTo>
                    <a:lnTo>
                      <a:pt x="138" y="682"/>
                    </a:lnTo>
                    <a:lnTo>
                      <a:pt x="128" y="740"/>
                    </a:lnTo>
                    <a:lnTo>
                      <a:pt x="120" y="778"/>
                    </a:lnTo>
                    <a:lnTo>
                      <a:pt x="116" y="816"/>
                    </a:lnTo>
                    <a:lnTo>
                      <a:pt x="114" y="856"/>
                    </a:lnTo>
                    <a:lnTo>
                      <a:pt x="112" y="893"/>
                    </a:lnTo>
                    <a:lnTo>
                      <a:pt x="110" y="928"/>
                    </a:lnTo>
                    <a:lnTo>
                      <a:pt x="108" y="961"/>
                    </a:lnTo>
                    <a:lnTo>
                      <a:pt x="104" y="992"/>
                    </a:lnTo>
                    <a:lnTo>
                      <a:pt x="100" y="1015"/>
                    </a:lnTo>
                    <a:lnTo>
                      <a:pt x="92" y="1039"/>
                    </a:lnTo>
                    <a:lnTo>
                      <a:pt x="86" y="1067"/>
                    </a:lnTo>
                    <a:lnTo>
                      <a:pt x="82" y="1093"/>
                    </a:lnTo>
                    <a:lnTo>
                      <a:pt x="88" y="1119"/>
                    </a:lnTo>
                    <a:lnTo>
                      <a:pt x="98" y="1147"/>
                    </a:lnTo>
                    <a:lnTo>
                      <a:pt x="112" y="1180"/>
                    </a:lnTo>
                    <a:lnTo>
                      <a:pt x="126" y="1210"/>
                    </a:lnTo>
                    <a:lnTo>
                      <a:pt x="142" y="1229"/>
                    </a:lnTo>
                    <a:lnTo>
                      <a:pt x="152" y="1234"/>
                    </a:lnTo>
                    <a:lnTo>
                      <a:pt x="162" y="1236"/>
                    </a:lnTo>
                    <a:lnTo>
                      <a:pt x="173" y="1241"/>
                    </a:lnTo>
                    <a:lnTo>
                      <a:pt x="183" y="1241"/>
                    </a:lnTo>
                    <a:lnTo>
                      <a:pt x="195" y="1243"/>
                    </a:lnTo>
                    <a:lnTo>
                      <a:pt x="203" y="1243"/>
                    </a:lnTo>
                    <a:lnTo>
                      <a:pt x="211" y="1241"/>
                    </a:lnTo>
                    <a:lnTo>
                      <a:pt x="217" y="1239"/>
                    </a:lnTo>
                    <a:lnTo>
                      <a:pt x="217" y="1229"/>
                    </a:lnTo>
                    <a:lnTo>
                      <a:pt x="211" y="1225"/>
                    </a:lnTo>
                    <a:lnTo>
                      <a:pt x="205" y="1217"/>
                    </a:lnTo>
                    <a:lnTo>
                      <a:pt x="197" y="1206"/>
                    </a:lnTo>
                    <a:lnTo>
                      <a:pt x="189" y="1192"/>
                    </a:lnTo>
                    <a:lnTo>
                      <a:pt x="183" y="1173"/>
                    </a:lnTo>
                    <a:lnTo>
                      <a:pt x="179" y="1147"/>
                    </a:lnTo>
                    <a:lnTo>
                      <a:pt x="181" y="1112"/>
                    </a:lnTo>
                    <a:lnTo>
                      <a:pt x="189" y="1079"/>
                    </a:lnTo>
                    <a:lnTo>
                      <a:pt x="199" y="1058"/>
                    </a:lnTo>
                    <a:lnTo>
                      <a:pt x="213" y="1041"/>
                    </a:lnTo>
                    <a:lnTo>
                      <a:pt x="229" y="1025"/>
                    </a:lnTo>
                    <a:lnTo>
                      <a:pt x="245" y="1006"/>
                    </a:lnTo>
                    <a:lnTo>
                      <a:pt x="255" y="982"/>
                    </a:lnTo>
                    <a:lnTo>
                      <a:pt x="263" y="957"/>
                    </a:lnTo>
                    <a:lnTo>
                      <a:pt x="271" y="933"/>
                    </a:lnTo>
                    <a:lnTo>
                      <a:pt x="281" y="914"/>
                    </a:lnTo>
                    <a:lnTo>
                      <a:pt x="293" y="905"/>
                    </a:lnTo>
                    <a:lnTo>
                      <a:pt x="307" y="898"/>
                    </a:lnTo>
                    <a:lnTo>
                      <a:pt x="321" y="889"/>
                    </a:lnTo>
                    <a:lnTo>
                      <a:pt x="334" y="877"/>
                    </a:lnTo>
                    <a:lnTo>
                      <a:pt x="346" y="858"/>
                    </a:lnTo>
                    <a:lnTo>
                      <a:pt x="356" y="842"/>
                    </a:lnTo>
                    <a:lnTo>
                      <a:pt x="366" y="827"/>
                    </a:lnTo>
                    <a:lnTo>
                      <a:pt x="376" y="813"/>
                    </a:lnTo>
                    <a:lnTo>
                      <a:pt x="386" y="799"/>
                    </a:lnTo>
                    <a:lnTo>
                      <a:pt x="394" y="785"/>
                    </a:lnTo>
                    <a:lnTo>
                      <a:pt x="404" y="769"/>
                    </a:lnTo>
                    <a:lnTo>
                      <a:pt x="412" y="755"/>
                    </a:lnTo>
                    <a:lnTo>
                      <a:pt x="416" y="743"/>
                    </a:lnTo>
                    <a:lnTo>
                      <a:pt x="422" y="731"/>
                    </a:lnTo>
                    <a:lnTo>
                      <a:pt x="430" y="719"/>
                    </a:lnTo>
                    <a:lnTo>
                      <a:pt x="434" y="703"/>
                    </a:lnTo>
                    <a:lnTo>
                      <a:pt x="432" y="684"/>
                    </a:lnTo>
                    <a:lnTo>
                      <a:pt x="430" y="668"/>
                    </a:lnTo>
                    <a:lnTo>
                      <a:pt x="434" y="656"/>
                    </a:lnTo>
                    <a:lnTo>
                      <a:pt x="444" y="651"/>
                    </a:lnTo>
                    <a:lnTo>
                      <a:pt x="456" y="649"/>
                    </a:lnTo>
                    <a:lnTo>
                      <a:pt x="466" y="649"/>
                    </a:lnTo>
                    <a:lnTo>
                      <a:pt x="478" y="644"/>
                    </a:lnTo>
                    <a:lnTo>
                      <a:pt x="490" y="639"/>
                    </a:lnTo>
                    <a:lnTo>
                      <a:pt x="505" y="632"/>
                    </a:lnTo>
                    <a:lnTo>
                      <a:pt x="519" y="625"/>
                    </a:lnTo>
                    <a:lnTo>
                      <a:pt x="533" y="623"/>
                    </a:lnTo>
                    <a:lnTo>
                      <a:pt x="545" y="621"/>
                    </a:lnTo>
                    <a:lnTo>
                      <a:pt x="555" y="611"/>
                    </a:lnTo>
                    <a:lnTo>
                      <a:pt x="563" y="599"/>
                    </a:lnTo>
                    <a:lnTo>
                      <a:pt x="571" y="588"/>
                    </a:lnTo>
                    <a:lnTo>
                      <a:pt x="579" y="567"/>
                    </a:lnTo>
                    <a:lnTo>
                      <a:pt x="589" y="534"/>
                    </a:lnTo>
                    <a:lnTo>
                      <a:pt x="599" y="498"/>
                    </a:lnTo>
                    <a:lnTo>
                      <a:pt x="607" y="470"/>
                    </a:lnTo>
                    <a:lnTo>
                      <a:pt x="611" y="447"/>
                    </a:lnTo>
                    <a:lnTo>
                      <a:pt x="617" y="421"/>
                    </a:lnTo>
                    <a:lnTo>
                      <a:pt x="621" y="397"/>
                    </a:lnTo>
                    <a:lnTo>
                      <a:pt x="625" y="379"/>
                    </a:lnTo>
                    <a:lnTo>
                      <a:pt x="627" y="360"/>
                    </a:lnTo>
                    <a:lnTo>
                      <a:pt x="625" y="336"/>
                    </a:lnTo>
                    <a:lnTo>
                      <a:pt x="619" y="313"/>
                    </a:lnTo>
                    <a:lnTo>
                      <a:pt x="613" y="301"/>
                    </a:lnTo>
                    <a:lnTo>
                      <a:pt x="607" y="299"/>
                    </a:lnTo>
                    <a:lnTo>
                      <a:pt x="599" y="294"/>
                    </a:lnTo>
                    <a:lnTo>
                      <a:pt x="589" y="292"/>
                    </a:lnTo>
                    <a:lnTo>
                      <a:pt x="579" y="287"/>
                    </a:lnTo>
                    <a:lnTo>
                      <a:pt x="571" y="282"/>
                    </a:lnTo>
                    <a:lnTo>
                      <a:pt x="561" y="275"/>
                    </a:lnTo>
                    <a:lnTo>
                      <a:pt x="555" y="268"/>
                    </a:lnTo>
                    <a:lnTo>
                      <a:pt x="551" y="261"/>
                    </a:lnTo>
                    <a:lnTo>
                      <a:pt x="545" y="247"/>
                    </a:lnTo>
                    <a:lnTo>
                      <a:pt x="537" y="235"/>
                    </a:lnTo>
                    <a:lnTo>
                      <a:pt x="527" y="228"/>
                    </a:lnTo>
                    <a:lnTo>
                      <a:pt x="517" y="226"/>
                    </a:lnTo>
                    <a:lnTo>
                      <a:pt x="511" y="226"/>
                    </a:lnTo>
                    <a:lnTo>
                      <a:pt x="503" y="226"/>
                    </a:lnTo>
                    <a:lnTo>
                      <a:pt x="495" y="226"/>
                    </a:lnTo>
                    <a:lnTo>
                      <a:pt x="484" y="226"/>
                    </a:lnTo>
                    <a:lnTo>
                      <a:pt x="474" y="224"/>
                    </a:lnTo>
                    <a:lnTo>
                      <a:pt x="466" y="219"/>
                    </a:lnTo>
                    <a:lnTo>
                      <a:pt x="460" y="214"/>
                    </a:lnTo>
                    <a:lnTo>
                      <a:pt x="454" y="207"/>
                    </a:lnTo>
                    <a:lnTo>
                      <a:pt x="444" y="188"/>
                    </a:lnTo>
                    <a:lnTo>
                      <a:pt x="430" y="162"/>
                    </a:lnTo>
                    <a:lnTo>
                      <a:pt x="418" y="141"/>
                    </a:lnTo>
                    <a:lnTo>
                      <a:pt x="406" y="127"/>
                    </a:lnTo>
                    <a:lnTo>
                      <a:pt x="398" y="120"/>
                    </a:lnTo>
                    <a:lnTo>
                      <a:pt x="384" y="108"/>
                    </a:lnTo>
                    <a:lnTo>
                      <a:pt x="366" y="94"/>
                    </a:lnTo>
                    <a:lnTo>
                      <a:pt x="344" y="78"/>
                    </a:lnTo>
                    <a:lnTo>
                      <a:pt x="319" y="64"/>
                    </a:lnTo>
                    <a:lnTo>
                      <a:pt x="295" y="50"/>
                    </a:lnTo>
                    <a:lnTo>
                      <a:pt x="271" y="40"/>
                    </a:lnTo>
                    <a:lnTo>
                      <a:pt x="249" y="36"/>
                    </a:lnTo>
                    <a:lnTo>
                      <a:pt x="229" y="33"/>
                    </a:lnTo>
                    <a:lnTo>
                      <a:pt x="213" y="31"/>
                    </a:lnTo>
                    <a:lnTo>
                      <a:pt x="197" y="29"/>
                    </a:lnTo>
                    <a:lnTo>
                      <a:pt x="185" y="26"/>
                    </a:lnTo>
                    <a:lnTo>
                      <a:pt x="173" y="26"/>
                    </a:lnTo>
                    <a:lnTo>
                      <a:pt x="162" y="24"/>
                    </a:lnTo>
                    <a:lnTo>
                      <a:pt x="156" y="24"/>
                    </a:lnTo>
                    <a:lnTo>
                      <a:pt x="150" y="26"/>
                    </a:lnTo>
                    <a:lnTo>
                      <a:pt x="142" y="26"/>
                    </a:lnTo>
                    <a:lnTo>
                      <a:pt x="134" y="21"/>
                    </a:lnTo>
                    <a:lnTo>
                      <a:pt x="126" y="14"/>
                    </a:lnTo>
                    <a:lnTo>
                      <a:pt x="120" y="7"/>
                    </a:lnTo>
                    <a:lnTo>
                      <a:pt x="112" y="3"/>
                    </a:lnTo>
                    <a:lnTo>
                      <a:pt x="104" y="0"/>
                    </a:lnTo>
                    <a:lnTo>
                      <a:pt x="94" y="5"/>
                    </a:lnTo>
                    <a:lnTo>
                      <a:pt x="86" y="10"/>
                    </a:lnTo>
                    <a:lnTo>
                      <a:pt x="78" y="19"/>
                    </a:lnTo>
                    <a:lnTo>
                      <a:pt x="68" y="33"/>
                    </a:lnTo>
                    <a:lnTo>
                      <a:pt x="60" y="45"/>
                    </a:lnTo>
                    <a:lnTo>
                      <a:pt x="50" y="54"/>
                    </a:lnTo>
                    <a:lnTo>
                      <a:pt x="46" y="57"/>
                    </a:lnTo>
                    <a:lnTo>
                      <a:pt x="38" y="61"/>
                    </a:lnTo>
                    <a:lnTo>
                      <a:pt x="28" y="71"/>
                    </a:lnTo>
                    <a:lnTo>
                      <a:pt x="20" y="80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3" name=""/>
              <p:cNvSpPr/>
              <p:nvPr/>
            </p:nvSpPr>
            <p:spPr>
              <a:xfrm>
                <a:off x="152280" y="2238120"/>
                <a:ext cx="2687400" cy="2208240"/>
              </a:xfrm>
              <a:custGeom>
                <a:avLst/>
                <a:gdLst/>
                <a:ahLst/>
                <a:rect l="l" t="t" r="r" b="b"/>
                <a:pathLst>
                  <a:path w="1590" h="1391">
                    <a:moveTo>
                      <a:pt x="1161" y="1011"/>
                    </a:moveTo>
                    <a:lnTo>
                      <a:pt x="1147" y="1013"/>
                    </a:lnTo>
                    <a:lnTo>
                      <a:pt x="1135" y="1006"/>
                    </a:lnTo>
                    <a:lnTo>
                      <a:pt x="1123" y="1001"/>
                    </a:lnTo>
                    <a:lnTo>
                      <a:pt x="1109" y="1008"/>
                    </a:lnTo>
                    <a:lnTo>
                      <a:pt x="1095" y="1022"/>
                    </a:lnTo>
                    <a:lnTo>
                      <a:pt x="1087" y="1029"/>
                    </a:lnTo>
                    <a:lnTo>
                      <a:pt x="1077" y="1034"/>
                    </a:lnTo>
                    <a:lnTo>
                      <a:pt x="1065" y="1036"/>
                    </a:lnTo>
                    <a:lnTo>
                      <a:pt x="1057" y="1036"/>
                    </a:lnTo>
                    <a:lnTo>
                      <a:pt x="1046" y="1036"/>
                    </a:lnTo>
                    <a:lnTo>
                      <a:pt x="1036" y="1036"/>
                    </a:lnTo>
                    <a:lnTo>
                      <a:pt x="1026" y="1036"/>
                    </a:lnTo>
                    <a:lnTo>
                      <a:pt x="1018" y="1043"/>
                    </a:lnTo>
                    <a:lnTo>
                      <a:pt x="1010" y="1053"/>
                    </a:lnTo>
                    <a:lnTo>
                      <a:pt x="1002" y="1069"/>
                    </a:lnTo>
                    <a:lnTo>
                      <a:pt x="998" y="1093"/>
                    </a:lnTo>
                    <a:lnTo>
                      <a:pt x="996" y="1119"/>
                    </a:lnTo>
                    <a:lnTo>
                      <a:pt x="998" y="1140"/>
                    </a:lnTo>
                    <a:lnTo>
                      <a:pt x="1006" y="1156"/>
                    </a:lnTo>
                    <a:lnTo>
                      <a:pt x="1014" y="1170"/>
                    </a:lnTo>
                    <a:lnTo>
                      <a:pt x="1024" y="1182"/>
                    </a:lnTo>
                    <a:lnTo>
                      <a:pt x="1034" y="1192"/>
                    </a:lnTo>
                    <a:lnTo>
                      <a:pt x="1044" y="1196"/>
                    </a:lnTo>
                    <a:lnTo>
                      <a:pt x="1053" y="1201"/>
                    </a:lnTo>
                    <a:lnTo>
                      <a:pt x="1061" y="1201"/>
                    </a:lnTo>
                    <a:lnTo>
                      <a:pt x="1069" y="1199"/>
                    </a:lnTo>
                    <a:lnTo>
                      <a:pt x="1077" y="1194"/>
                    </a:lnTo>
                    <a:lnTo>
                      <a:pt x="1087" y="1187"/>
                    </a:lnTo>
                    <a:lnTo>
                      <a:pt x="1095" y="1180"/>
                    </a:lnTo>
                    <a:lnTo>
                      <a:pt x="1103" y="1170"/>
                    </a:lnTo>
                    <a:lnTo>
                      <a:pt x="1111" y="1163"/>
                    </a:lnTo>
                    <a:lnTo>
                      <a:pt x="1119" y="1154"/>
                    </a:lnTo>
                    <a:lnTo>
                      <a:pt x="1131" y="1152"/>
                    </a:lnTo>
                    <a:lnTo>
                      <a:pt x="1137" y="1168"/>
                    </a:lnTo>
                    <a:lnTo>
                      <a:pt x="1137" y="1192"/>
                    </a:lnTo>
                    <a:lnTo>
                      <a:pt x="1131" y="1213"/>
                    </a:lnTo>
                    <a:lnTo>
                      <a:pt x="1125" y="1227"/>
                    </a:lnTo>
                    <a:lnTo>
                      <a:pt x="1129" y="1234"/>
                    </a:lnTo>
                    <a:lnTo>
                      <a:pt x="1137" y="1241"/>
                    </a:lnTo>
                    <a:lnTo>
                      <a:pt x="1149" y="1243"/>
                    </a:lnTo>
                    <a:lnTo>
                      <a:pt x="1161" y="1248"/>
                    </a:lnTo>
                    <a:lnTo>
                      <a:pt x="1173" y="1257"/>
                    </a:lnTo>
                    <a:lnTo>
                      <a:pt x="1185" y="1274"/>
                    </a:lnTo>
                    <a:lnTo>
                      <a:pt x="1191" y="1297"/>
                    </a:lnTo>
                    <a:lnTo>
                      <a:pt x="1193" y="1318"/>
                    </a:lnTo>
                    <a:lnTo>
                      <a:pt x="1195" y="1332"/>
                    </a:lnTo>
                    <a:lnTo>
                      <a:pt x="1197" y="1347"/>
                    </a:lnTo>
                    <a:lnTo>
                      <a:pt x="1203" y="1356"/>
                    </a:lnTo>
                    <a:lnTo>
                      <a:pt x="1211" y="1361"/>
                    </a:lnTo>
                    <a:lnTo>
                      <a:pt x="1224" y="1365"/>
                    </a:lnTo>
                    <a:lnTo>
                      <a:pt x="1236" y="1368"/>
                    </a:lnTo>
                    <a:lnTo>
                      <a:pt x="1246" y="1370"/>
                    </a:lnTo>
                    <a:lnTo>
                      <a:pt x="1254" y="1370"/>
                    </a:lnTo>
                    <a:lnTo>
                      <a:pt x="1258" y="1368"/>
                    </a:lnTo>
                    <a:lnTo>
                      <a:pt x="1260" y="1368"/>
                    </a:lnTo>
                    <a:lnTo>
                      <a:pt x="1260" y="1370"/>
                    </a:lnTo>
                    <a:lnTo>
                      <a:pt x="1258" y="1375"/>
                    </a:lnTo>
                    <a:lnTo>
                      <a:pt x="1254" y="1382"/>
                    </a:lnTo>
                    <a:lnTo>
                      <a:pt x="1248" y="1389"/>
                    </a:lnTo>
                    <a:lnTo>
                      <a:pt x="1240" y="1391"/>
                    </a:lnTo>
                    <a:lnTo>
                      <a:pt x="1234" y="1391"/>
                    </a:lnTo>
                    <a:lnTo>
                      <a:pt x="1224" y="1389"/>
                    </a:lnTo>
                    <a:lnTo>
                      <a:pt x="1215" y="1389"/>
                    </a:lnTo>
                    <a:lnTo>
                      <a:pt x="1205" y="1384"/>
                    </a:lnTo>
                    <a:lnTo>
                      <a:pt x="1195" y="1382"/>
                    </a:lnTo>
                    <a:lnTo>
                      <a:pt x="1185" y="1379"/>
                    </a:lnTo>
                    <a:lnTo>
                      <a:pt x="1179" y="1375"/>
                    </a:lnTo>
                    <a:lnTo>
                      <a:pt x="1175" y="1372"/>
                    </a:lnTo>
                    <a:lnTo>
                      <a:pt x="1169" y="1368"/>
                    </a:lnTo>
                    <a:lnTo>
                      <a:pt x="1159" y="1361"/>
                    </a:lnTo>
                    <a:lnTo>
                      <a:pt x="1147" y="1351"/>
                    </a:lnTo>
                    <a:lnTo>
                      <a:pt x="1133" y="1340"/>
                    </a:lnTo>
                    <a:lnTo>
                      <a:pt x="1121" y="1328"/>
                    </a:lnTo>
                    <a:lnTo>
                      <a:pt x="1113" y="1318"/>
                    </a:lnTo>
                    <a:lnTo>
                      <a:pt x="1107" y="1309"/>
                    </a:lnTo>
                    <a:lnTo>
                      <a:pt x="1101" y="1302"/>
                    </a:lnTo>
                    <a:lnTo>
                      <a:pt x="1095" y="1295"/>
                    </a:lnTo>
                    <a:lnTo>
                      <a:pt x="1087" y="1288"/>
                    </a:lnTo>
                    <a:lnTo>
                      <a:pt x="1075" y="1281"/>
                    </a:lnTo>
                    <a:lnTo>
                      <a:pt x="1059" y="1274"/>
                    </a:lnTo>
                    <a:lnTo>
                      <a:pt x="1046" y="1269"/>
                    </a:lnTo>
                    <a:lnTo>
                      <a:pt x="1032" y="1262"/>
                    </a:lnTo>
                    <a:lnTo>
                      <a:pt x="1020" y="1257"/>
                    </a:lnTo>
                    <a:lnTo>
                      <a:pt x="1008" y="1250"/>
                    </a:lnTo>
                    <a:lnTo>
                      <a:pt x="996" y="1246"/>
                    </a:lnTo>
                    <a:lnTo>
                      <a:pt x="986" y="1241"/>
                    </a:lnTo>
                    <a:lnTo>
                      <a:pt x="976" y="1236"/>
                    </a:lnTo>
                    <a:lnTo>
                      <a:pt x="966" y="1231"/>
                    </a:lnTo>
                    <a:lnTo>
                      <a:pt x="956" y="1227"/>
                    </a:lnTo>
                    <a:lnTo>
                      <a:pt x="946" y="1217"/>
                    </a:lnTo>
                    <a:lnTo>
                      <a:pt x="936" y="1206"/>
                    </a:lnTo>
                    <a:lnTo>
                      <a:pt x="926" y="1194"/>
                    </a:lnTo>
                    <a:lnTo>
                      <a:pt x="918" y="1182"/>
                    </a:lnTo>
                    <a:lnTo>
                      <a:pt x="910" y="1170"/>
                    </a:lnTo>
                    <a:lnTo>
                      <a:pt x="902" y="1161"/>
                    </a:lnTo>
                    <a:lnTo>
                      <a:pt x="898" y="1156"/>
                    </a:lnTo>
                    <a:lnTo>
                      <a:pt x="890" y="1147"/>
                    </a:lnTo>
                    <a:lnTo>
                      <a:pt x="879" y="1133"/>
                    </a:lnTo>
                    <a:lnTo>
                      <a:pt x="869" y="1121"/>
                    </a:lnTo>
                    <a:lnTo>
                      <a:pt x="855" y="1114"/>
                    </a:lnTo>
                    <a:lnTo>
                      <a:pt x="845" y="1112"/>
                    </a:lnTo>
                    <a:lnTo>
                      <a:pt x="835" y="1109"/>
                    </a:lnTo>
                    <a:lnTo>
                      <a:pt x="823" y="1105"/>
                    </a:lnTo>
                    <a:lnTo>
                      <a:pt x="811" y="1100"/>
                    </a:lnTo>
                    <a:lnTo>
                      <a:pt x="799" y="1093"/>
                    </a:lnTo>
                    <a:lnTo>
                      <a:pt x="787" y="1083"/>
                    </a:lnTo>
                    <a:lnTo>
                      <a:pt x="777" y="1076"/>
                    </a:lnTo>
                    <a:lnTo>
                      <a:pt x="767" y="1065"/>
                    </a:lnTo>
                    <a:lnTo>
                      <a:pt x="749" y="1043"/>
                    </a:lnTo>
                    <a:lnTo>
                      <a:pt x="733" y="1022"/>
                    </a:lnTo>
                    <a:lnTo>
                      <a:pt x="720" y="1001"/>
                    </a:lnTo>
                    <a:lnTo>
                      <a:pt x="714" y="982"/>
                    </a:lnTo>
                    <a:lnTo>
                      <a:pt x="708" y="964"/>
                    </a:lnTo>
                    <a:lnTo>
                      <a:pt x="704" y="945"/>
                    </a:lnTo>
                    <a:lnTo>
                      <a:pt x="698" y="926"/>
                    </a:lnTo>
                    <a:lnTo>
                      <a:pt x="692" y="910"/>
                    </a:lnTo>
                    <a:lnTo>
                      <a:pt x="688" y="902"/>
                    </a:lnTo>
                    <a:lnTo>
                      <a:pt x="682" y="893"/>
                    </a:lnTo>
                    <a:lnTo>
                      <a:pt x="672" y="884"/>
                    </a:lnTo>
                    <a:lnTo>
                      <a:pt x="662" y="872"/>
                    </a:lnTo>
                    <a:lnTo>
                      <a:pt x="652" y="863"/>
                    </a:lnTo>
                    <a:lnTo>
                      <a:pt x="640" y="848"/>
                    </a:lnTo>
                    <a:lnTo>
                      <a:pt x="632" y="837"/>
                    </a:lnTo>
                    <a:lnTo>
                      <a:pt x="624" y="823"/>
                    </a:lnTo>
                    <a:lnTo>
                      <a:pt x="618" y="792"/>
                    </a:lnTo>
                    <a:lnTo>
                      <a:pt x="618" y="759"/>
                    </a:lnTo>
                    <a:lnTo>
                      <a:pt x="624" y="731"/>
                    </a:lnTo>
                    <a:lnTo>
                      <a:pt x="630" y="712"/>
                    </a:lnTo>
                    <a:lnTo>
                      <a:pt x="632" y="691"/>
                    </a:lnTo>
                    <a:lnTo>
                      <a:pt x="632" y="663"/>
                    </a:lnTo>
                    <a:lnTo>
                      <a:pt x="630" y="630"/>
                    </a:lnTo>
                    <a:lnTo>
                      <a:pt x="624" y="599"/>
                    </a:lnTo>
                    <a:lnTo>
                      <a:pt x="616" y="578"/>
                    </a:lnTo>
                    <a:lnTo>
                      <a:pt x="610" y="564"/>
                    </a:lnTo>
                    <a:lnTo>
                      <a:pt x="600" y="555"/>
                    </a:lnTo>
                    <a:lnTo>
                      <a:pt x="586" y="543"/>
                    </a:lnTo>
                    <a:lnTo>
                      <a:pt x="574" y="529"/>
                    </a:lnTo>
                    <a:lnTo>
                      <a:pt x="566" y="515"/>
                    </a:lnTo>
                    <a:lnTo>
                      <a:pt x="560" y="501"/>
                    </a:lnTo>
                    <a:lnTo>
                      <a:pt x="556" y="482"/>
                    </a:lnTo>
                    <a:lnTo>
                      <a:pt x="547" y="465"/>
                    </a:lnTo>
                    <a:lnTo>
                      <a:pt x="535" y="451"/>
                    </a:lnTo>
                    <a:lnTo>
                      <a:pt x="521" y="444"/>
                    </a:lnTo>
                    <a:lnTo>
                      <a:pt x="507" y="444"/>
                    </a:lnTo>
                    <a:lnTo>
                      <a:pt x="501" y="447"/>
                    </a:lnTo>
                    <a:lnTo>
                      <a:pt x="491" y="444"/>
                    </a:lnTo>
                    <a:lnTo>
                      <a:pt x="483" y="442"/>
                    </a:lnTo>
                    <a:lnTo>
                      <a:pt x="473" y="435"/>
                    </a:lnTo>
                    <a:lnTo>
                      <a:pt x="461" y="430"/>
                    </a:lnTo>
                    <a:lnTo>
                      <a:pt x="451" y="426"/>
                    </a:lnTo>
                    <a:lnTo>
                      <a:pt x="441" y="418"/>
                    </a:lnTo>
                    <a:lnTo>
                      <a:pt x="433" y="414"/>
                    </a:lnTo>
                    <a:lnTo>
                      <a:pt x="419" y="407"/>
                    </a:lnTo>
                    <a:lnTo>
                      <a:pt x="409" y="400"/>
                    </a:lnTo>
                    <a:lnTo>
                      <a:pt x="399" y="393"/>
                    </a:lnTo>
                    <a:lnTo>
                      <a:pt x="384" y="388"/>
                    </a:lnTo>
                    <a:lnTo>
                      <a:pt x="376" y="388"/>
                    </a:lnTo>
                    <a:lnTo>
                      <a:pt x="368" y="386"/>
                    </a:lnTo>
                    <a:lnTo>
                      <a:pt x="360" y="388"/>
                    </a:lnTo>
                    <a:lnTo>
                      <a:pt x="350" y="388"/>
                    </a:lnTo>
                    <a:lnTo>
                      <a:pt x="340" y="388"/>
                    </a:lnTo>
                    <a:lnTo>
                      <a:pt x="330" y="386"/>
                    </a:lnTo>
                    <a:lnTo>
                      <a:pt x="320" y="381"/>
                    </a:lnTo>
                    <a:lnTo>
                      <a:pt x="310" y="376"/>
                    </a:lnTo>
                    <a:lnTo>
                      <a:pt x="300" y="369"/>
                    </a:lnTo>
                    <a:lnTo>
                      <a:pt x="292" y="364"/>
                    </a:lnTo>
                    <a:lnTo>
                      <a:pt x="282" y="362"/>
                    </a:lnTo>
                    <a:lnTo>
                      <a:pt x="272" y="360"/>
                    </a:lnTo>
                    <a:lnTo>
                      <a:pt x="262" y="360"/>
                    </a:lnTo>
                    <a:lnTo>
                      <a:pt x="250" y="360"/>
                    </a:lnTo>
                    <a:lnTo>
                      <a:pt x="236" y="362"/>
                    </a:lnTo>
                    <a:lnTo>
                      <a:pt x="221" y="364"/>
                    </a:lnTo>
                    <a:lnTo>
                      <a:pt x="207" y="369"/>
                    </a:lnTo>
                    <a:lnTo>
                      <a:pt x="193" y="381"/>
                    </a:lnTo>
                    <a:lnTo>
                      <a:pt x="183" y="395"/>
                    </a:lnTo>
                    <a:lnTo>
                      <a:pt x="171" y="409"/>
                    </a:lnTo>
                    <a:lnTo>
                      <a:pt x="161" y="423"/>
                    </a:lnTo>
                    <a:lnTo>
                      <a:pt x="149" y="435"/>
                    </a:lnTo>
                    <a:lnTo>
                      <a:pt x="137" y="444"/>
                    </a:lnTo>
                    <a:lnTo>
                      <a:pt x="123" y="444"/>
                    </a:lnTo>
                    <a:lnTo>
                      <a:pt x="109" y="437"/>
                    </a:lnTo>
                    <a:lnTo>
                      <a:pt x="101" y="428"/>
                    </a:lnTo>
                    <a:lnTo>
                      <a:pt x="95" y="418"/>
                    </a:lnTo>
                    <a:lnTo>
                      <a:pt x="83" y="407"/>
                    </a:lnTo>
                    <a:lnTo>
                      <a:pt x="71" y="393"/>
                    </a:lnTo>
                    <a:lnTo>
                      <a:pt x="65" y="369"/>
                    </a:lnTo>
                    <a:lnTo>
                      <a:pt x="65" y="339"/>
                    </a:lnTo>
                    <a:lnTo>
                      <a:pt x="73" y="303"/>
                    </a:lnTo>
                    <a:lnTo>
                      <a:pt x="77" y="285"/>
                    </a:lnTo>
                    <a:lnTo>
                      <a:pt x="75" y="270"/>
                    </a:lnTo>
                    <a:lnTo>
                      <a:pt x="69" y="263"/>
                    </a:lnTo>
                    <a:lnTo>
                      <a:pt x="58" y="259"/>
                    </a:lnTo>
                    <a:lnTo>
                      <a:pt x="48" y="256"/>
                    </a:lnTo>
                    <a:lnTo>
                      <a:pt x="34" y="252"/>
                    </a:lnTo>
                    <a:lnTo>
                      <a:pt x="20" y="247"/>
                    </a:lnTo>
                    <a:lnTo>
                      <a:pt x="8" y="240"/>
                    </a:lnTo>
                    <a:lnTo>
                      <a:pt x="0" y="228"/>
                    </a:lnTo>
                    <a:lnTo>
                      <a:pt x="0" y="212"/>
                    </a:lnTo>
                    <a:lnTo>
                      <a:pt x="6" y="193"/>
                    </a:lnTo>
                    <a:lnTo>
                      <a:pt x="16" y="172"/>
                    </a:lnTo>
                    <a:lnTo>
                      <a:pt x="30" y="153"/>
                    </a:lnTo>
                    <a:lnTo>
                      <a:pt x="44" y="132"/>
                    </a:lnTo>
                    <a:lnTo>
                      <a:pt x="58" y="115"/>
                    </a:lnTo>
                    <a:lnTo>
                      <a:pt x="73" y="104"/>
                    </a:lnTo>
                    <a:lnTo>
                      <a:pt x="85" y="94"/>
                    </a:lnTo>
                    <a:lnTo>
                      <a:pt x="95" y="82"/>
                    </a:lnTo>
                    <a:lnTo>
                      <a:pt x="107" y="71"/>
                    </a:lnTo>
                    <a:lnTo>
                      <a:pt x="121" y="61"/>
                    </a:lnTo>
                    <a:lnTo>
                      <a:pt x="141" y="54"/>
                    </a:lnTo>
                    <a:lnTo>
                      <a:pt x="167" y="50"/>
                    </a:lnTo>
                    <a:lnTo>
                      <a:pt x="199" y="50"/>
                    </a:lnTo>
                    <a:lnTo>
                      <a:pt x="242" y="54"/>
                    </a:lnTo>
                    <a:lnTo>
                      <a:pt x="262" y="68"/>
                    </a:lnTo>
                    <a:lnTo>
                      <a:pt x="278" y="78"/>
                    </a:lnTo>
                    <a:lnTo>
                      <a:pt x="292" y="85"/>
                    </a:lnTo>
                    <a:lnTo>
                      <a:pt x="304" y="90"/>
                    </a:lnTo>
                    <a:lnTo>
                      <a:pt x="314" y="92"/>
                    </a:lnTo>
                    <a:lnTo>
                      <a:pt x="324" y="97"/>
                    </a:lnTo>
                    <a:lnTo>
                      <a:pt x="334" y="99"/>
                    </a:lnTo>
                    <a:lnTo>
                      <a:pt x="342" y="101"/>
                    </a:lnTo>
                    <a:lnTo>
                      <a:pt x="354" y="106"/>
                    </a:lnTo>
                    <a:lnTo>
                      <a:pt x="370" y="108"/>
                    </a:lnTo>
                    <a:lnTo>
                      <a:pt x="391" y="111"/>
                    </a:lnTo>
                    <a:lnTo>
                      <a:pt x="413" y="115"/>
                    </a:lnTo>
                    <a:lnTo>
                      <a:pt x="433" y="118"/>
                    </a:lnTo>
                    <a:lnTo>
                      <a:pt x="453" y="118"/>
                    </a:lnTo>
                    <a:lnTo>
                      <a:pt x="471" y="118"/>
                    </a:lnTo>
                    <a:lnTo>
                      <a:pt x="483" y="118"/>
                    </a:lnTo>
                    <a:lnTo>
                      <a:pt x="495" y="115"/>
                    </a:lnTo>
                    <a:lnTo>
                      <a:pt x="511" y="115"/>
                    </a:lnTo>
                    <a:lnTo>
                      <a:pt x="529" y="115"/>
                    </a:lnTo>
                    <a:lnTo>
                      <a:pt x="549" y="115"/>
                    </a:lnTo>
                    <a:lnTo>
                      <a:pt x="570" y="115"/>
                    </a:lnTo>
                    <a:lnTo>
                      <a:pt x="588" y="118"/>
                    </a:lnTo>
                    <a:lnTo>
                      <a:pt x="604" y="118"/>
                    </a:lnTo>
                    <a:lnTo>
                      <a:pt x="614" y="118"/>
                    </a:lnTo>
                    <a:lnTo>
                      <a:pt x="622" y="118"/>
                    </a:lnTo>
                    <a:lnTo>
                      <a:pt x="632" y="120"/>
                    </a:lnTo>
                    <a:lnTo>
                      <a:pt x="644" y="122"/>
                    </a:lnTo>
                    <a:lnTo>
                      <a:pt x="656" y="125"/>
                    </a:lnTo>
                    <a:lnTo>
                      <a:pt x="668" y="127"/>
                    </a:lnTo>
                    <a:lnTo>
                      <a:pt x="680" y="132"/>
                    </a:lnTo>
                    <a:lnTo>
                      <a:pt x="692" y="134"/>
                    </a:lnTo>
                    <a:lnTo>
                      <a:pt x="702" y="139"/>
                    </a:lnTo>
                    <a:lnTo>
                      <a:pt x="716" y="144"/>
                    </a:lnTo>
                    <a:lnTo>
                      <a:pt x="733" y="148"/>
                    </a:lnTo>
                    <a:lnTo>
                      <a:pt x="755" y="153"/>
                    </a:lnTo>
                    <a:lnTo>
                      <a:pt x="777" y="155"/>
                    </a:lnTo>
                    <a:lnTo>
                      <a:pt x="799" y="160"/>
                    </a:lnTo>
                    <a:lnTo>
                      <a:pt x="819" y="165"/>
                    </a:lnTo>
                    <a:lnTo>
                      <a:pt x="837" y="167"/>
                    </a:lnTo>
                    <a:lnTo>
                      <a:pt x="849" y="167"/>
                    </a:lnTo>
                    <a:lnTo>
                      <a:pt x="861" y="167"/>
                    </a:lnTo>
                    <a:lnTo>
                      <a:pt x="879" y="167"/>
                    </a:lnTo>
                    <a:lnTo>
                      <a:pt x="900" y="165"/>
                    </a:lnTo>
                    <a:lnTo>
                      <a:pt x="924" y="162"/>
                    </a:lnTo>
                    <a:lnTo>
                      <a:pt x="946" y="160"/>
                    </a:lnTo>
                    <a:lnTo>
                      <a:pt x="968" y="155"/>
                    </a:lnTo>
                    <a:lnTo>
                      <a:pt x="986" y="151"/>
                    </a:lnTo>
                    <a:lnTo>
                      <a:pt x="1002" y="144"/>
                    </a:lnTo>
                    <a:lnTo>
                      <a:pt x="1022" y="132"/>
                    </a:lnTo>
                    <a:lnTo>
                      <a:pt x="1034" y="122"/>
                    </a:lnTo>
                    <a:lnTo>
                      <a:pt x="1038" y="113"/>
                    </a:lnTo>
                    <a:lnTo>
                      <a:pt x="1040" y="104"/>
                    </a:lnTo>
                    <a:lnTo>
                      <a:pt x="1036" y="94"/>
                    </a:lnTo>
                    <a:lnTo>
                      <a:pt x="1026" y="80"/>
                    </a:lnTo>
                    <a:lnTo>
                      <a:pt x="1016" y="68"/>
                    </a:lnTo>
                    <a:lnTo>
                      <a:pt x="1008" y="59"/>
                    </a:lnTo>
                    <a:lnTo>
                      <a:pt x="1006" y="47"/>
                    </a:lnTo>
                    <a:lnTo>
                      <a:pt x="1010" y="33"/>
                    </a:lnTo>
                    <a:lnTo>
                      <a:pt x="1018" y="19"/>
                    </a:lnTo>
                    <a:lnTo>
                      <a:pt x="1026" y="5"/>
                    </a:lnTo>
                    <a:lnTo>
                      <a:pt x="1038" y="0"/>
                    </a:lnTo>
                    <a:lnTo>
                      <a:pt x="1050" y="3"/>
                    </a:lnTo>
                    <a:lnTo>
                      <a:pt x="1067" y="10"/>
                    </a:lnTo>
                    <a:lnTo>
                      <a:pt x="1081" y="17"/>
                    </a:lnTo>
                    <a:lnTo>
                      <a:pt x="1089" y="26"/>
                    </a:lnTo>
                    <a:lnTo>
                      <a:pt x="1091" y="40"/>
                    </a:lnTo>
                    <a:lnTo>
                      <a:pt x="1091" y="54"/>
                    </a:lnTo>
                    <a:lnTo>
                      <a:pt x="1091" y="66"/>
                    </a:lnTo>
                    <a:lnTo>
                      <a:pt x="1095" y="78"/>
                    </a:lnTo>
                    <a:lnTo>
                      <a:pt x="1105" y="94"/>
                    </a:lnTo>
                    <a:lnTo>
                      <a:pt x="1119" y="104"/>
                    </a:lnTo>
                    <a:lnTo>
                      <a:pt x="1137" y="108"/>
                    </a:lnTo>
                    <a:lnTo>
                      <a:pt x="1147" y="108"/>
                    </a:lnTo>
                    <a:lnTo>
                      <a:pt x="1157" y="108"/>
                    </a:lnTo>
                    <a:lnTo>
                      <a:pt x="1167" y="111"/>
                    </a:lnTo>
                    <a:lnTo>
                      <a:pt x="1177" y="113"/>
                    </a:lnTo>
                    <a:lnTo>
                      <a:pt x="1187" y="118"/>
                    </a:lnTo>
                    <a:lnTo>
                      <a:pt x="1197" y="120"/>
                    </a:lnTo>
                    <a:lnTo>
                      <a:pt x="1207" y="122"/>
                    </a:lnTo>
                    <a:lnTo>
                      <a:pt x="1218" y="125"/>
                    </a:lnTo>
                    <a:lnTo>
                      <a:pt x="1234" y="127"/>
                    </a:lnTo>
                    <a:lnTo>
                      <a:pt x="1242" y="132"/>
                    </a:lnTo>
                    <a:lnTo>
                      <a:pt x="1242" y="141"/>
                    </a:lnTo>
                    <a:lnTo>
                      <a:pt x="1240" y="153"/>
                    </a:lnTo>
                    <a:lnTo>
                      <a:pt x="1236" y="160"/>
                    </a:lnTo>
                    <a:lnTo>
                      <a:pt x="1232" y="167"/>
                    </a:lnTo>
                    <a:lnTo>
                      <a:pt x="1224" y="172"/>
                    </a:lnTo>
                    <a:lnTo>
                      <a:pt x="1215" y="174"/>
                    </a:lnTo>
                    <a:lnTo>
                      <a:pt x="1205" y="176"/>
                    </a:lnTo>
                    <a:lnTo>
                      <a:pt x="1195" y="179"/>
                    </a:lnTo>
                    <a:lnTo>
                      <a:pt x="1185" y="179"/>
                    </a:lnTo>
                    <a:lnTo>
                      <a:pt x="1175" y="181"/>
                    </a:lnTo>
                    <a:lnTo>
                      <a:pt x="1157" y="188"/>
                    </a:lnTo>
                    <a:lnTo>
                      <a:pt x="1143" y="195"/>
                    </a:lnTo>
                    <a:lnTo>
                      <a:pt x="1129" y="207"/>
                    </a:lnTo>
                    <a:lnTo>
                      <a:pt x="1117" y="219"/>
                    </a:lnTo>
                    <a:lnTo>
                      <a:pt x="1105" y="233"/>
                    </a:lnTo>
                    <a:lnTo>
                      <a:pt x="1091" y="249"/>
                    </a:lnTo>
                    <a:lnTo>
                      <a:pt x="1075" y="268"/>
                    </a:lnTo>
                    <a:lnTo>
                      <a:pt x="1061" y="294"/>
                    </a:lnTo>
                    <a:lnTo>
                      <a:pt x="1053" y="327"/>
                    </a:lnTo>
                    <a:lnTo>
                      <a:pt x="1053" y="369"/>
                    </a:lnTo>
                    <a:lnTo>
                      <a:pt x="1057" y="407"/>
                    </a:lnTo>
                    <a:lnTo>
                      <a:pt x="1061" y="433"/>
                    </a:lnTo>
                    <a:lnTo>
                      <a:pt x="1067" y="444"/>
                    </a:lnTo>
                    <a:lnTo>
                      <a:pt x="1075" y="447"/>
                    </a:lnTo>
                    <a:lnTo>
                      <a:pt x="1085" y="444"/>
                    </a:lnTo>
                    <a:lnTo>
                      <a:pt x="1095" y="444"/>
                    </a:lnTo>
                    <a:lnTo>
                      <a:pt x="1107" y="447"/>
                    </a:lnTo>
                    <a:lnTo>
                      <a:pt x="1121" y="449"/>
                    </a:lnTo>
                    <a:lnTo>
                      <a:pt x="1133" y="456"/>
                    </a:lnTo>
                    <a:lnTo>
                      <a:pt x="1145" y="463"/>
                    </a:lnTo>
                    <a:lnTo>
                      <a:pt x="1157" y="468"/>
                    </a:lnTo>
                    <a:lnTo>
                      <a:pt x="1167" y="473"/>
                    </a:lnTo>
                    <a:lnTo>
                      <a:pt x="1175" y="475"/>
                    </a:lnTo>
                    <a:lnTo>
                      <a:pt x="1185" y="475"/>
                    </a:lnTo>
                    <a:lnTo>
                      <a:pt x="1195" y="475"/>
                    </a:lnTo>
                    <a:lnTo>
                      <a:pt x="1203" y="480"/>
                    </a:lnTo>
                    <a:lnTo>
                      <a:pt x="1209" y="487"/>
                    </a:lnTo>
                    <a:lnTo>
                      <a:pt x="1211" y="498"/>
                    </a:lnTo>
                    <a:lnTo>
                      <a:pt x="1215" y="510"/>
                    </a:lnTo>
                    <a:lnTo>
                      <a:pt x="1222" y="517"/>
                    </a:lnTo>
                    <a:lnTo>
                      <a:pt x="1230" y="522"/>
                    </a:lnTo>
                    <a:lnTo>
                      <a:pt x="1240" y="524"/>
                    </a:lnTo>
                    <a:lnTo>
                      <a:pt x="1246" y="517"/>
                    </a:lnTo>
                    <a:lnTo>
                      <a:pt x="1248" y="498"/>
                    </a:lnTo>
                    <a:lnTo>
                      <a:pt x="1248" y="477"/>
                    </a:lnTo>
                    <a:lnTo>
                      <a:pt x="1244" y="456"/>
                    </a:lnTo>
                    <a:lnTo>
                      <a:pt x="1246" y="444"/>
                    </a:lnTo>
                    <a:lnTo>
                      <a:pt x="1256" y="435"/>
                    </a:lnTo>
                    <a:lnTo>
                      <a:pt x="1272" y="430"/>
                    </a:lnTo>
                    <a:lnTo>
                      <a:pt x="1286" y="423"/>
                    </a:lnTo>
                    <a:lnTo>
                      <a:pt x="1296" y="414"/>
                    </a:lnTo>
                    <a:lnTo>
                      <a:pt x="1294" y="397"/>
                    </a:lnTo>
                    <a:lnTo>
                      <a:pt x="1288" y="383"/>
                    </a:lnTo>
                    <a:lnTo>
                      <a:pt x="1276" y="371"/>
                    </a:lnTo>
                    <a:lnTo>
                      <a:pt x="1268" y="360"/>
                    </a:lnTo>
                    <a:lnTo>
                      <a:pt x="1264" y="346"/>
                    </a:lnTo>
                    <a:lnTo>
                      <a:pt x="1266" y="332"/>
                    </a:lnTo>
                    <a:lnTo>
                      <a:pt x="1270" y="315"/>
                    </a:lnTo>
                    <a:lnTo>
                      <a:pt x="1282" y="303"/>
                    </a:lnTo>
                    <a:lnTo>
                      <a:pt x="1298" y="299"/>
                    </a:lnTo>
                    <a:lnTo>
                      <a:pt x="1316" y="303"/>
                    </a:lnTo>
                    <a:lnTo>
                      <a:pt x="1326" y="313"/>
                    </a:lnTo>
                    <a:lnTo>
                      <a:pt x="1334" y="322"/>
                    </a:lnTo>
                    <a:lnTo>
                      <a:pt x="1346" y="332"/>
                    </a:lnTo>
                    <a:lnTo>
                      <a:pt x="1358" y="336"/>
                    </a:lnTo>
                    <a:lnTo>
                      <a:pt x="1368" y="343"/>
                    </a:lnTo>
                    <a:lnTo>
                      <a:pt x="1376" y="350"/>
                    </a:lnTo>
                    <a:lnTo>
                      <a:pt x="1385" y="360"/>
                    </a:lnTo>
                    <a:lnTo>
                      <a:pt x="1393" y="371"/>
                    </a:lnTo>
                    <a:lnTo>
                      <a:pt x="1401" y="381"/>
                    </a:lnTo>
                    <a:lnTo>
                      <a:pt x="1411" y="383"/>
                    </a:lnTo>
                    <a:lnTo>
                      <a:pt x="1421" y="374"/>
                    </a:lnTo>
                    <a:lnTo>
                      <a:pt x="1433" y="360"/>
                    </a:lnTo>
                    <a:lnTo>
                      <a:pt x="1441" y="346"/>
                    </a:lnTo>
                    <a:lnTo>
                      <a:pt x="1449" y="339"/>
                    </a:lnTo>
                    <a:lnTo>
                      <a:pt x="1463" y="343"/>
                    </a:lnTo>
                    <a:lnTo>
                      <a:pt x="1475" y="355"/>
                    </a:lnTo>
                    <a:lnTo>
                      <a:pt x="1483" y="374"/>
                    </a:lnTo>
                    <a:lnTo>
                      <a:pt x="1489" y="388"/>
                    </a:lnTo>
                    <a:lnTo>
                      <a:pt x="1497" y="402"/>
                    </a:lnTo>
                    <a:lnTo>
                      <a:pt x="1505" y="414"/>
                    </a:lnTo>
                    <a:lnTo>
                      <a:pt x="1517" y="430"/>
                    </a:lnTo>
                    <a:lnTo>
                      <a:pt x="1529" y="447"/>
                    </a:lnTo>
                    <a:lnTo>
                      <a:pt x="1535" y="458"/>
                    </a:lnTo>
                    <a:lnTo>
                      <a:pt x="1539" y="470"/>
                    </a:lnTo>
                    <a:lnTo>
                      <a:pt x="1541" y="482"/>
                    </a:lnTo>
                    <a:lnTo>
                      <a:pt x="1545" y="491"/>
                    </a:lnTo>
                    <a:lnTo>
                      <a:pt x="1556" y="494"/>
                    </a:lnTo>
                    <a:lnTo>
                      <a:pt x="1568" y="491"/>
                    </a:lnTo>
                    <a:lnTo>
                      <a:pt x="1578" y="489"/>
                    </a:lnTo>
                    <a:lnTo>
                      <a:pt x="1586" y="491"/>
                    </a:lnTo>
                    <a:lnTo>
                      <a:pt x="1590" y="501"/>
                    </a:lnTo>
                    <a:lnTo>
                      <a:pt x="1588" y="520"/>
                    </a:lnTo>
                    <a:lnTo>
                      <a:pt x="1582" y="541"/>
                    </a:lnTo>
                    <a:lnTo>
                      <a:pt x="1572" y="557"/>
                    </a:lnTo>
                    <a:lnTo>
                      <a:pt x="1562" y="564"/>
                    </a:lnTo>
                    <a:lnTo>
                      <a:pt x="1550" y="566"/>
                    </a:lnTo>
                    <a:lnTo>
                      <a:pt x="1535" y="569"/>
                    </a:lnTo>
                    <a:lnTo>
                      <a:pt x="1523" y="571"/>
                    </a:lnTo>
                    <a:lnTo>
                      <a:pt x="1513" y="574"/>
                    </a:lnTo>
                    <a:lnTo>
                      <a:pt x="1503" y="576"/>
                    </a:lnTo>
                    <a:lnTo>
                      <a:pt x="1495" y="581"/>
                    </a:lnTo>
                    <a:lnTo>
                      <a:pt x="1491" y="592"/>
                    </a:lnTo>
                    <a:lnTo>
                      <a:pt x="1491" y="609"/>
                    </a:lnTo>
                    <a:lnTo>
                      <a:pt x="1493" y="628"/>
                    </a:lnTo>
                    <a:lnTo>
                      <a:pt x="1495" y="646"/>
                    </a:lnTo>
                    <a:lnTo>
                      <a:pt x="1491" y="663"/>
                    </a:lnTo>
                    <a:lnTo>
                      <a:pt x="1477" y="679"/>
                    </a:lnTo>
                    <a:lnTo>
                      <a:pt x="1459" y="691"/>
                    </a:lnTo>
                    <a:lnTo>
                      <a:pt x="1443" y="698"/>
                    </a:lnTo>
                    <a:lnTo>
                      <a:pt x="1431" y="705"/>
                    </a:lnTo>
                    <a:lnTo>
                      <a:pt x="1419" y="717"/>
                    </a:lnTo>
                    <a:lnTo>
                      <a:pt x="1407" y="731"/>
                    </a:lnTo>
                    <a:lnTo>
                      <a:pt x="1401" y="747"/>
                    </a:lnTo>
                    <a:lnTo>
                      <a:pt x="1395" y="762"/>
                    </a:lnTo>
                    <a:lnTo>
                      <a:pt x="1389" y="773"/>
                    </a:lnTo>
                    <a:lnTo>
                      <a:pt x="1378" y="780"/>
                    </a:lnTo>
                    <a:lnTo>
                      <a:pt x="1368" y="792"/>
                    </a:lnTo>
                    <a:lnTo>
                      <a:pt x="1358" y="801"/>
                    </a:lnTo>
                    <a:lnTo>
                      <a:pt x="1350" y="804"/>
                    </a:lnTo>
                    <a:lnTo>
                      <a:pt x="1340" y="806"/>
                    </a:lnTo>
                    <a:lnTo>
                      <a:pt x="1328" y="813"/>
                    </a:lnTo>
                    <a:lnTo>
                      <a:pt x="1320" y="823"/>
                    </a:lnTo>
                    <a:lnTo>
                      <a:pt x="1320" y="832"/>
                    </a:lnTo>
                    <a:lnTo>
                      <a:pt x="1320" y="841"/>
                    </a:lnTo>
                    <a:lnTo>
                      <a:pt x="1318" y="853"/>
                    </a:lnTo>
                    <a:lnTo>
                      <a:pt x="1314" y="867"/>
                    </a:lnTo>
                    <a:lnTo>
                      <a:pt x="1312" y="881"/>
                    </a:lnTo>
                    <a:lnTo>
                      <a:pt x="1308" y="898"/>
                    </a:lnTo>
                    <a:lnTo>
                      <a:pt x="1302" y="912"/>
                    </a:lnTo>
                    <a:lnTo>
                      <a:pt x="1298" y="924"/>
                    </a:lnTo>
                    <a:lnTo>
                      <a:pt x="1298" y="933"/>
                    </a:lnTo>
                    <a:lnTo>
                      <a:pt x="1296" y="940"/>
                    </a:lnTo>
                    <a:lnTo>
                      <a:pt x="1286" y="942"/>
                    </a:lnTo>
                    <a:lnTo>
                      <a:pt x="1274" y="945"/>
                    </a:lnTo>
                    <a:lnTo>
                      <a:pt x="1266" y="947"/>
                    </a:lnTo>
                    <a:lnTo>
                      <a:pt x="1260" y="954"/>
                    </a:lnTo>
                    <a:lnTo>
                      <a:pt x="1254" y="971"/>
                    </a:lnTo>
                    <a:lnTo>
                      <a:pt x="1256" y="1001"/>
                    </a:lnTo>
                    <a:lnTo>
                      <a:pt x="1262" y="1039"/>
                    </a:lnTo>
                    <a:lnTo>
                      <a:pt x="1264" y="1074"/>
                    </a:lnTo>
                    <a:lnTo>
                      <a:pt x="1254" y="1088"/>
                    </a:lnTo>
                    <a:lnTo>
                      <a:pt x="1242" y="1086"/>
                    </a:lnTo>
                    <a:lnTo>
                      <a:pt x="1232" y="1081"/>
                    </a:lnTo>
                    <a:lnTo>
                      <a:pt x="1226" y="1072"/>
                    </a:lnTo>
                    <a:lnTo>
                      <a:pt x="1220" y="1060"/>
                    </a:lnTo>
                    <a:lnTo>
                      <a:pt x="1213" y="1046"/>
                    </a:lnTo>
                    <a:lnTo>
                      <a:pt x="1209" y="1029"/>
                    </a:lnTo>
                    <a:lnTo>
                      <a:pt x="1205" y="1015"/>
                    </a:lnTo>
                    <a:lnTo>
                      <a:pt x="1203" y="1011"/>
                    </a:lnTo>
                    <a:lnTo>
                      <a:pt x="1199" y="1011"/>
                    </a:lnTo>
                    <a:lnTo>
                      <a:pt x="1187" y="1008"/>
                    </a:lnTo>
                    <a:lnTo>
                      <a:pt x="1173" y="1008"/>
                    </a:lnTo>
                    <a:lnTo>
                      <a:pt x="1161" y="1011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" name=""/>
              <p:cNvSpPr/>
              <p:nvPr/>
            </p:nvSpPr>
            <p:spPr>
              <a:xfrm>
                <a:off x="2081160" y="2149560"/>
                <a:ext cx="651960" cy="563400"/>
              </a:xfrm>
              <a:custGeom>
                <a:avLst/>
                <a:gdLst/>
                <a:ahLst/>
                <a:rect l="l" t="t" r="r" b="b"/>
                <a:pathLst>
                  <a:path w="386" h="355">
                    <a:moveTo>
                      <a:pt x="18" y="9"/>
                    </a:moveTo>
                    <a:lnTo>
                      <a:pt x="26" y="5"/>
                    </a:lnTo>
                    <a:lnTo>
                      <a:pt x="36" y="0"/>
                    </a:lnTo>
                    <a:lnTo>
                      <a:pt x="46" y="0"/>
                    </a:lnTo>
                    <a:lnTo>
                      <a:pt x="56" y="0"/>
                    </a:lnTo>
                    <a:lnTo>
                      <a:pt x="66" y="2"/>
                    </a:lnTo>
                    <a:lnTo>
                      <a:pt x="77" y="5"/>
                    </a:lnTo>
                    <a:lnTo>
                      <a:pt x="87" y="7"/>
                    </a:lnTo>
                    <a:lnTo>
                      <a:pt x="99" y="12"/>
                    </a:lnTo>
                    <a:lnTo>
                      <a:pt x="111" y="16"/>
                    </a:lnTo>
                    <a:lnTo>
                      <a:pt x="123" y="21"/>
                    </a:lnTo>
                    <a:lnTo>
                      <a:pt x="137" y="26"/>
                    </a:lnTo>
                    <a:lnTo>
                      <a:pt x="151" y="30"/>
                    </a:lnTo>
                    <a:lnTo>
                      <a:pt x="163" y="37"/>
                    </a:lnTo>
                    <a:lnTo>
                      <a:pt x="175" y="42"/>
                    </a:lnTo>
                    <a:lnTo>
                      <a:pt x="187" y="47"/>
                    </a:lnTo>
                    <a:lnTo>
                      <a:pt x="195" y="49"/>
                    </a:lnTo>
                    <a:lnTo>
                      <a:pt x="205" y="52"/>
                    </a:lnTo>
                    <a:lnTo>
                      <a:pt x="219" y="56"/>
                    </a:lnTo>
                    <a:lnTo>
                      <a:pt x="233" y="61"/>
                    </a:lnTo>
                    <a:lnTo>
                      <a:pt x="250" y="68"/>
                    </a:lnTo>
                    <a:lnTo>
                      <a:pt x="266" y="77"/>
                    </a:lnTo>
                    <a:lnTo>
                      <a:pt x="282" y="84"/>
                    </a:lnTo>
                    <a:lnTo>
                      <a:pt x="294" y="96"/>
                    </a:lnTo>
                    <a:lnTo>
                      <a:pt x="304" y="106"/>
                    </a:lnTo>
                    <a:lnTo>
                      <a:pt x="318" y="131"/>
                    </a:lnTo>
                    <a:lnTo>
                      <a:pt x="330" y="167"/>
                    </a:lnTo>
                    <a:lnTo>
                      <a:pt x="340" y="197"/>
                    </a:lnTo>
                    <a:lnTo>
                      <a:pt x="350" y="214"/>
                    </a:lnTo>
                    <a:lnTo>
                      <a:pt x="360" y="223"/>
                    </a:lnTo>
                    <a:lnTo>
                      <a:pt x="368" y="240"/>
                    </a:lnTo>
                    <a:lnTo>
                      <a:pt x="372" y="258"/>
                    </a:lnTo>
                    <a:lnTo>
                      <a:pt x="374" y="277"/>
                    </a:lnTo>
                    <a:lnTo>
                      <a:pt x="374" y="294"/>
                    </a:lnTo>
                    <a:lnTo>
                      <a:pt x="378" y="308"/>
                    </a:lnTo>
                    <a:lnTo>
                      <a:pt x="382" y="319"/>
                    </a:lnTo>
                    <a:lnTo>
                      <a:pt x="386" y="331"/>
                    </a:lnTo>
                    <a:lnTo>
                      <a:pt x="384" y="338"/>
                    </a:lnTo>
                    <a:lnTo>
                      <a:pt x="376" y="345"/>
                    </a:lnTo>
                    <a:lnTo>
                      <a:pt x="366" y="350"/>
                    </a:lnTo>
                    <a:lnTo>
                      <a:pt x="352" y="352"/>
                    </a:lnTo>
                    <a:lnTo>
                      <a:pt x="338" y="355"/>
                    </a:lnTo>
                    <a:lnTo>
                      <a:pt x="324" y="352"/>
                    </a:lnTo>
                    <a:lnTo>
                      <a:pt x="310" y="345"/>
                    </a:lnTo>
                    <a:lnTo>
                      <a:pt x="300" y="336"/>
                    </a:lnTo>
                    <a:lnTo>
                      <a:pt x="290" y="324"/>
                    </a:lnTo>
                    <a:lnTo>
                      <a:pt x="280" y="312"/>
                    </a:lnTo>
                    <a:lnTo>
                      <a:pt x="268" y="303"/>
                    </a:lnTo>
                    <a:lnTo>
                      <a:pt x="256" y="294"/>
                    </a:lnTo>
                    <a:lnTo>
                      <a:pt x="244" y="286"/>
                    </a:lnTo>
                    <a:lnTo>
                      <a:pt x="231" y="279"/>
                    </a:lnTo>
                    <a:lnTo>
                      <a:pt x="219" y="277"/>
                    </a:lnTo>
                    <a:lnTo>
                      <a:pt x="209" y="275"/>
                    </a:lnTo>
                    <a:lnTo>
                      <a:pt x="189" y="270"/>
                    </a:lnTo>
                    <a:lnTo>
                      <a:pt x="171" y="256"/>
                    </a:lnTo>
                    <a:lnTo>
                      <a:pt x="161" y="242"/>
                    </a:lnTo>
                    <a:lnTo>
                      <a:pt x="161" y="225"/>
                    </a:lnTo>
                    <a:lnTo>
                      <a:pt x="165" y="221"/>
                    </a:lnTo>
                    <a:lnTo>
                      <a:pt x="173" y="216"/>
                    </a:lnTo>
                    <a:lnTo>
                      <a:pt x="181" y="214"/>
                    </a:lnTo>
                    <a:lnTo>
                      <a:pt x="191" y="214"/>
                    </a:lnTo>
                    <a:lnTo>
                      <a:pt x="199" y="211"/>
                    </a:lnTo>
                    <a:lnTo>
                      <a:pt x="209" y="211"/>
                    </a:lnTo>
                    <a:lnTo>
                      <a:pt x="217" y="211"/>
                    </a:lnTo>
                    <a:lnTo>
                      <a:pt x="225" y="209"/>
                    </a:lnTo>
                    <a:lnTo>
                      <a:pt x="229" y="197"/>
                    </a:lnTo>
                    <a:lnTo>
                      <a:pt x="221" y="178"/>
                    </a:lnTo>
                    <a:lnTo>
                      <a:pt x="207" y="160"/>
                    </a:lnTo>
                    <a:lnTo>
                      <a:pt x="193" y="146"/>
                    </a:lnTo>
                    <a:lnTo>
                      <a:pt x="185" y="141"/>
                    </a:lnTo>
                    <a:lnTo>
                      <a:pt x="171" y="138"/>
                    </a:lnTo>
                    <a:lnTo>
                      <a:pt x="155" y="131"/>
                    </a:lnTo>
                    <a:lnTo>
                      <a:pt x="137" y="127"/>
                    </a:lnTo>
                    <a:lnTo>
                      <a:pt x="117" y="122"/>
                    </a:lnTo>
                    <a:lnTo>
                      <a:pt x="99" y="117"/>
                    </a:lnTo>
                    <a:lnTo>
                      <a:pt x="83" y="113"/>
                    </a:lnTo>
                    <a:lnTo>
                      <a:pt x="68" y="108"/>
                    </a:lnTo>
                    <a:lnTo>
                      <a:pt x="56" y="101"/>
                    </a:lnTo>
                    <a:lnTo>
                      <a:pt x="42" y="94"/>
                    </a:lnTo>
                    <a:lnTo>
                      <a:pt x="26" y="82"/>
                    </a:lnTo>
                    <a:lnTo>
                      <a:pt x="14" y="68"/>
                    </a:lnTo>
                    <a:lnTo>
                      <a:pt x="4" y="54"/>
                    </a:lnTo>
                    <a:lnTo>
                      <a:pt x="0" y="40"/>
                    </a:lnTo>
                    <a:lnTo>
                      <a:pt x="4" y="23"/>
                    </a:lnTo>
                    <a:lnTo>
                      <a:pt x="18" y="9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5" name=""/>
              <p:cNvSpPr/>
              <p:nvPr/>
            </p:nvSpPr>
            <p:spPr>
              <a:xfrm>
                <a:off x="2492640" y="1503360"/>
                <a:ext cx="1327680" cy="1204920"/>
              </a:xfrm>
              <a:custGeom>
                <a:avLst/>
                <a:gdLst/>
                <a:ahLst/>
                <a:rect l="l" t="t" r="r" b="b"/>
                <a:pathLst>
                  <a:path w="786" h="759">
                    <a:moveTo>
                      <a:pt x="181" y="106"/>
                    </a:moveTo>
                    <a:lnTo>
                      <a:pt x="171" y="108"/>
                    </a:lnTo>
                    <a:lnTo>
                      <a:pt x="162" y="111"/>
                    </a:lnTo>
                    <a:lnTo>
                      <a:pt x="154" y="108"/>
                    </a:lnTo>
                    <a:lnTo>
                      <a:pt x="146" y="108"/>
                    </a:lnTo>
                    <a:lnTo>
                      <a:pt x="138" y="108"/>
                    </a:lnTo>
                    <a:lnTo>
                      <a:pt x="130" y="111"/>
                    </a:lnTo>
                    <a:lnTo>
                      <a:pt x="120" y="118"/>
                    </a:lnTo>
                    <a:lnTo>
                      <a:pt x="110" y="127"/>
                    </a:lnTo>
                    <a:lnTo>
                      <a:pt x="94" y="153"/>
                    </a:lnTo>
                    <a:lnTo>
                      <a:pt x="84" y="174"/>
                    </a:lnTo>
                    <a:lnTo>
                      <a:pt x="74" y="193"/>
                    </a:lnTo>
                    <a:lnTo>
                      <a:pt x="60" y="207"/>
                    </a:lnTo>
                    <a:lnTo>
                      <a:pt x="50" y="214"/>
                    </a:lnTo>
                    <a:lnTo>
                      <a:pt x="40" y="219"/>
                    </a:lnTo>
                    <a:lnTo>
                      <a:pt x="28" y="226"/>
                    </a:lnTo>
                    <a:lnTo>
                      <a:pt x="18" y="233"/>
                    </a:lnTo>
                    <a:lnTo>
                      <a:pt x="8" y="240"/>
                    </a:lnTo>
                    <a:lnTo>
                      <a:pt x="2" y="247"/>
                    </a:lnTo>
                    <a:lnTo>
                      <a:pt x="0" y="254"/>
                    </a:lnTo>
                    <a:lnTo>
                      <a:pt x="2" y="261"/>
                    </a:lnTo>
                    <a:lnTo>
                      <a:pt x="12" y="271"/>
                    </a:lnTo>
                    <a:lnTo>
                      <a:pt x="20" y="275"/>
                    </a:lnTo>
                    <a:lnTo>
                      <a:pt x="26" y="282"/>
                    </a:lnTo>
                    <a:lnTo>
                      <a:pt x="32" y="292"/>
                    </a:lnTo>
                    <a:lnTo>
                      <a:pt x="36" y="306"/>
                    </a:lnTo>
                    <a:lnTo>
                      <a:pt x="46" y="320"/>
                    </a:lnTo>
                    <a:lnTo>
                      <a:pt x="58" y="327"/>
                    </a:lnTo>
                    <a:lnTo>
                      <a:pt x="74" y="318"/>
                    </a:lnTo>
                    <a:lnTo>
                      <a:pt x="90" y="303"/>
                    </a:lnTo>
                    <a:lnTo>
                      <a:pt x="102" y="296"/>
                    </a:lnTo>
                    <a:lnTo>
                      <a:pt x="116" y="294"/>
                    </a:lnTo>
                    <a:lnTo>
                      <a:pt x="130" y="292"/>
                    </a:lnTo>
                    <a:lnTo>
                      <a:pt x="140" y="287"/>
                    </a:lnTo>
                    <a:lnTo>
                      <a:pt x="148" y="285"/>
                    </a:lnTo>
                    <a:lnTo>
                      <a:pt x="154" y="285"/>
                    </a:lnTo>
                    <a:lnTo>
                      <a:pt x="160" y="294"/>
                    </a:lnTo>
                    <a:lnTo>
                      <a:pt x="171" y="311"/>
                    </a:lnTo>
                    <a:lnTo>
                      <a:pt x="183" y="327"/>
                    </a:lnTo>
                    <a:lnTo>
                      <a:pt x="193" y="336"/>
                    </a:lnTo>
                    <a:lnTo>
                      <a:pt x="197" y="341"/>
                    </a:lnTo>
                    <a:lnTo>
                      <a:pt x="197" y="346"/>
                    </a:lnTo>
                    <a:lnTo>
                      <a:pt x="197" y="355"/>
                    </a:lnTo>
                    <a:lnTo>
                      <a:pt x="197" y="369"/>
                    </a:lnTo>
                    <a:lnTo>
                      <a:pt x="199" y="381"/>
                    </a:lnTo>
                    <a:lnTo>
                      <a:pt x="203" y="395"/>
                    </a:lnTo>
                    <a:lnTo>
                      <a:pt x="213" y="409"/>
                    </a:lnTo>
                    <a:lnTo>
                      <a:pt x="227" y="423"/>
                    </a:lnTo>
                    <a:lnTo>
                      <a:pt x="239" y="437"/>
                    </a:lnTo>
                    <a:lnTo>
                      <a:pt x="247" y="451"/>
                    </a:lnTo>
                    <a:lnTo>
                      <a:pt x="251" y="463"/>
                    </a:lnTo>
                    <a:lnTo>
                      <a:pt x="253" y="480"/>
                    </a:lnTo>
                    <a:lnTo>
                      <a:pt x="255" y="498"/>
                    </a:lnTo>
                    <a:lnTo>
                      <a:pt x="257" y="522"/>
                    </a:lnTo>
                    <a:lnTo>
                      <a:pt x="259" y="548"/>
                    </a:lnTo>
                    <a:lnTo>
                      <a:pt x="259" y="571"/>
                    </a:lnTo>
                    <a:lnTo>
                      <a:pt x="257" y="585"/>
                    </a:lnTo>
                    <a:lnTo>
                      <a:pt x="251" y="600"/>
                    </a:lnTo>
                    <a:lnTo>
                      <a:pt x="245" y="614"/>
                    </a:lnTo>
                    <a:lnTo>
                      <a:pt x="241" y="628"/>
                    </a:lnTo>
                    <a:lnTo>
                      <a:pt x="239" y="642"/>
                    </a:lnTo>
                    <a:lnTo>
                      <a:pt x="241" y="654"/>
                    </a:lnTo>
                    <a:lnTo>
                      <a:pt x="247" y="661"/>
                    </a:lnTo>
                    <a:lnTo>
                      <a:pt x="253" y="665"/>
                    </a:lnTo>
                    <a:lnTo>
                      <a:pt x="257" y="675"/>
                    </a:lnTo>
                    <a:lnTo>
                      <a:pt x="259" y="689"/>
                    </a:lnTo>
                    <a:lnTo>
                      <a:pt x="261" y="703"/>
                    </a:lnTo>
                    <a:lnTo>
                      <a:pt x="267" y="717"/>
                    </a:lnTo>
                    <a:lnTo>
                      <a:pt x="275" y="729"/>
                    </a:lnTo>
                    <a:lnTo>
                      <a:pt x="283" y="733"/>
                    </a:lnTo>
                    <a:lnTo>
                      <a:pt x="293" y="740"/>
                    </a:lnTo>
                    <a:lnTo>
                      <a:pt x="305" y="748"/>
                    </a:lnTo>
                    <a:lnTo>
                      <a:pt x="319" y="755"/>
                    </a:lnTo>
                    <a:lnTo>
                      <a:pt x="334" y="759"/>
                    </a:lnTo>
                    <a:lnTo>
                      <a:pt x="346" y="759"/>
                    </a:lnTo>
                    <a:lnTo>
                      <a:pt x="356" y="759"/>
                    </a:lnTo>
                    <a:lnTo>
                      <a:pt x="364" y="752"/>
                    </a:lnTo>
                    <a:lnTo>
                      <a:pt x="370" y="743"/>
                    </a:lnTo>
                    <a:lnTo>
                      <a:pt x="378" y="731"/>
                    </a:lnTo>
                    <a:lnTo>
                      <a:pt x="390" y="719"/>
                    </a:lnTo>
                    <a:lnTo>
                      <a:pt x="402" y="708"/>
                    </a:lnTo>
                    <a:lnTo>
                      <a:pt x="414" y="693"/>
                    </a:lnTo>
                    <a:lnTo>
                      <a:pt x="426" y="679"/>
                    </a:lnTo>
                    <a:lnTo>
                      <a:pt x="438" y="668"/>
                    </a:lnTo>
                    <a:lnTo>
                      <a:pt x="448" y="656"/>
                    </a:lnTo>
                    <a:lnTo>
                      <a:pt x="456" y="644"/>
                    </a:lnTo>
                    <a:lnTo>
                      <a:pt x="464" y="632"/>
                    </a:lnTo>
                    <a:lnTo>
                      <a:pt x="472" y="618"/>
                    </a:lnTo>
                    <a:lnTo>
                      <a:pt x="480" y="604"/>
                    </a:lnTo>
                    <a:lnTo>
                      <a:pt x="488" y="590"/>
                    </a:lnTo>
                    <a:lnTo>
                      <a:pt x="497" y="578"/>
                    </a:lnTo>
                    <a:lnTo>
                      <a:pt x="507" y="569"/>
                    </a:lnTo>
                    <a:lnTo>
                      <a:pt x="517" y="564"/>
                    </a:lnTo>
                    <a:lnTo>
                      <a:pt x="527" y="562"/>
                    </a:lnTo>
                    <a:lnTo>
                      <a:pt x="539" y="560"/>
                    </a:lnTo>
                    <a:lnTo>
                      <a:pt x="549" y="557"/>
                    </a:lnTo>
                    <a:lnTo>
                      <a:pt x="559" y="555"/>
                    </a:lnTo>
                    <a:lnTo>
                      <a:pt x="567" y="553"/>
                    </a:lnTo>
                    <a:lnTo>
                      <a:pt x="577" y="548"/>
                    </a:lnTo>
                    <a:lnTo>
                      <a:pt x="585" y="543"/>
                    </a:lnTo>
                    <a:lnTo>
                      <a:pt x="591" y="538"/>
                    </a:lnTo>
                    <a:lnTo>
                      <a:pt x="603" y="529"/>
                    </a:lnTo>
                    <a:lnTo>
                      <a:pt x="613" y="522"/>
                    </a:lnTo>
                    <a:lnTo>
                      <a:pt x="621" y="515"/>
                    </a:lnTo>
                    <a:lnTo>
                      <a:pt x="633" y="508"/>
                    </a:lnTo>
                    <a:lnTo>
                      <a:pt x="643" y="498"/>
                    </a:lnTo>
                    <a:lnTo>
                      <a:pt x="651" y="487"/>
                    </a:lnTo>
                    <a:lnTo>
                      <a:pt x="657" y="477"/>
                    </a:lnTo>
                    <a:lnTo>
                      <a:pt x="657" y="468"/>
                    </a:lnTo>
                    <a:lnTo>
                      <a:pt x="653" y="461"/>
                    </a:lnTo>
                    <a:lnTo>
                      <a:pt x="645" y="454"/>
                    </a:lnTo>
                    <a:lnTo>
                      <a:pt x="637" y="447"/>
                    </a:lnTo>
                    <a:lnTo>
                      <a:pt x="631" y="444"/>
                    </a:lnTo>
                    <a:lnTo>
                      <a:pt x="623" y="442"/>
                    </a:lnTo>
                    <a:lnTo>
                      <a:pt x="611" y="437"/>
                    </a:lnTo>
                    <a:lnTo>
                      <a:pt x="603" y="433"/>
                    </a:lnTo>
                    <a:lnTo>
                      <a:pt x="603" y="421"/>
                    </a:lnTo>
                    <a:lnTo>
                      <a:pt x="609" y="407"/>
                    </a:lnTo>
                    <a:lnTo>
                      <a:pt x="615" y="393"/>
                    </a:lnTo>
                    <a:lnTo>
                      <a:pt x="621" y="386"/>
                    </a:lnTo>
                    <a:lnTo>
                      <a:pt x="631" y="388"/>
                    </a:lnTo>
                    <a:lnTo>
                      <a:pt x="643" y="393"/>
                    </a:lnTo>
                    <a:lnTo>
                      <a:pt x="659" y="395"/>
                    </a:lnTo>
                    <a:lnTo>
                      <a:pt x="672" y="397"/>
                    </a:lnTo>
                    <a:lnTo>
                      <a:pt x="678" y="397"/>
                    </a:lnTo>
                    <a:lnTo>
                      <a:pt x="678" y="397"/>
                    </a:lnTo>
                    <a:lnTo>
                      <a:pt x="680" y="395"/>
                    </a:lnTo>
                    <a:lnTo>
                      <a:pt x="684" y="388"/>
                    </a:lnTo>
                    <a:lnTo>
                      <a:pt x="686" y="376"/>
                    </a:lnTo>
                    <a:lnTo>
                      <a:pt x="690" y="357"/>
                    </a:lnTo>
                    <a:lnTo>
                      <a:pt x="694" y="339"/>
                    </a:lnTo>
                    <a:lnTo>
                      <a:pt x="696" y="322"/>
                    </a:lnTo>
                    <a:lnTo>
                      <a:pt x="694" y="308"/>
                    </a:lnTo>
                    <a:lnTo>
                      <a:pt x="692" y="292"/>
                    </a:lnTo>
                    <a:lnTo>
                      <a:pt x="688" y="273"/>
                    </a:lnTo>
                    <a:lnTo>
                      <a:pt x="688" y="249"/>
                    </a:lnTo>
                    <a:lnTo>
                      <a:pt x="692" y="224"/>
                    </a:lnTo>
                    <a:lnTo>
                      <a:pt x="700" y="202"/>
                    </a:lnTo>
                    <a:lnTo>
                      <a:pt x="706" y="186"/>
                    </a:lnTo>
                    <a:lnTo>
                      <a:pt x="714" y="174"/>
                    </a:lnTo>
                    <a:lnTo>
                      <a:pt x="724" y="162"/>
                    </a:lnTo>
                    <a:lnTo>
                      <a:pt x="730" y="155"/>
                    </a:lnTo>
                    <a:lnTo>
                      <a:pt x="738" y="148"/>
                    </a:lnTo>
                    <a:lnTo>
                      <a:pt x="746" y="141"/>
                    </a:lnTo>
                    <a:lnTo>
                      <a:pt x="756" y="134"/>
                    </a:lnTo>
                    <a:lnTo>
                      <a:pt x="764" y="127"/>
                    </a:lnTo>
                    <a:lnTo>
                      <a:pt x="772" y="120"/>
                    </a:lnTo>
                    <a:lnTo>
                      <a:pt x="780" y="111"/>
                    </a:lnTo>
                    <a:lnTo>
                      <a:pt x="784" y="104"/>
                    </a:lnTo>
                    <a:lnTo>
                      <a:pt x="786" y="90"/>
                    </a:lnTo>
                    <a:lnTo>
                      <a:pt x="780" y="83"/>
                    </a:lnTo>
                    <a:lnTo>
                      <a:pt x="770" y="83"/>
                    </a:lnTo>
                    <a:lnTo>
                      <a:pt x="758" y="85"/>
                    </a:lnTo>
                    <a:lnTo>
                      <a:pt x="746" y="85"/>
                    </a:lnTo>
                    <a:lnTo>
                      <a:pt x="732" y="83"/>
                    </a:lnTo>
                    <a:lnTo>
                      <a:pt x="718" y="80"/>
                    </a:lnTo>
                    <a:lnTo>
                      <a:pt x="708" y="78"/>
                    </a:lnTo>
                    <a:lnTo>
                      <a:pt x="698" y="78"/>
                    </a:lnTo>
                    <a:lnTo>
                      <a:pt x="690" y="78"/>
                    </a:lnTo>
                    <a:lnTo>
                      <a:pt x="684" y="85"/>
                    </a:lnTo>
                    <a:lnTo>
                      <a:pt x="678" y="94"/>
                    </a:lnTo>
                    <a:lnTo>
                      <a:pt x="674" y="99"/>
                    </a:lnTo>
                    <a:lnTo>
                      <a:pt x="668" y="101"/>
                    </a:lnTo>
                    <a:lnTo>
                      <a:pt x="659" y="104"/>
                    </a:lnTo>
                    <a:lnTo>
                      <a:pt x="651" y="106"/>
                    </a:lnTo>
                    <a:lnTo>
                      <a:pt x="641" y="106"/>
                    </a:lnTo>
                    <a:lnTo>
                      <a:pt x="633" y="106"/>
                    </a:lnTo>
                    <a:lnTo>
                      <a:pt x="623" y="106"/>
                    </a:lnTo>
                    <a:lnTo>
                      <a:pt x="615" y="106"/>
                    </a:lnTo>
                    <a:lnTo>
                      <a:pt x="599" y="104"/>
                    </a:lnTo>
                    <a:lnTo>
                      <a:pt x="583" y="101"/>
                    </a:lnTo>
                    <a:lnTo>
                      <a:pt x="569" y="99"/>
                    </a:lnTo>
                    <a:lnTo>
                      <a:pt x="557" y="99"/>
                    </a:lnTo>
                    <a:lnTo>
                      <a:pt x="551" y="99"/>
                    </a:lnTo>
                    <a:lnTo>
                      <a:pt x="555" y="97"/>
                    </a:lnTo>
                    <a:lnTo>
                      <a:pt x="565" y="92"/>
                    </a:lnTo>
                    <a:lnTo>
                      <a:pt x="577" y="80"/>
                    </a:lnTo>
                    <a:lnTo>
                      <a:pt x="589" y="68"/>
                    </a:lnTo>
                    <a:lnTo>
                      <a:pt x="601" y="61"/>
                    </a:lnTo>
                    <a:lnTo>
                      <a:pt x="613" y="59"/>
                    </a:lnTo>
                    <a:lnTo>
                      <a:pt x="625" y="57"/>
                    </a:lnTo>
                    <a:lnTo>
                      <a:pt x="639" y="57"/>
                    </a:lnTo>
                    <a:lnTo>
                      <a:pt x="657" y="59"/>
                    </a:lnTo>
                    <a:lnTo>
                      <a:pt x="672" y="64"/>
                    </a:lnTo>
                    <a:lnTo>
                      <a:pt x="678" y="64"/>
                    </a:lnTo>
                    <a:lnTo>
                      <a:pt x="668" y="45"/>
                    </a:lnTo>
                    <a:lnTo>
                      <a:pt x="653" y="26"/>
                    </a:lnTo>
                    <a:lnTo>
                      <a:pt x="639" y="14"/>
                    </a:lnTo>
                    <a:lnTo>
                      <a:pt x="627" y="7"/>
                    </a:lnTo>
                    <a:lnTo>
                      <a:pt x="621" y="5"/>
                    </a:lnTo>
                    <a:lnTo>
                      <a:pt x="611" y="5"/>
                    </a:lnTo>
                    <a:lnTo>
                      <a:pt x="601" y="3"/>
                    </a:lnTo>
                    <a:lnTo>
                      <a:pt x="589" y="0"/>
                    </a:lnTo>
                    <a:lnTo>
                      <a:pt x="577" y="0"/>
                    </a:lnTo>
                    <a:lnTo>
                      <a:pt x="563" y="0"/>
                    </a:lnTo>
                    <a:lnTo>
                      <a:pt x="549" y="0"/>
                    </a:lnTo>
                    <a:lnTo>
                      <a:pt x="535" y="3"/>
                    </a:lnTo>
                    <a:lnTo>
                      <a:pt x="521" y="5"/>
                    </a:lnTo>
                    <a:lnTo>
                      <a:pt x="507" y="7"/>
                    </a:lnTo>
                    <a:lnTo>
                      <a:pt x="490" y="7"/>
                    </a:lnTo>
                    <a:lnTo>
                      <a:pt x="476" y="7"/>
                    </a:lnTo>
                    <a:lnTo>
                      <a:pt x="462" y="10"/>
                    </a:lnTo>
                    <a:lnTo>
                      <a:pt x="450" y="10"/>
                    </a:lnTo>
                    <a:lnTo>
                      <a:pt x="440" y="10"/>
                    </a:lnTo>
                    <a:lnTo>
                      <a:pt x="432" y="12"/>
                    </a:lnTo>
                    <a:lnTo>
                      <a:pt x="418" y="19"/>
                    </a:lnTo>
                    <a:lnTo>
                      <a:pt x="406" y="26"/>
                    </a:lnTo>
                    <a:lnTo>
                      <a:pt x="394" y="33"/>
                    </a:lnTo>
                    <a:lnTo>
                      <a:pt x="382" y="36"/>
                    </a:lnTo>
                    <a:lnTo>
                      <a:pt x="372" y="36"/>
                    </a:lnTo>
                    <a:lnTo>
                      <a:pt x="366" y="38"/>
                    </a:lnTo>
                    <a:lnTo>
                      <a:pt x="360" y="43"/>
                    </a:lnTo>
                    <a:lnTo>
                      <a:pt x="350" y="47"/>
                    </a:lnTo>
                    <a:lnTo>
                      <a:pt x="344" y="54"/>
                    </a:lnTo>
                    <a:lnTo>
                      <a:pt x="346" y="61"/>
                    </a:lnTo>
                    <a:lnTo>
                      <a:pt x="352" y="73"/>
                    </a:lnTo>
                    <a:lnTo>
                      <a:pt x="356" y="85"/>
                    </a:lnTo>
                    <a:lnTo>
                      <a:pt x="354" y="92"/>
                    </a:lnTo>
                    <a:lnTo>
                      <a:pt x="346" y="92"/>
                    </a:lnTo>
                    <a:lnTo>
                      <a:pt x="334" y="92"/>
                    </a:lnTo>
                    <a:lnTo>
                      <a:pt x="319" y="94"/>
                    </a:lnTo>
                    <a:lnTo>
                      <a:pt x="305" y="99"/>
                    </a:lnTo>
                    <a:lnTo>
                      <a:pt x="295" y="99"/>
                    </a:lnTo>
                    <a:lnTo>
                      <a:pt x="285" y="99"/>
                    </a:lnTo>
                    <a:lnTo>
                      <a:pt x="277" y="97"/>
                    </a:lnTo>
                    <a:lnTo>
                      <a:pt x="267" y="97"/>
                    </a:lnTo>
                    <a:lnTo>
                      <a:pt x="253" y="99"/>
                    </a:lnTo>
                    <a:lnTo>
                      <a:pt x="241" y="101"/>
                    </a:lnTo>
                    <a:lnTo>
                      <a:pt x="235" y="104"/>
                    </a:lnTo>
                    <a:lnTo>
                      <a:pt x="229" y="104"/>
                    </a:lnTo>
                    <a:lnTo>
                      <a:pt x="215" y="101"/>
                    </a:lnTo>
                    <a:lnTo>
                      <a:pt x="197" y="101"/>
                    </a:lnTo>
                    <a:lnTo>
                      <a:pt x="181" y="106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6" name=""/>
              <p:cNvSpPr/>
              <p:nvPr/>
            </p:nvSpPr>
            <p:spPr>
              <a:xfrm>
                <a:off x="2026800" y="1582560"/>
                <a:ext cx="716760" cy="406440"/>
              </a:xfrm>
              <a:custGeom>
                <a:avLst/>
                <a:gdLst/>
                <a:ahLst/>
                <a:rect l="l" t="t" r="r" b="b"/>
                <a:pathLst>
                  <a:path w="424" h="256">
                    <a:moveTo>
                      <a:pt x="424" y="26"/>
                    </a:moveTo>
                    <a:lnTo>
                      <a:pt x="422" y="23"/>
                    </a:lnTo>
                    <a:lnTo>
                      <a:pt x="410" y="23"/>
                    </a:lnTo>
                    <a:lnTo>
                      <a:pt x="390" y="23"/>
                    </a:lnTo>
                    <a:lnTo>
                      <a:pt x="368" y="23"/>
                    </a:lnTo>
                    <a:lnTo>
                      <a:pt x="344" y="21"/>
                    </a:lnTo>
                    <a:lnTo>
                      <a:pt x="322" y="21"/>
                    </a:lnTo>
                    <a:lnTo>
                      <a:pt x="302" y="18"/>
                    </a:lnTo>
                    <a:lnTo>
                      <a:pt x="290" y="16"/>
                    </a:lnTo>
                    <a:lnTo>
                      <a:pt x="278" y="11"/>
                    </a:lnTo>
                    <a:lnTo>
                      <a:pt x="259" y="9"/>
                    </a:lnTo>
                    <a:lnTo>
                      <a:pt x="237" y="4"/>
                    </a:lnTo>
                    <a:lnTo>
                      <a:pt x="213" y="2"/>
                    </a:lnTo>
                    <a:lnTo>
                      <a:pt x="189" y="0"/>
                    </a:lnTo>
                    <a:lnTo>
                      <a:pt x="169" y="2"/>
                    </a:lnTo>
                    <a:lnTo>
                      <a:pt x="151" y="4"/>
                    </a:lnTo>
                    <a:lnTo>
                      <a:pt x="139" y="9"/>
                    </a:lnTo>
                    <a:lnTo>
                      <a:pt x="129" y="16"/>
                    </a:lnTo>
                    <a:lnTo>
                      <a:pt x="117" y="21"/>
                    </a:lnTo>
                    <a:lnTo>
                      <a:pt x="104" y="23"/>
                    </a:lnTo>
                    <a:lnTo>
                      <a:pt x="92" y="26"/>
                    </a:lnTo>
                    <a:lnTo>
                      <a:pt x="80" y="30"/>
                    </a:lnTo>
                    <a:lnTo>
                      <a:pt x="68" y="33"/>
                    </a:lnTo>
                    <a:lnTo>
                      <a:pt x="58" y="35"/>
                    </a:lnTo>
                    <a:lnTo>
                      <a:pt x="50" y="37"/>
                    </a:lnTo>
                    <a:lnTo>
                      <a:pt x="36" y="42"/>
                    </a:lnTo>
                    <a:lnTo>
                      <a:pt x="20" y="42"/>
                    </a:lnTo>
                    <a:lnTo>
                      <a:pt x="8" y="42"/>
                    </a:lnTo>
                    <a:lnTo>
                      <a:pt x="0" y="49"/>
                    </a:lnTo>
                    <a:lnTo>
                      <a:pt x="2" y="61"/>
                    </a:lnTo>
                    <a:lnTo>
                      <a:pt x="10" y="70"/>
                    </a:lnTo>
                    <a:lnTo>
                      <a:pt x="22" y="77"/>
                    </a:lnTo>
                    <a:lnTo>
                      <a:pt x="32" y="84"/>
                    </a:lnTo>
                    <a:lnTo>
                      <a:pt x="42" y="89"/>
                    </a:lnTo>
                    <a:lnTo>
                      <a:pt x="54" y="91"/>
                    </a:lnTo>
                    <a:lnTo>
                      <a:pt x="68" y="96"/>
                    </a:lnTo>
                    <a:lnTo>
                      <a:pt x="80" y="103"/>
                    </a:lnTo>
                    <a:lnTo>
                      <a:pt x="92" y="115"/>
                    </a:lnTo>
                    <a:lnTo>
                      <a:pt x="102" y="129"/>
                    </a:lnTo>
                    <a:lnTo>
                      <a:pt x="104" y="143"/>
                    </a:lnTo>
                    <a:lnTo>
                      <a:pt x="92" y="155"/>
                    </a:lnTo>
                    <a:lnTo>
                      <a:pt x="74" y="167"/>
                    </a:lnTo>
                    <a:lnTo>
                      <a:pt x="64" y="183"/>
                    </a:lnTo>
                    <a:lnTo>
                      <a:pt x="58" y="197"/>
                    </a:lnTo>
                    <a:lnTo>
                      <a:pt x="56" y="204"/>
                    </a:lnTo>
                    <a:lnTo>
                      <a:pt x="52" y="244"/>
                    </a:lnTo>
                    <a:lnTo>
                      <a:pt x="106" y="244"/>
                    </a:lnTo>
                    <a:lnTo>
                      <a:pt x="111" y="246"/>
                    </a:lnTo>
                    <a:lnTo>
                      <a:pt x="119" y="251"/>
                    </a:lnTo>
                    <a:lnTo>
                      <a:pt x="129" y="256"/>
                    </a:lnTo>
                    <a:lnTo>
                      <a:pt x="139" y="253"/>
                    </a:lnTo>
                    <a:lnTo>
                      <a:pt x="145" y="249"/>
                    </a:lnTo>
                    <a:lnTo>
                      <a:pt x="153" y="244"/>
                    </a:lnTo>
                    <a:lnTo>
                      <a:pt x="163" y="237"/>
                    </a:lnTo>
                    <a:lnTo>
                      <a:pt x="173" y="228"/>
                    </a:lnTo>
                    <a:lnTo>
                      <a:pt x="185" y="221"/>
                    </a:lnTo>
                    <a:lnTo>
                      <a:pt x="193" y="214"/>
                    </a:lnTo>
                    <a:lnTo>
                      <a:pt x="199" y="206"/>
                    </a:lnTo>
                    <a:lnTo>
                      <a:pt x="201" y="202"/>
                    </a:lnTo>
                    <a:lnTo>
                      <a:pt x="201" y="192"/>
                    </a:lnTo>
                    <a:lnTo>
                      <a:pt x="199" y="181"/>
                    </a:lnTo>
                    <a:lnTo>
                      <a:pt x="201" y="167"/>
                    </a:lnTo>
                    <a:lnTo>
                      <a:pt x="203" y="152"/>
                    </a:lnTo>
                    <a:lnTo>
                      <a:pt x="209" y="136"/>
                    </a:lnTo>
                    <a:lnTo>
                      <a:pt x="217" y="120"/>
                    </a:lnTo>
                    <a:lnTo>
                      <a:pt x="225" y="110"/>
                    </a:lnTo>
                    <a:lnTo>
                      <a:pt x="235" y="108"/>
                    </a:lnTo>
                    <a:lnTo>
                      <a:pt x="247" y="115"/>
                    </a:lnTo>
                    <a:lnTo>
                      <a:pt x="257" y="127"/>
                    </a:lnTo>
                    <a:lnTo>
                      <a:pt x="265" y="138"/>
                    </a:lnTo>
                    <a:lnTo>
                      <a:pt x="269" y="152"/>
                    </a:lnTo>
                    <a:lnTo>
                      <a:pt x="271" y="162"/>
                    </a:lnTo>
                    <a:lnTo>
                      <a:pt x="276" y="167"/>
                    </a:lnTo>
                    <a:lnTo>
                      <a:pt x="284" y="169"/>
                    </a:lnTo>
                    <a:lnTo>
                      <a:pt x="298" y="162"/>
                    </a:lnTo>
                    <a:lnTo>
                      <a:pt x="310" y="152"/>
                    </a:lnTo>
                    <a:lnTo>
                      <a:pt x="320" y="138"/>
                    </a:lnTo>
                    <a:lnTo>
                      <a:pt x="332" y="120"/>
                    </a:lnTo>
                    <a:lnTo>
                      <a:pt x="346" y="101"/>
                    </a:lnTo>
                    <a:lnTo>
                      <a:pt x="360" y="80"/>
                    </a:lnTo>
                    <a:lnTo>
                      <a:pt x="378" y="58"/>
                    </a:lnTo>
                    <a:lnTo>
                      <a:pt x="400" y="40"/>
                    </a:lnTo>
                    <a:lnTo>
                      <a:pt x="424" y="26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" name=""/>
              <p:cNvSpPr/>
              <p:nvPr/>
            </p:nvSpPr>
            <p:spPr>
              <a:xfrm>
                <a:off x="1394640" y="2212920"/>
                <a:ext cx="360360" cy="204840"/>
              </a:xfrm>
              <a:custGeom>
                <a:avLst/>
                <a:gdLst/>
                <a:ahLst/>
                <a:rect l="l" t="t" r="r" b="b"/>
                <a:pathLst>
                  <a:path w="213" h="129">
                    <a:moveTo>
                      <a:pt x="22" y="9"/>
                    </a:moveTo>
                    <a:lnTo>
                      <a:pt x="32" y="4"/>
                    </a:lnTo>
                    <a:lnTo>
                      <a:pt x="44" y="0"/>
                    </a:lnTo>
                    <a:lnTo>
                      <a:pt x="58" y="0"/>
                    </a:lnTo>
                    <a:lnTo>
                      <a:pt x="70" y="0"/>
                    </a:lnTo>
                    <a:lnTo>
                      <a:pt x="84" y="2"/>
                    </a:lnTo>
                    <a:lnTo>
                      <a:pt x="94" y="4"/>
                    </a:lnTo>
                    <a:lnTo>
                      <a:pt x="104" y="9"/>
                    </a:lnTo>
                    <a:lnTo>
                      <a:pt x="112" y="14"/>
                    </a:lnTo>
                    <a:lnTo>
                      <a:pt x="118" y="19"/>
                    </a:lnTo>
                    <a:lnTo>
                      <a:pt x="124" y="26"/>
                    </a:lnTo>
                    <a:lnTo>
                      <a:pt x="130" y="30"/>
                    </a:lnTo>
                    <a:lnTo>
                      <a:pt x="138" y="35"/>
                    </a:lnTo>
                    <a:lnTo>
                      <a:pt x="146" y="40"/>
                    </a:lnTo>
                    <a:lnTo>
                      <a:pt x="157" y="44"/>
                    </a:lnTo>
                    <a:lnTo>
                      <a:pt x="165" y="47"/>
                    </a:lnTo>
                    <a:lnTo>
                      <a:pt x="175" y="47"/>
                    </a:lnTo>
                    <a:lnTo>
                      <a:pt x="191" y="54"/>
                    </a:lnTo>
                    <a:lnTo>
                      <a:pt x="203" y="70"/>
                    </a:lnTo>
                    <a:lnTo>
                      <a:pt x="211" y="89"/>
                    </a:lnTo>
                    <a:lnTo>
                      <a:pt x="213" y="96"/>
                    </a:lnTo>
                    <a:lnTo>
                      <a:pt x="211" y="96"/>
                    </a:lnTo>
                    <a:lnTo>
                      <a:pt x="207" y="98"/>
                    </a:lnTo>
                    <a:lnTo>
                      <a:pt x="199" y="101"/>
                    </a:lnTo>
                    <a:lnTo>
                      <a:pt x="191" y="106"/>
                    </a:lnTo>
                    <a:lnTo>
                      <a:pt x="181" y="108"/>
                    </a:lnTo>
                    <a:lnTo>
                      <a:pt x="169" y="108"/>
                    </a:lnTo>
                    <a:lnTo>
                      <a:pt x="159" y="110"/>
                    </a:lnTo>
                    <a:lnTo>
                      <a:pt x="148" y="108"/>
                    </a:lnTo>
                    <a:lnTo>
                      <a:pt x="138" y="106"/>
                    </a:lnTo>
                    <a:lnTo>
                      <a:pt x="126" y="108"/>
                    </a:lnTo>
                    <a:lnTo>
                      <a:pt x="114" y="110"/>
                    </a:lnTo>
                    <a:lnTo>
                      <a:pt x="102" y="115"/>
                    </a:lnTo>
                    <a:lnTo>
                      <a:pt x="90" y="120"/>
                    </a:lnTo>
                    <a:lnTo>
                      <a:pt x="82" y="122"/>
                    </a:lnTo>
                    <a:lnTo>
                      <a:pt x="76" y="127"/>
                    </a:lnTo>
                    <a:lnTo>
                      <a:pt x="74" y="127"/>
                    </a:lnTo>
                    <a:lnTo>
                      <a:pt x="64" y="129"/>
                    </a:lnTo>
                    <a:lnTo>
                      <a:pt x="46" y="129"/>
                    </a:lnTo>
                    <a:lnTo>
                      <a:pt x="26" y="129"/>
                    </a:lnTo>
                    <a:lnTo>
                      <a:pt x="16" y="120"/>
                    </a:lnTo>
                    <a:lnTo>
                      <a:pt x="20" y="103"/>
                    </a:lnTo>
                    <a:lnTo>
                      <a:pt x="30" y="84"/>
                    </a:lnTo>
                    <a:lnTo>
                      <a:pt x="38" y="70"/>
                    </a:lnTo>
                    <a:lnTo>
                      <a:pt x="42" y="66"/>
                    </a:lnTo>
                    <a:lnTo>
                      <a:pt x="0" y="33"/>
                    </a:lnTo>
                    <a:lnTo>
                      <a:pt x="0" y="33"/>
                    </a:lnTo>
                    <a:lnTo>
                      <a:pt x="2" y="28"/>
                    </a:lnTo>
                    <a:lnTo>
                      <a:pt x="8" y="21"/>
                    </a:lnTo>
                    <a:lnTo>
                      <a:pt x="22" y="9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" name=""/>
              <p:cNvSpPr/>
              <p:nvPr/>
            </p:nvSpPr>
            <p:spPr>
              <a:xfrm>
                <a:off x="3553560" y="2442960"/>
                <a:ext cx="277560" cy="160560"/>
              </a:xfrm>
              <a:custGeom>
                <a:avLst/>
                <a:gdLst/>
                <a:ahLst/>
                <a:rect l="l" t="t" r="r" b="b"/>
                <a:pathLst>
                  <a:path w="165" h="101">
                    <a:moveTo>
                      <a:pt x="65" y="31"/>
                    </a:moveTo>
                    <a:lnTo>
                      <a:pt x="67" y="43"/>
                    </a:lnTo>
                    <a:lnTo>
                      <a:pt x="75" y="45"/>
                    </a:lnTo>
                    <a:lnTo>
                      <a:pt x="87" y="40"/>
                    </a:lnTo>
                    <a:lnTo>
                      <a:pt x="99" y="31"/>
                    </a:lnTo>
                    <a:lnTo>
                      <a:pt x="113" y="22"/>
                    </a:lnTo>
                    <a:lnTo>
                      <a:pt x="127" y="10"/>
                    </a:lnTo>
                    <a:lnTo>
                      <a:pt x="139" y="5"/>
                    </a:lnTo>
                    <a:lnTo>
                      <a:pt x="149" y="5"/>
                    </a:lnTo>
                    <a:lnTo>
                      <a:pt x="161" y="22"/>
                    </a:lnTo>
                    <a:lnTo>
                      <a:pt x="165" y="45"/>
                    </a:lnTo>
                    <a:lnTo>
                      <a:pt x="165" y="64"/>
                    </a:lnTo>
                    <a:lnTo>
                      <a:pt x="165" y="73"/>
                    </a:lnTo>
                    <a:lnTo>
                      <a:pt x="161" y="78"/>
                    </a:lnTo>
                    <a:lnTo>
                      <a:pt x="151" y="85"/>
                    </a:lnTo>
                    <a:lnTo>
                      <a:pt x="133" y="94"/>
                    </a:lnTo>
                    <a:lnTo>
                      <a:pt x="113" y="99"/>
                    </a:lnTo>
                    <a:lnTo>
                      <a:pt x="101" y="99"/>
                    </a:lnTo>
                    <a:lnTo>
                      <a:pt x="89" y="99"/>
                    </a:lnTo>
                    <a:lnTo>
                      <a:pt x="77" y="101"/>
                    </a:lnTo>
                    <a:lnTo>
                      <a:pt x="65" y="99"/>
                    </a:lnTo>
                    <a:lnTo>
                      <a:pt x="55" y="99"/>
                    </a:lnTo>
                    <a:lnTo>
                      <a:pt x="47" y="97"/>
                    </a:lnTo>
                    <a:lnTo>
                      <a:pt x="43" y="94"/>
                    </a:lnTo>
                    <a:lnTo>
                      <a:pt x="39" y="87"/>
                    </a:lnTo>
                    <a:lnTo>
                      <a:pt x="30" y="76"/>
                    </a:lnTo>
                    <a:lnTo>
                      <a:pt x="16" y="64"/>
                    </a:lnTo>
                    <a:lnTo>
                      <a:pt x="6" y="59"/>
                    </a:lnTo>
                    <a:lnTo>
                      <a:pt x="0" y="57"/>
                    </a:lnTo>
                    <a:lnTo>
                      <a:pt x="0" y="50"/>
                    </a:lnTo>
                    <a:lnTo>
                      <a:pt x="2" y="31"/>
                    </a:lnTo>
                    <a:lnTo>
                      <a:pt x="10" y="12"/>
                    </a:lnTo>
                    <a:lnTo>
                      <a:pt x="22" y="0"/>
                    </a:lnTo>
                    <a:lnTo>
                      <a:pt x="39" y="0"/>
                    </a:lnTo>
                    <a:lnTo>
                      <a:pt x="51" y="5"/>
                    </a:lnTo>
                    <a:lnTo>
                      <a:pt x="61" y="17"/>
                    </a:lnTo>
                    <a:lnTo>
                      <a:pt x="65" y="31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" name=""/>
              <p:cNvSpPr/>
              <p:nvPr/>
            </p:nvSpPr>
            <p:spPr>
              <a:xfrm>
                <a:off x="4304160" y="1881000"/>
                <a:ext cx="4458600" cy="1305000"/>
              </a:xfrm>
              <a:custGeom>
                <a:avLst/>
                <a:gdLst/>
                <a:ahLst/>
                <a:rect l="l" t="t" r="r" b="b"/>
                <a:pathLst>
                  <a:path w="2638" h="822">
                    <a:moveTo>
                      <a:pt x="1950" y="822"/>
                    </a:moveTo>
                    <a:lnTo>
                      <a:pt x="1962" y="796"/>
                    </a:lnTo>
                    <a:lnTo>
                      <a:pt x="1974" y="763"/>
                    </a:lnTo>
                    <a:lnTo>
                      <a:pt x="1984" y="733"/>
                    </a:lnTo>
                    <a:lnTo>
                      <a:pt x="1992" y="714"/>
                    </a:lnTo>
                    <a:lnTo>
                      <a:pt x="1994" y="695"/>
                    </a:lnTo>
                    <a:lnTo>
                      <a:pt x="1988" y="672"/>
                    </a:lnTo>
                    <a:lnTo>
                      <a:pt x="1974" y="653"/>
                    </a:lnTo>
                    <a:lnTo>
                      <a:pt x="1950" y="646"/>
                    </a:lnTo>
                    <a:lnTo>
                      <a:pt x="1930" y="641"/>
                    </a:lnTo>
                    <a:lnTo>
                      <a:pt x="1928" y="627"/>
                    </a:lnTo>
                    <a:lnTo>
                      <a:pt x="1938" y="608"/>
                    </a:lnTo>
                    <a:lnTo>
                      <a:pt x="1956" y="585"/>
                    </a:lnTo>
                    <a:lnTo>
                      <a:pt x="1968" y="573"/>
                    </a:lnTo>
                    <a:lnTo>
                      <a:pt x="1982" y="559"/>
                    </a:lnTo>
                    <a:lnTo>
                      <a:pt x="1998" y="547"/>
                    </a:lnTo>
                    <a:lnTo>
                      <a:pt x="2014" y="535"/>
                    </a:lnTo>
                    <a:lnTo>
                      <a:pt x="2028" y="526"/>
                    </a:lnTo>
                    <a:lnTo>
                      <a:pt x="2042" y="519"/>
                    </a:lnTo>
                    <a:lnTo>
                      <a:pt x="2052" y="519"/>
                    </a:lnTo>
                    <a:lnTo>
                      <a:pt x="2056" y="521"/>
                    </a:lnTo>
                    <a:lnTo>
                      <a:pt x="2062" y="538"/>
                    </a:lnTo>
                    <a:lnTo>
                      <a:pt x="2073" y="552"/>
                    </a:lnTo>
                    <a:lnTo>
                      <a:pt x="2083" y="559"/>
                    </a:lnTo>
                    <a:lnTo>
                      <a:pt x="2093" y="554"/>
                    </a:lnTo>
                    <a:lnTo>
                      <a:pt x="2107" y="540"/>
                    </a:lnTo>
                    <a:lnTo>
                      <a:pt x="2125" y="531"/>
                    </a:lnTo>
                    <a:lnTo>
                      <a:pt x="2143" y="531"/>
                    </a:lnTo>
                    <a:lnTo>
                      <a:pt x="2151" y="540"/>
                    </a:lnTo>
                    <a:lnTo>
                      <a:pt x="2153" y="557"/>
                    </a:lnTo>
                    <a:lnTo>
                      <a:pt x="2159" y="568"/>
                    </a:lnTo>
                    <a:lnTo>
                      <a:pt x="2169" y="571"/>
                    </a:lnTo>
                    <a:lnTo>
                      <a:pt x="2183" y="559"/>
                    </a:lnTo>
                    <a:lnTo>
                      <a:pt x="2191" y="547"/>
                    </a:lnTo>
                    <a:lnTo>
                      <a:pt x="2201" y="533"/>
                    </a:lnTo>
                    <a:lnTo>
                      <a:pt x="2211" y="519"/>
                    </a:lnTo>
                    <a:lnTo>
                      <a:pt x="2223" y="505"/>
                    </a:lnTo>
                    <a:lnTo>
                      <a:pt x="2233" y="493"/>
                    </a:lnTo>
                    <a:lnTo>
                      <a:pt x="2244" y="486"/>
                    </a:lnTo>
                    <a:lnTo>
                      <a:pt x="2254" y="484"/>
                    </a:lnTo>
                    <a:lnTo>
                      <a:pt x="2262" y="491"/>
                    </a:lnTo>
                    <a:lnTo>
                      <a:pt x="2272" y="510"/>
                    </a:lnTo>
                    <a:lnTo>
                      <a:pt x="2272" y="521"/>
                    </a:lnTo>
                    <a:lnTo>
                      <a:pt x="2264" y="531"/>
                    </a:lnTo>
                    <a:lnTo>
                      <a:pt x="2252" y="547"/>
                    </a:lnTo>
                    <a:lnTo>
                      <a:pt x="2244" y="557"/>
                    </a:lnTo>
                    <a:lnTo>
                      <a:pt x="2233" y="566"/>
                    </a:lnTo>
                    <a:lnTo>
                      <a:pt x="2223" y="573"/>
                    </a:lnTo>
                    <a:lnTo>
                      <a:pt x="2213" y="580"/>
                    </a:lnTo>
                    <a:lnTo>
                      <a:pt x="2203" y="589"/>
                    </a:lnTo>
                    <a:lnTo>
                      <a:pt x="2195" y="596"/>
                    </a:lnTo>
                    <a:lnTo>
                      <a:pt x="2191" y="606"/>
                    </a:lnTo>
                    <a:lnTo>
                      <a:pt x="2193" y="615"/>
                    </a:lnTo>
                    <a:lnTo>
                      <a:pt x="2199" y="643"/>
                    </a:lnTo>
                    <a:lnTo>
                      <a:pt x="2203" y="679"/>
                    </a:lnTo>
                    <a:lnTo>
                      <a:pt x="2207" y="709"/>
                    </a:lnTo>
                    <a:lnTo>
                      <a:pt x="2219" y="726"/>
                    </a:lnTo>
                    <a:lnTo>
                      <a:pt x="2227" y="726"/>
                    </a:lnTo>
                    <a:lnTo>
                      <a:pt x="2238" y="721"/>
                    </a:lnTo>
                    <a:lnTo>
                      <a:pt x="2248" y="712"/>
                    </a:lnTo>
                    <a:lnTo>
                      <a:pt x="2260" y="702"/>
                    </a:lnTo>
                    <a:lnTo>
                      <a:pt x="2270" y="688"/>
                    </a:lnTo>
                    <a:lnTo>
                      <a:pt x="2278" y="676"/>
                    </a:lnTo>
                    <a:lnTo>
                      <a:pt x="2288" y="667"/>
                    </a:lnTo>
                    <a:lnTo>
                      <a:pt x="2294" y="658"/>
                    </a:lnTo>
                    <a:lnTo>
                      <a:pt x="2304" y="641"/>
                    </a:lnTo>
                    <a:lnTo>
                      <a:pt x="2314" y="618"/>
                    </a:lnTo>
                    <a:lnTo>
                      <a:pt x="2318" y="596"/>
                    </a:lnTo>
                    <a:lnTo>
                      <a:pt x="2320" y="578"/>
                    </a:lnTo>
                    <a:lnTo>
                      <a:pt x="2324" y="564"/>
                    </a:lnTo>
                    <a:lnTo>
                      <a:pt x="2332" y="549"/>
                    </a:lnTo>
                    <a:lnTo>
                      <a:pt x="2350" y="538"/>
                    </a:lnTo>
                    <a:lnTo>
                      <a:pt x="2374" y="528"/>
                    </a:lnTo>
                    <a:lnTo>
                      <a:pt x="2390" y="524"/>
                    </a:lnTo>
                    <a:lnTo>
                      <a:pt x="2409" y="519"/>
                    </a:lnTo>
                    <a:lnTo>
                      <a:pt x="2429" y="512"/>
                    </a:lnTo>
                    <a:lnTo>
                      <a:pt x="2447" y="505"/>
                    </a:lnTo>
                    <a:lnTo>
                      <a:pt x="2467" y="498"/>
                    </a:lnTo>
                    <a:lnTo>
                      <a:pt x="2483" y="491"/>
                    </a:lnTo>
                    <a:lnTo>
                      <a:pt x="2495" y="481"/>
                    </a:lnTo>
                    <a:lnTo>
                      <a:pt x="2501" y="472"/>
                    </a:lnTo>
                    <a:lnTo>
                      <a:pt x="2511" y="453"/>
                    </a:lnTo>
                    <a:lnTo>
                      <a:pt x="2525" y="432"/>
                    </a:lnTo>
                    <a:lnTo>
                      <a:pt x="2537" y="418"/>
                    </a:lnTo>
                    <a:lnTo>
                      <a:pt x="2543" y="411"/>
                    </a:lnTo>
                    <a:lnTo>
                      <a:pt x="2608" y="467"/>
                    </a:lnTo>
                    <a:lnTo>
                      <a:pt x="2616" y="439"/>
                    </a:lnTo>
                    <a:lnTo>
                      <a:pt x="2628" y="404"/>
                    </a:lnTo>
                    <a:lnTo>
                      <a:pt x="2638" y="369"/>
                    </a:lnTo>
                    <a:lnTo>
                      <a:pt x="2634" y="350"/>
                    </a:lnTo>
                    <a:lnTo>
                      <a:pt x="2626" y="345"/>
                    </a:lnTo>
                    <a:lnTo>
                      <a:pt x="2618" y="345"/>
                    </a:lnTo>
                    <a:lnTo>
                      <a:pt x="2606" y="345"/>
                    </a:lnTo>
                    <a:lnTo>
                      <a:pt x="2596" y="347"/>
                    </a:lnTo>
                    <a:lnTo>
                      <a:pt x="2586" y="350"/>
                    </a:lnTo>
                    <a:lnTo>
                      <a:pt x="2578" y="352"/>
                    </a:lnTo>
                    <a:lnTo>
                      <a:pt x="2572" y="354"/>
                    </a:lnTo>
                    <a:lnTo>
                      <a:pt x="2570" y="354"/>
                    </a:lnTo>
                    <a:lnTo>
                      <a:pt x="2563" y="354"/>
                    </a:lnTo>
                    <a:lnTo>
                      <a:pt x="2549" y="350"/>
                    </a:lnTo>
                    <a:lnTo>
                      <a:pt x="2531" y="340"/>
                    </a:lnTo>
                    <a:lnTo>
                      <a:pt x="2517" y="324"/>
                    </a:lnTo>
                    <a:lnTo>
                      <a:pt x="2509" y="315"/>
                    </a:lnTo>
                    <a:lnTo>
                      <a:pt x="2497" y="305"/>
                    </a:lnTo>
                    <a:lnTo>
                      <a:pt x="2483" y="296"/>
                    </a:lnTo>
                    <a:lnTo>
                      <a:pt x="2467" y="286"/>
                    </a:lnTo>
                    <a:lnTo>
                      <a:pt x="2453" y="282"/>
                    </a:lnTo>
                    <a:lnTo>
                      <a:pt x="2439" y="279"/>
                    </a:lnTo>
                    <a:lnTo>
                      <a:pt x="2427" y="279"/>
                    </a:lnTo>
                    <a:lnTo>
                      <a:pt x="2421" y="286"/>
                    </a:lnTo>
                    <a:lnTo>
                      <a:pt x="2415" y="296"/>
                    </a:lnTo>
                    <a:lnTo>
                      <a:pt x="2403" y="300"/>
                    </a:lnTo>
                    <a:lnTo>
                      <a:pt x="2386" y="305"/>
                    </a:lnTo>
                    <a:lnTo>
                      <a:pt x="2368" y="305"/>
                    </a:lnTo>
                    <a:lnTo>
                      <a:pt x="2346" y="305"/>
                    </a:lnTo>
                    <a:lnTo>
                      <a:pt x="2324" y="300"/>
                    </a:lnTo>
                    <a:lnTo>
                      <a:pt x="2300" y="296"/>
                    </a:lnTo>
                    <a:lnTo>
                      <a:pt x="2278" y="286"/>
                    </a:lnTo>
                    <a:lnTo>
                      <a:pt x="2254" y="275"/>
                    </a:lnTo>
                    <a:lnTo>
                      <a:pt x="2227" y="260"/>
                    </a:lnTo>
                    <a:lnTo>
                      <a:pt x="2199" y="244"/>
                    </a:lnTo>
                    <a:lnTo>
                      <a:pt x="2173" y="230"/>
                    </a:lnTo>
                    <a:lnTo>
                      <a:pt x="2145" y="213"/>
                    </a:lnTo>
                    <a:lnTo>
                      <a:pt x="2123" y="202"/>
                    </a:lnTo>
                    <a:lnTo>
                      <a:pt x="2101" y="195"/>
                    </a:lnTo>
                    <a:lnTo>
                      <a:pt x="2087" y="195"/>
                    </a:lnTo>
                    <a:lnTo>
                      <a:pt x="2077" y="195"/>
                    </a:lnTo>
                    <a:lnTo>
                      <a:pt x="2070" y="188"/>
                    </a:lnTo>
                    <a:lnTo>
                      <a:pt x="2064" y="181"/>
                    </a:lnTo>
                    <a:lnTo>
                      <a:pt x="2058" y="171"/>
                    </a:lnTo>
                    <a:lnTo>
                      <a:pt x="2052" y="164"/>
                    </a:lnTo>
                    <a:lnTo>
                      <a:pt x="2044" y="159"/>
                    </a:lnTo>
                    <a:lnTo>
                      <a:pt x="2034" y="157"/>
                    </a:lnTo>
                    <a:lnTo>
                      <a:pt x="2018" y="164"/>
                    </a:lnTo>
                    <a:lnTo>
                      <a:pt x="2000" y="174"/>
                    </a:lnTo>
                    <a:lnTo>
                      <a:pt x="1980" y="185"/>
                    </a:lnTo>
                    <a:lnTo>
                      <a:pt x="1960" y="197"/>
                    </a:lnTo>
                    <a:lnTo>
                      <a:pt x="1938" y="206"/>
                    </a:lnTo>
                    <a:lnTo>
                      <a:pt x="1916" y="213"/>
                    </a:lnTo>
                    <a:lnTo>
                      <a:pt x="1891" y="216"/>
                    </a:lnTo>
                    <a:lnTo>
                      <a:pt x="1865" y="213"/>
                    </a:lnTo>
                    <a:lnTo>
                      <a:pt x="1839" y="206"/>
                    </a:lnTo>
                    <a:lnTo>
                      <a:pt x="1811" y="195"/>
                    </a:lnTo>
                    <a:lnTo>
                      <a:pt x="1783" y="183"/>
                    </a:lnTo>
                    <a:lnTo>
                      <a:pt x="1753" y="174"/>
                    </a:lnTo>
                    <a:lnTo>
                      <a:pt x="1726" y="164"/>
                    </a:lnTo>
                    <a:lnTo>
                      <a:pt x="1698" y="157"/>
                    </a:lnTo>
                    <a:lnTo>
                      <a:pt x="1674" y="152"/>
                    </a:lnTo>
                    <a:lnTo>
                      <a:pt x="1654" y="152"/>
                    </a:lnTo>
                    <a:lnTo>
                      <a:pt x="1636" y="157"/>
                    </a:lnTo>
                    <a:lnTo>
                      <a:pt x="1620" y="164"/>
                    </a:lnTo>
                    <a:lnTo>
                      <a:pt x="1600" y="169"/>
                    </a:lnTo>
                    <a:lnTo>
                      <a:pt x="1582" y="174"/>
                    </a:lnTo>
                    <a:lnTo>
                      <a:pt x="1561" y="176"/>
                    </a:lnTo>
                    <a:lnTo>
                      <a:pt x="1543" y="181"/>
                    </a:lnTo>
                    <a:lnTo>
                      <a:pt x="1529" y="181"/>
                    </a:lnTo>
                    <a:lnTo>
                      <a:pt x="1521" y="183"/>
                    </a:lnTo>
                    <a:lnTo>
                      <a:pt x="1517" y="183"/>
                    </a:lnTo>
                    <a:lnTo>
                      <a:pt x="1533" y="162"/>
                    </a:lnTo>
                    <a:lnTo>
                      <a:pt x="1537" y="138"/>
                    </a:lnTo>
                    <a:lnTo>
                      <a:pt x="1535" y="122"/>
                    </a:lnTo>
                    <a:lnTo>
                      <a:pt x="1533" y="115"/>
                    </a:lnTo>
                    <a:lnTo>
                      <a:pt x="1580" y="96"/>
                    </a:lnTo>
                    <a:lnTo>
                      <a:pt x="1559" y="80"/>
                    </a:lnTo>
                    <a:lnTo>
                      <a:pt x="1541" y="63"/>
                    </a:lnTo>
                    <a:lnTo>
                      <a:pt x="1523" y="44"/>
                    </a:lnTo>
                    <a:lnTo>
                      <a:pt x="1507" y="28"/>
                    </a:lnTo>
                    <a:lnTo>
                      <a:pt x="1491" y="14"/>
                    </a:lnTo>
                    <a:lnTo>
                      <a:pt x="1477" y="4"/>
                    </a:lnTo>
                    <a:lnTo>
                      <a:pt x="1463" y="0"/>
                    </a:lnTo>
                    <a:lnTo>
                      <a:pt x="1453" y="2"/>
                    </a:lnTo>
                    <a:lnTo>
                      <a:pt x="1443" y="9"/>
                    </a:lnTo>
                    <a:lnTo>
                      <a:pt x="1433" y="18"/>
                    </a:lnTo>
                    <a:lnTo>
                      <a:pt x="1423" y="28"/>
                    </a:lnTo>
                    <a:lnTo>
                      <a:pt x="1415" y="40"/>
                    </a:lnTo>
                    <a:lnTo>
                      <a:pt x="1404" y="49"/>
                    </a:lnTo>
                    <a:lnTo>
                      <a:pt x="1396" y="56"/>
                    </a:lnTo>
                    <a:lnTo>
                      <a:pt x="1386" y="65"/>
                    </a:lnTo>
                    <a:lnTo>
                      <a:pt x="1378" y="70"/>
                    </a:lnTo>
                    <a:lnTo>
                      <a:pt x="1366" y="68"/>
                    </a:lnTo>
                    <a:lnTo>
                      <a:pt x="1354" y="56"/>
                    </a:lnTo>
                    <a:lnTo>
                      <a:pt x="1340" y="47"/>
                    </a:lnTo>
                    <a:lnTo>
                      <a:pt x="1320" y="51"/>
                    </a:lnTo>
                    <a:lnTo>
                      <a:pt x="1308" y="61"/>
                    </a:lnTo>
                    <a:lnTo>
                      <a:pt x="1294" y="73"/>
                    </a:lnTo>
                    <a:lnTo>
                      <a:pt x="1280" y="82"/>
                    </a:lnTo>
                    <a:lnTo>
                      <a:pt x="1266" y="94"/>
                    </a:lnTo>
                    <a:lnTo>
                      <a:pt x="1250" y="103"/>
                    </a:lnTo>
                    <a:lnTo>
                      <a:pt x="1235" y="110"/>
                    </a:lnTo>
                    <a:lnTo>
                      <a:pt x="1219" y="117"/>
                    </a:lnTo>
                    <a:lnTo>
                      <a:pt x="1203" y="119"/>
                    </a:lnTo>
                    <a:lnTo>
                      <a:pt x="1189" y="124"/>
                    </a:lnTo>
                    <a:lnTo>
                      <a:pt x="1177" y="136"/>
                    </a:lnTo>
                    <a:lnTo>
                      <a:pt x="1167" y="150"/>
                    </a:lnTo>
                    <a:lnTo>
                      <a:pt x="1157" y="164"/>
                    </a:lnTo>
                    <a:lnTo>
                      <a:pt x="1149" y="183"/>
                    </a:lnTo>
                    <a:lnTo>
                      <a:pt x="1139" y="199"/>
                    </a:lnTo>
                    <a:lnTo>
                      <a:pt x="1131" y="213"/>
                    </a:lnTo>
                    <a:lnTo>
                      <a:pt x="1119" y="225"/>
                    </a:lnTo>
                    <a:lnTo>
                      <a:pt x="1113" y="228"/>
                    </a:lnTo>
                    <a:lnTo>
                      <a:pt x="1103" y="230"/>
                    </a:lnTo>
                    <a:lnTo>
                      <a:pt x="1093" y="228"/>
                    </a:lnTo>
                    <a:lnTo>
                      <a:pt x="1083" y="225"/>
                    </a:lnTo>
                    <a:lnTo>
                      <a:pt x="1070" y="223"/>
                    </a:lnTo>
                    <a:lnTo>
                      <a:pt x="1058" y="218"/>
                    </a:lnTo>
                    <a:lnTo>
                      <a:pt x="1046" y="216"/>
                    </a:lnTo>
                    <a:lnTo>
                      <a:pt x="1034" y="213"/>
                    </a:lnTo>
                    <a:lnTo>
                      <a:pt x="1020" y="211"/>
                    </a:lnTo>
                    <a:lnTo>
                      <a:pt x="1004" y="213"/>
                    </a:lnTo>
                    <a:lnTo>
                      <a:pt x="986" y="216"/>
                    </a:lnTo>
                    <a:lnTo>
                      <a:pt x="968" y="221"/>
                    </a:lnTo>
                    <a:lnTo>
                      <a:pt x="952" y="230"/>
                    </a:lnTo>
                    <a:lnTo>
                      <a:pt x="938" y="239"/>
                    </a:lnTo>
                    <a:lnTo>
                      <a:pt x="928" y="249"/>
                    </a:lnTo>
                    <a:lnTo>
                      <a:pt x="924" y="263"/>
                    </a:lnTo>
                    <a:lnTo>
                      <a:pt x="920" y="275"/>
                    </a:lnTo>
                    <a:lnTo>
                      <a:pt x="909" y="286"/>
                    </a:lnTo>
                    <a:lnTo>
                      <a:pt x="895" y="296"/>
                    </a:lnTo>
                    <a:lnTo>
                      <a:pt x="881" y="300"/>
                    </a:lnTo>
                    <a:lnTo>
                      <a:pt x="865" y="307"/>
                    </a:lnTo>
                    <a:lnTo>
                      <a:pt x="849" y="310"/>
                    </a:lnTo>
                    <a:lnTo>
                      <a:pt x="835" y="312"/>
                    </a:lnTo>
                    <a:lnTo>
                      <a:pt x="823" y="312"/>
                    </a:lnTo>
                    <a:lnTo>
                      <a:pt x="809" y="312"/>
                    </a:lnTo>
                    <a:lnTo>
                      <a:pt x="793" y="310"/>
                    </a:lnTo>
                    <a:lnTo>
                      <a:pt x="773" y="307"/>
                    </a:lnTo>
                    <a:lnTo>
                      <a:pt x="753" y="305"/>
                    </a:lnTo>
                    <a:lnTo>
                      <a:pt x="732" y="305"/>
                    </a:lnTo>
                    <a:lnTo>
                      <a:pt x="716" y="307"/>
                    </a:lnTo>
                    <a:lnTo>
                      <a:pt x="702" y="312"/>
                    </a:lnTo>
                    <a:lnTo>
                      <a:pt x="694" y="319"/>
                    </a:lnTo>
                    <a:lnTo>
                      <a:pt x="682" y="340"/>
                    </a:lnTo>
                    <a:lnTo>
                      <a:pt x="668" y="362"/>
                    </a:lnTo>
                    <a:lnTo>
                      <a:pt x="654" y="380"/>
                    </a:lnTo>
                    <a:lnTo>
                      <a:pt x="648" y="387"/>
                    </a:lnTo>
                    <a:lnTo>
                      <a:pt x="590" y="380"/>
                    </a:lnTo>
                    <a:lnTo>
                      <a:pt x="586" y="383"/>
                    </a:lnTo>
                    <a:lnTo>
                      <a:pt x="577" y="385"/>
                    </a:lnTo>
                    <a:lnTo>
                      <a:pt x="567" y="390"/>
                    </a:lnTo>
                    <a:lnTo>
                      <a:pt x="555" y="392"/>
                    </a:lnTo>
                    <a:lnTo>
                      <a:pt x="545" y="394"/>
                    </a:lnTo>
                    <a:lnTo>
                      <a:pt x="537" y="397"/>
                    </a:lnTo>
                    <a:lnTo>
                      <a:pt x="535" y="394"/>
                    </a:lnTo>
                    <a:lnTo>
                      <a:pt x="541" y="387"/>
                    </a:lnTo>
                    <a:lnTo>
                      <a:pt x="551" y="364"/>
                    </a:lnTo>
                    <a:lnTo>
                      <a:pt x="549" y="336"/>
                    </a:lnTo>
                    <a:lnTo>
                      <a:pt x="535" y="312"/>
                    </a:lnTo>
                    <a:lnTo>
                      <a:pt x="519" y="305"/>
                    </a:lnTo>
                    <a:lnTo>
                      <a:pt x="509" y="307"/>
                    </a:lnTo>
                    <a:lnTo>
                      <a:pt x="495" y="310"/>
                    </a:lnTo>
                    <a:lnTo>
                      <a:pt x="481" y="312"/>
                    </a:lnTo>
                    <a:lnTo>
                      <a:pt x="465" y="312"/>
                    </a:lnTo>
                    <a:lnTo>
                      <a:pt x="449" y="310"/>
                    </a:lnTo>
                    <a:lnTo>
                      <a:pt x="437" y="307"/>
                    </a:lnTo>
                    <a:lnTo>
                      <a:pt x="429" y="300"/>
                    </a:lnTo>
                    <a:lnTo>
                      <a:pt x="425" y="293"/>
                    </a:lnTo>
                    <a:lnTo>
                      <a:pt x="421" y="268"/>
                    </a:lnTo>
                    <a:lnTo>
                      <a:pt x="410" y="232"/>
                    </a:lnTo>
                    <a:lnTo>
                      <a:pt x="394" y="202"/>
                    </a:lnTo>
                    <a:lnTo>
                      <a:pt x="376" y="183"/>
                    </a:lnTo>
                    <a:lnTo>
                      <a:pt x="364" y="181"/>
                    </a:lnTo>
                    <a:lnTo>
                      <a:pt x="350" y="185"/>
                    </a:lnTo>
                    <a:lnTo>
                      <a:pt x="334" y="195"/>
                    </a:lnTo>
                    <a:lnTo>
                      <a:pt x="316" y="206"/>
                    </a:lnTo>
                    <a:lnTo>
                      <a:pt x="298" y="221"/>
                    </a:lnTo>
                    <a:lnTo>
                      <a:pt x="278" y="237"/>
                    </a:lnTo>
                    <a:lnTo>
                      <a:pt x="260" y="253"/>
                    </a:lnTo>
                    <a:lnTo>
                      <a:pt x="243" y="268"/>
                    </a:lnTo>
                    <a:lnTo>
                      <a:pt x="225" y="284"/>
                    </a:lnTo>
                    <a:lnTo>
                      <a:pt x="207" y="303"/>
                    </a:lnTo>
                    <a:lnTo>
                      <a:pt x="187" y="324"/>
                    </a:lnTo>
                    <a:lnTo>
                      <a:pt x="167" y="345"/>
                    </a:lnTo>
                    <a:lnTo>
                      <a:pt x="147" y="366"/>
                    </a:lnTo>
                    <a:lnTo>
                      <a:pt x="129" y="383"/>
                    </a:lnTo>
                    <a:lnTo>
                      <a:pt x="113" y="399"/>
                    </a:lnTo>
                    <a:lnTo>
                      <a:pt x="101" y="411"/>
                    </a:lnTo>
                    <a:lnTo>
                      <a:pt x="85" y="432"/>
                    </a:lnTo>
                    <a:lnTo>
                      <a:pt x="74" y="453"/>
                    </a:lnTo>
                    <a:lnTo>
                      <a:pt x="72" y="479"/>
                    </a:lnTo>
                    <a:lnTo>
                      <a:pt x="80" y="505"/>
                    </a:lnTo>
                    <a:lnTo>
                      <a:pt x="93" y="535"/>
                    </a:lnTo>
                    <a:lnTo>
                      <a:pt x="105" y="568"/>
                    </a:lnTo>
                    <a:lnTo>
                      <a:pt x="117" y="594"/>
                    </a:lnTo>
                    <a:lnTo>
                      <a:pt x="133" y="604"/>
                    </a:lnTo>
                    <a:lnTo>
                      <a:pt x="143" y="604"/>
                    </a:lnTo>
                    <a:lnTo>
                      <a:pt x="155" y="601"/>
                    </a:lnTo>
                    <a:lnTo>
                      <a:pt x="167" y="599"/>
                    </a:lnTo>
                    <a:lnTo>
                      <a:pt x="179" y="594"/>
                    </a:lnTo>
                    <a:lnTo>
                      <a:pt x="191" y="587"/>
                    </a:lnTo>
                    <a:lnTo>
                      <a:pt x="203" y="582"/>
                    </a:lnTo>
                    <a:lnTo>
                      <a:pt x="211" y="575"/>
                    </a:lnTo>
                    <a:lnTo>
                      <a:pt x="217" y="566"/>
                    </a:lnTo>
                    <a:lnTo>
                      <a:pt x="227" y="547"/>
                    </a:lnTo>
                    <a:lnTo>
                      <a:pt x="241" y="528"/>
                    </a:lnTo>
                    <a:lnTo>
                      <a:pt x="249" y="510"/>
                    </a:lnTo>
                    <a:lnTo>
                      <a:pt x="249" y="486"/>
                    </a:lnTo>
                    <a:lnTo>
                      <a:pt x="241" y="460"/>
                    </a:lnTo>
                    <a:lnTo>
                      <a:pt x="237" y="437"/>
                    </a:lnTo>
                    <a:lnTo>
                      <a:pt x="239" y="418"/>
                    </a:lnTo>
                    <a:lnTo>
                      <a:pt x="249" y="399"/>
                    </a:lnTo>
                    <a:lnTo>
                      <a:pt x="260" y="390"/>
                    </a:lnTo>
                    <a:lnTo>
                      <a:pt x="270" y="380"/>
                    </a:lnTo>
                    <a:lnTo>
                      <a:pt x="282" y="371"/>
                    </a:lnTo>
                    <a:lnTo>
                      <a:pt x="292" y="362"/>
                    </a:lnTo>
                    <a:lnTo>
                      <a:pt x="302" y="354"/>
                    </a:lnTo>
                    <a:lnTo>
                      <a:pt x="310" y="347"/>
                    </a:lnTo>
                    <a:lnTo>
                      <a:pt x="316" y="345"/>
                    </a:lnTo>
                    <a:lnTo>
                      <a:pt x="318" y="343"/>
                    </a:lnTo>
                    <a:lnTo>
                      <a:pt x="320" y="343"/>
                    </a:lnTo>
                    <a:lnTo>
                      <a:pt x="326" y="345"/>
                    </a:lnTo>
                    <a:lnTo>
                      <a:pt x="332" y="354"/>
                    </a:lnTo>
                    <a:lnTo>
                      <a:pt x="334" y="369"/>
                    </a:lnTo>
                    <a:lnTo>
                      <a:pt x="332" y="380"/>
                    </a:lnTo>
                    <a:lnTo>
                      <a:pt x="324" y="385"/>
                    </a:lnTo>
                    <a:lnTo>
                      <a:pt x="312" y="392"/>
                    </a:lnTo>
                    <a:lnTo>
                      <a:pt x="298" y="404"/>
                    </a:lnTo>
                    <a:lnTo>
                      <a:pt x="286" y="427"/>
                    </a:lnTo>
                    <a:lnTo>
                      <a:pt x="286" y="455"/>
                    </a:lnTo>
                    <a:lnTo>
                      <a:pt x="296" y="479"/>
                    </a:lnTo>
                    <a:lnTo>
                      <a:pt x="318" y="486"/>
                    </a:lnTo>
                    <a:lnTo>
                      <a:pt x="334" y="481"/>
                    </a:lnTo>
                    <a:lnTo>
                      <a:pt x="350" y="474"/>
                    </a:lnTo>
                    <a:lnTo>
                      <a:pt x="366" y="467"/>
                    </a:lnTo>
                    <a:lnTo>
                      <a:pt x="382" y="460"/>
                    </a:lnTo>
                    <a:lnTo>
                      <a:pt x="398" y="451"/>
                    </a:lnTo>
                    <a:lnTo>
                      <a:pt x="412" y="446"/>
                    </a:lnTo>
                    <a:lnTo>
                      <a:pt x="423" y="441"/>
                    </a:lnTo>
                    <a:lnTo>
                      <a:pt x="431" y="441"/>
                    </a:lnTo>
                    <a:lnTo>
                      <a:pt x="443" y="453"/>
                    </a:lnTo>
                    <a:lnTo>
                      <a:pt x="455" y="474"/>
                    </a:lnTo>
                    <a:lnTo>
                      <a:pt x="465" y="495"/>
                    </a:lnTo>
                    <a:lnTo>
                      <a:pt x="473" y="510"/>
                    </a:lnTo>
                    <a:lnTo>
                      <a:pt x="461" y="512"/>
                    </a:lnTo>
                    <a:lnTo>
                      <a:pt x="449" y="514"/>
                    </a:lnTo>
                    <a:lnTo>
                      <a:pt x="439" y="521"/>
                    </a:lnTo>
                    <a:lnTo>
                      <a:pt x="429" y="528"/>
                    </a:lnTo>
                    <a:lnTo>
                      <a:pt x="421" y="535"/>
                    </a:lnTo>
                    <a:lnTo>
                      <a:pt x="414" y="540"/>
                    </a:lnTo>
                    <a:lnTo>
                      <a:pt x="410" y="545"/>
                    </a:lnTo>
                    <a:lnTo>
                      <a:pt x="408" y="547"/>
                    </a:lnTo>
                    <a:lnTo>
                      <a:pt x="404" y="547"/>
                    </a:lnTo>
                    <a:lnTo>
                      <a:pt x="394" y="545"/>
                    </a:lnTo>
                    <a:lnTo>
                      <a:pt x="378" y="542"/>
                    </a:lnTo>
                    <a:lnTo>
                      <a:pt x="362" y="540"/>
                    </a:lnTo>
                    <a:lnTo>
                      <a:pt x="344" y="540"/>
                    </a:lnTo>
                    <a:lnTo>
                      <a:pt x="328" y="542"/>
                    </a:lnTo>
                    <a:lnTo>
                      <a:pt x="318" y="547"/>
                    </a:lnTo>
                    <a:lnTo>
                      <a:pt x="314" y="554"/>
                    </a:lnTo>
                    <a:lnTo>
                      <a:pt x="310" y="580"/>
                    </a:lnTo>
                    <a:lnTo>
                      <a:pt x="302" y="611"/>
                    </a:lnTo>
                    <a:lnTo>
                      <a:pt x="284" y="636"/>
                    </a:lnTo>
                    <a:lnTo>
                      <a:pt x="260" y="641"/>
                    </a:lnTo>
                    <a:lnTo>
                      <a:pt x="243" y="636"/>
                    </a:lnTo>
                    <a:lnTo>
                      <a:pt x="221" y="634"/>
                    </a:lnTo>
                    <a:lnTo>
                      <a:pt x="197" y="636"/>
                    </a:lnTo>
                    <a:lnTo>
                      <a:pt x="171" y="639"/>
                    </a:lnTo>
                    <a:lnTo>
                      <a:pt x="147" y="643"/>
                    </a:lnTo>
                    <a:lnTo>
                      <a:pt x="123" y="653"/>
                    </a:lnTo>
                    <a:lnTo>
                      <a:pt x="105" y="667"/>
                    </a:lnTo>
                    <a:lnTo>
                      <a:pt x="91" y="683"/>
                    </a:lnTo>
                    <a:lnTo>
                      <a:pt x="80" y="700"/>
                    </a:lnTo>
                    <a:lnTo>
                      <a:pt x="70" y="714"/>
                    </a:lnTo>
                    <a:lnTo>
                      <a:pt x="62" y="726"/>
                    </a:lnTo>
                    <a:lnTo>
                      <a:pt x="52" y="737"/>
                    </a:lnTo>
                    <a:lnTo>
                      <a:pt x="44" y="747"/>
                    </a:lnTo>
                    <a:lnTo>
                      <a:pt x="36" y="756"/>
                    </a:lnTo>
                    <a:lnTo>
                      <a:pt x="28" y="766"/>
                    </a:lnTo>
                    <a:lnTo>
                      <a:pt x="22" y="777"/>
                    </a:lnTo>
                    <a:lnTo>
                      <a:pt x="16" y="789"/>
                    </a:lnTo>
                    <a:lnTo>
                      <a:pt x="10" y="799"/>
                    </a:lnTo>
                    <a:lnTo>
                      <a:pt x="4" y="810"/>
                    </a:lnTo>
                    <a:lnTo>
                      <a:pt x="0" y="822"/>
                    </a:lnTo>
                    <a:lnTo>
                      <a:pt x="1950" y="822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" name=""/>
              <p:cNvSpPr/>
              <p:nvPr/>
            </p:nvSpPr>
            <p:spPr>
              <a:xfrm>
                <a:off x="4086360" y="3176640"/>
                <a:ext cx="3519720" cy="1301760"/>
              </a:xfrm>
              <a:custGeom>
                <a:avLst/>
                <a:gdLst/>
                <a:ahLst/>
                <a:rect l="l" t="t" r="r" b="b"/>
                <a:pathLst>
                  <a:path w="2083" h="820">
                    <a:moveTo>
                      <a:pt x="133" y="0"/>
                    </a:moveTo>
                    <a:lnTo>
                      <a:pt x="127" y="14"/>
                    </a:lnTo>
                    <a:lnTo>
                      <a:pt x="121" y="26"/>
                    </a:lnTo>
                    <a:lnTo>
                      <a:pt x="117" y="35"/>
                    </a:lnTo>
                    <a:lnTo>
                      <a:pt x="113" y="40"/>
                    </a:lnTo>
                    <a:lnTo>
                      <a:pt x="103" y="47"/>
                    </a:lnTo>
                    <a:lnTo>
                      <a:pt x="91" y="47"/>
                    </a:lnTo>
                    <a:lnTo>
                      <a:pt x="77" y="47"/>
                    </a:lnTo>
                    <a:lnTo>
                      <a:pt x="63" y="42"/>
                    </a:lnTo>
                    <a:lnTo>
                      <a:pt x="48" y="38"/>
                    </a:lnTo>
                    <a:lnTo>
                      <a:pt x="36" y="33"/>
                    </a:lnTo>
                    <a:lnTo>
                      <a:pt x="28" y="31"/>
                    </a:lnTo>
                    <a:lnTo>
                      <a:pt x="26" y="28"/>
                    </a:lnTo>
                    <a:lnTo>
                      <a:pt x="22" y="33"/>
                    </a:lnTo>
                    <a:lnTo>
                      <a:pt x="14" y="47"/>
                    </a:lnTo>
                    <a:lnTo>
                      <a:pt x="4" y="66"/>
                    </a:lnTo>
                    <a:lnTo>
                      <a:pt x="0" y="85"/>
                    </a:lnTo>
                    <a:lnTo>
                      <a:pt x="4" y="108"/>
                    </a:lnTo>
                    <a:lnTo>
                      <a:pt x="12" y="139"/>
                    </a:lnTo>
                    <a:lnTo>
                      <a:pt x="22" y="167"/>
                    </a:lnTo>
                    <a:lnTo>
                      <a:pt x="32" y="183"/>
                    </a:lnTo>
                    <a:lnTo>
                      <a:pt x="38" y="188"/>
                    </a:lnTo>
                    <a:lnTo>
                      <a:pt x="44" y="193"/>
                    </a:lnTo>
                    <a:lnTo>
                      <a:pt x="55" y="195"/>
                    </a:lnTo>
                    <a:lnTo>
                      <a:pt x="65" y="197"/>
                    </a:lnTo>
                    <a:lnTo>
                      <a:pt x="77" y="195"/>
                    </a:lnTo>
                    <a:lnTo>
                      <a:pt x="87" y="193"/>
                    </a:lnTo>
                    <a:lnTo>
                      <a:pt x="97" y="186"/>
                    </a:lnTo>
                    <a:lnTo>
                      <a:pt x="107" y="176"/>
                    </a:lnTo>
                    <a:lnTo>
                      <a:pt x="115" y="162"/>
                    </a:lnTo>
                    <a:lnTo>
                      <a:pt x="127" y="146"/>
                    </a:lnTo>
                    <a:lnTo>
                      <a:pt x="139" y="125"/>
                    </a:lnTo>
                    <a:lnTo>
                      <a:pt x="153" y="103"/>
                    </a:lnTo>
                    <a:lnTo>
                      <a:pt x="167" y="85"/>
                    </a:lnTo>
                    <a:lnTo>
                      <a:pt x="181" y="68"/>
                    </a:lnTo>
                    <a:lnTo>
                      <a:pt x="195" y="54"/>
                    </a:lnTo>
                    <a:lnTo>
                      <a:pt x="207" y="47"/>
                    </a:lnTo>
                    <a:lnTo>
                      <a:pt x="220" y="42"/>
                    </a:lnTo>
                    <a:lnTo>
                      <a:pt x="232" y="42"/>
                    </a:lnTo>
                    <a:lnTo>
                      <a:pt x="244" y="40"/>
                    </a:lnTo>
                    <a:lnTo>
                      <a:pt x="256" y="42"/>
                    </a:lnTo>
                    <a:lnTo>
                      <a:pt x="268" y="45"/>
                    </a:lnTo>
                    <a:lnTo>
                      <a:pt x="280" y="49"/>
                    </a:lnTo>
                    <a:lnTo>
                      <a:pt x="290" y="56"/>
                    </a:lnTo>
                    <a:lnTo>
                      <a:pt x="298" y="66"/>
                    </a:lnTo>
                    <a:lnTo>
                      <a:pt x="306" y="78"/>
                    </a:lnTo>
                    <a:lnTo>
                      <a:pt x="316" y="92"/>
                    </a:lnTo>
                    <a:lnTo>
                      <a:pt x="326" y="108"/>
                    </a:lnTo>
                    <a:lnTo>
                      <a:pt x="336" y="125"/>
                    </a:lnTo>
                    <a:lnTo>
                      <a:pt x="346" y="139"/>
                    </a:lnTo>
                    <a:lnTo>
                      <a:pt x="354" y="153"/>
                    </a:lnTo>
                    <a:lnTo>
                      <a:pt x="358" y="162"/>
                    </a:lnTo>
                    <a:lnTo>
                      <a:pt x="360" y="165"/>
                    </a:lnTo>
                    <a:lnTo>
                      <a:pt x="372" y="122"/>
                    </a:lnTo>
                    <a:lnTo>
                      <a:pt x="415" y="108"/>
                    </a:lnTo>
                    <a:lnTo>
                      <a:pt x="431" y="183"/>
                    </a:lnTo>
                    <a:lnTo>
                      <a:pt x="433" y="179"/>
                    </a:lnTo>
                    <a:lnTo>
                      <a:pt x="441" y="167"/>
                    </a:lnTo>
                    <a:lnTo>
                      <a:pt x="453" y="148"/>
                    </a:lnTo>
                    <a:lnTo>
                      <a:pt x="467" y="127"/>
                    </a:lnTo>
                    <a:lnTo>
                      <a:pt x="485" y="99"/>
                    </a:lnTo>
                    <a:lnTo>
                      <a:pt x="501" y="66"/>
                    </a:lnTo>
                    <a:lnTo>
                      <a:pt x="513" y="40"/>
                    </a:lnTo>
                    <a:lnTo>
                      <a:pt x="519" y="28"/>
                    </a:lnTo>
                    <a:lnTo>
                      <a:pt x="523" y="31"/>
                    </a:lnTo>
                    <a:lnTo>
                      <a:pt x="533" y="33"/>
                    </a:lnTo>
                    <a:lnTo>
                      <a:pt x="545" y="40"/>
                    </a:lnTo>
                    <a:lnTo>
                      <a:pt x="558" y="47"/>
                    </a:lnTo>
                    <a:lnTo>
                      <a:pt x="566" y="52"/>
                    </a:lnTo>
                    <a:lnTo>
                      <a:pt x="574" y="54"/>
                    </a:lnTo>
                    <a:lnTo>
                      <a:pt x="586" y="59"/>
                    </a:lnTo>
                    <a:lnTo>
                      <a:pt x="596" y="61"/>
                    </a:lnTo>
                    <a:lnTo>
                      <a:pt x="606" y="63"/>
                    </a:lnTo>
                    <a:lnTo>
                      <a:pt x="614" y="63"/>
                    </a:lnTo>
                    <a:lnTo>
                      <a:pt x="620" y="66"/>
                    </a:lnTo>
                    <a:lnTo>
                      <a:pt x="622" y="66"/>
                    </a:lnTo>
                    <a:lnTo>
                      <a:pt x="630" y="68"/>
                    </a:lnTo>
                    <a:lnTo>
                      <a:pt x="646" y="73"/>
                    </a:lnTo>
                    <a:lnTo>
                      <a:pt x="666" y="80"/>
                    </a:lnTo>
                    <a:lnTo>
                      <a:pt x="680" y="89"/>
                    </a:lnTo>
                    <a:lnTo>
                      <a:pt x="690" y="103"/>
                    </a:lnTo>
                    <a:lnTo>
                      <a:pt x="704" y="122"/>
                    </a:lnTo>
                    <a:lnTo>
                      <a:pt x="717" y="139"/>
                    </a:lnTo>
                    <a:lnTo>
                      <a:pt x="723" y="146"/>
                    </a:lnTo>
                    <a:lnTo>
                      <a:pt x="706" y="148"/>
                    </a:lnTo>
                    <a:lnTo>
                      <a:pt x="692" y="150"/>
                    </a:lnTo>
                    <a:lnTo>
                      <a:pt x="678" y="153"/>
                    </a:lnTo>
                    <a:lnTo>
                      <a:pt x="666" y="153"/>
                    </a:lnTo>
                    <a:lnTo>
                      <a:pt x="654" y="153"/>
                    </a:lnTo>
                    <a:lnTo>
                      <a:pt x="642" y="153"/>
                    </a:lnTo>
                    <a:lnTo>
                      <a:pt x="632" y="150"/>
                    </a:lnTo>
                    <a:lnTo>
                      <a:pt x="622" y="146"/>
                    </a:lnTo>
                    <a:lnTo>
                      <a:pt x="610" y="141"/>
                    </a:lnTo>
                    <a:lnTo>
                      <a:pt x="598" y="141"/>
                    </a:lnTo>
                    <a:lnTo>
                      <a:pt x="586" y="141"/>
                    </a:lnTo>
                    <a:lnTo>
                      <a:pt x="574" y="141"/>
                    </a:lnTo>
                    <a:lnTo>
                      <a:pt x="560" y="143"/>
                    </a:lnTo>
                    <a:lnTo>
                      <a:pt x="547" y="148"/>
                    </a:lnTo>
                    <a:lnTo>
                      <a:pt x="535" y="153"/>
                    </a:lnTo>
                    <a:lnTo>
                      <a:pt x="525" y="157"/>
                    </a:lnTo>
                    <a:lnTo>
                      <a:pt x="509" y="176"/>
                    </a:lnTo>
                    <a:lnTo>
                      <a:pt x="497" y="197"/>
                    </a:lnTo>
                    <a:lnTo>
                      <a:pt x="491" y="219"/>
                    </a:lnTo>
                    <a:lnTo>
                      <a:pt x="489" y="226"/>
                    </a:lnTo>
                    <a:lnTo>
                      <a:pt x="495" y="228"/>
                    </a:lnTo>
                    <a:lnTo>
                      <a:pt x="509" y="233"/>
                    </a:lnTo>
                    <a:lnTo>
                      <a:pt x="529" y="240"/>
                    </a:lnTo>
                    <a:lnTo>
                      <a:pt x="547" y="244"/>
                    </a:lnTo>
                    <a:lnTo>
                      <a:pt x="560" y="251"/>
                    </a:lnTo>
                    <a:lnTo>
                      <a:pt x="568" y="259"/>
                    </a:lnTo>
                    <a:lnTo>
                      <a:pt x="572" y="273"/>
                    </a:lnTo>
                    <a:lnTo>
                      <a:pt x="574" y="289"/>
                    </a:lnTo>
                    <a:lnTo>
                      <a:pt x="570" y="308"/>
                    </a:lnTo>
                    <a:lnTo>
                      <a:pt x="564" y="329"/>
                    </a:lnTo>
                    <a:lnTo>
                      <a:pt x="556" y="343"/>
                    </a:lnTo>
                    <a:lnTo>
                      <a:pt x="552" y="350"/>
                    </a:lnTo>
                    <a:lnTo>
                      <a:pt x="564" y="362"/>
                    </a:lnTo>
                    <a:lnTo>
                      <a:pt x="580" y="378"/>
                    </a:lnTo>
                    <a:lnTo>
                      <a:pt x="594" y="399"/>
                    </a:lnTo>
                    <a:lnTo>
                      <a:pt x="600" y="414"/>
                    </a:lnTo>
                    <a:lnTo>
                      <a:pt x="616" y="423"/>
                    </a:lnTo>
                    <a:lnTo>
                      <a:pt x="628" y="442"/>
                    </a:lnTo>
                    <a:lnTo>
                      <a:pt x="638" y="463"/>
                    </a:lnTo>
                    <a:lnTo>
                      <a:pt x="642" y="482"/>
                    </a:lnTo>
                    <a:lnTo>
                      <a:pt x="646" y="493"/>
                    </a:lnTo>
                    <a:lnTo>
                      <a:pt x="652" y="512"/>
                    </a:lnTo>
                    <a:lnTo>
                      <a:pt x="662" y="533"/>
                    </a:lnTo>
                    <a:lnTo>
                      <a:pt x="672" y="559"/>
                    </a:lnTo>
                    <a:lnTo>
                      <a:pt x="684" y="585"/>
                    </a:lnTo>
                    <a:lnTo>
                      <a:pt x="694" y="606"/>
                    </a:lnTo>
                    <a:lnTo>
                      <a:pt x="704" y="623"/>
                    </a:lnTo>
                    <a:lnTo>
                      <a:pt x="710" y="630"/>
                    </a:lnTo>
                    <a:lnTo>
                      <a:pt x="725" y="637"/>
                    </a:lnTo>
                    <a:lnTo>
                      <a:pt x="741" y="651"/>
                    </a:lnTo>
                    <a:lnTo>
                      <a:pt x="757" y="665"/>
                    </a:lnTo>
                    <a:lnTo>
                      <a:pt x="767" y="672"/>
                    </a:lnTo>
                    <a:lnTo>
                      <a:pt x="773" y="672"/>
                    </a:lnTo>
                    <a:lnTo>
                      <a:pt x="779" y="672"/>
                    </a:lnTo>
                    <a:lnTo>
                      <a:pt x="789" y="667"/>
                    </a:lnTo>
                    <a:lnTo>
                      <a:pt x="797" y="663"/>
                    </a:lnTo>
                    <a:lnTo>
                      <a:pt x="807" y="658"/>
                    </a:lnTo>
                    <a:lnTo>
                      <a:pt x="815" y="651"/>
                    </a:lnTo>
                    <a:lnTo>
                      <a:pt x="823" y="641"/>
                    </a:lnTo>
                    <a:lnTo>
                      <a:pt x="827" y="632"/>
                    </a:lnTo>
                    <a:lnTo>
                      <a:pt x="831" y="623"/>
                    </a:lnTo>
                    <a:lnTo>
                      <a:pt x="837" y="609"/>
                    </a:lnTo>
                    <a:lnTo>
                      <a:pt x="847" y="595"/>
                    </a:lnTo>
                    <a:lnTo>
                      <a:pt x="855" y="578"/>
                    </a:lnTo>
                    <a:lnTo>
                      <a:pt x="865" y="564"/>
                    </a:lnTo>
                    <a:lnTo>
                      <a:pt x="875" y="550"/>
                    </a:lnTo>
                    <a:lnTo>
                      <a:pt x="886" y="540"/>
                    </a:lnTo>
                    <a:lnTo>
                      <a:pt x="894" y="533"/>
                    </a:lnTo>
                    <a:lnTo>
                      <a:pt x="910" y="524"/>
                    </a:lnTo>
                    <a:lnTo>
                      <a:pt x="926" y="512"/>
                    </a:lnTo>
                    <a:lnTo>
                      <a:pt x="936" y="503"/>
                    </a:lnTo>
                    <a:lnTo>
                      <a:pt x="940" y="498"/>
                    </a:lnTo>
                    <a:lnTo>
                      <a:pt x="918" y="491"/>
                    </a:lnTo>
                    <a:lnTo>
                      <a:pt x="896" y="484"/>
                    </a:lnTo>
                    <a:lnTo>
                      <a:pt x="873" y="477"/>
                    </a:lnTo>
                    <a:lnTo>
                      <a:pt x="851" y="470"/>
                    </a:lnTo>
                    <a:lnTo>
                      <a:pt x="831" y="461"/>
                    </a:lnTo>
                    <a:lnTo>
                      <a:pt x="813" y="451"/>
                    </a:lnTo>
                    <a:lnTo>
                      <a:pt x="799" y="442"/>
                    </a:lnTo>
                    <a:lnTo>
                      <a:pt x="789" y="430"/>
                    </a:lnTo>
                    <a:lnTo>
                      <a:pt x="779" y="407"/>
                    </a:lnTo>
                    <a:lnTo>
                      <a:pt x="777" y="385"/>
                    </a:lnTo>
                    <a:lnTo>
                      <a:pt x="785" y="367"/>
                    </a:lnTo>
                    <a:lnTo>
                      <a:pt x="799" y="352"/>
                    </a:lnTo>
                    <a:lnTo>
                      <a:pt x="815" y="350"/>
                    </a:lnTo>
                    <a:lnTo>
                      <a:pt x="829" y="357"/>
                    </a:lnTo>
                    <a:lnTo>
                      <a:pt x="841" y="371"/>
                    </a:lnTo>
                    <a:lnTo>
                      <a:pt x="849" y="385"/>
                    </a:lnTo>
                    <a:lnTo>
                      <a:pt x="853" y="392"/>
                    </a:lnTo>
                    <a:lnTo>
                      <a:pt x="857" y="399"/>
                    </a:lnTo>
                    <a:lnTo>
                      <a:pt x="865" y="409"/>
                    </a:lnTo>
                    <a:lnTo>
                      <a:pt x="873" y="418"/>
                    </a:lnTo>
                    <a:lnTo>
                      <a:pt x="882" y="428"/>
                    </a:lnTo>
                    <a:lnTo>
                      <a:pt x="892" y="435"/>
                    </a:lnTo>
                    <a:lnTo>
                      <a:pt x="902" y="437"/>
                    </a:lnTo>
                    <a:lnTo>
                      <a:pt x="914" y="437"/>
                    </a:lnTo>
                    <a:lnTo>
                      <a:pt x="928" y="437"/>
                    </a:lnTo>
                    <a:lnTo>
                      <a:pt x="946" y="437"/>
                    </a:lnTo>
                    <a:lnTo>
                      <a:pt x="966" y="442"/>
                    </a:lnTo>
                    <a:lnTo>
                      <a:pt x="988" y="449"/>
                    </a:lnTo>
                    <a:lnTo>
                      <a:pt x="1008" y="458"/>
                    </a:lnTo>
                    <a:lnTo>
                      <a:pt x="1028" y="468"/>
                    </a:lnTo>
                    <a:lnTo>
                      <a:pt x="1047" y="477"/>
                    </a:lnTo>
                    <a:lnTo>
                      <a:pt x="1059" y="489"/>
                    </a:lnTo>
                    <a:lnTo>
                      <a:pt x="1069" y="501"/>
                    </a:lnTo>
                    <a:lnTo>
                      <a:pt x="1081" y="510"/>
                    </a:lnTo>
                    <a:lnTo>
                      <a:pt x="1093" y="519"/>
                    </a:lnTo>
                    <a:lnTo>
                      <a:pt x="1105" y="526"/>
                    </a:lnTo>
                    <a:lnTo>
                      <a:pt x="1117" y="533"/>
                    </a:lnTo>
                    <a:lnTo>
                      <a:pt x="1125" y="543"/>
                    </a:lnTo>
                    <a:lnTo>
                      <a:pt x="1131" y="552"/>
                    </a:lnTo>
                    <a:lnTo>
                      <a:pt x="1135" y="564"/>
                    </a:lnTo>
                    <a:lnTo>
                      <a:pt x="1139" y="592"/>
                    </a:lnTo>
                    <a:lnTo>
                      <a:pt x="1143" y="618"/>
                    </a:lnTo>
                    <a:lnTo>
                      <a:pt x="1149" y="646"/>
                    </a:lnTo>
                    <a:lnTo>
                      <a:pt x="1159" y="667"/>
                    </a:lnTo>
                    <a:lnTo>
                      <a:pt x="1171" y="688"/>
                    </a:lnTo>
                    <a:lnTo>
                      <a:pt x="1183" y="714"/>
                    </a:lnTo>
                    <a:lnTo>
                      <a:pt x="1197" y="740"/>
                    </a:lnTo>
                    <a:lnTo>
                      <a:pt x="1212" y="759"/>
                    </a:lnTo>
                    <a:lnTo>
                      <a:pt x="1226" y="768"/>
                    </a:lnTo>
                    <a:lnTo>
                      <a:pt x="1236" y="771"/>
                    </a:lnTo>
                    <a:lnTo>
                      <a:pt x="1242" y="759"/>
                    </a:lnTo>
                    <a:lnTo>
                      <a:pt x="1244" y="726"/>
                    </a:lnTo>
                    <a:lnTo>
                      <a:pt x="1246" y="684"/>
                    </a:lnTo>
                    <a:lnTo>
                      <a:pt x="1254" y="641"/>
                    </a:lnTo>
                    <a:lnTo>
                      <a:pt x="1268" y="609"/>
                    </a:lnTo>
                    <a:lnTo>
                      <a:pt x="1292" y="580"/>
                    </a:lnTo>
                    <a:lnTo>
                      <a:pt x="1306" y="569"/>
                    </a:lnTo>
                    <a:lnTo>
                      <a:pt x="1318" y="559"/>
                    </a:lnTo>
                    <a:lnTo>
                      <a:pt x="1330" y="550"/>
                    </a:lnTo>
                    <a:lnTo>
                      <a:pt x="1342" y="543"/>
                    </a:lnTo>
                    <a:lnTo>
                      <a:pt x="1352" y="536"/>
                    </a:lnTo>
                    <a:lnTo>
                      <a:pt x="1362" y="531"/>
                    </a:lnTo>
                    <a:lnTo>
                      <a:pt x="1370" y="526"/>
                    </a:lnTo>
                    <a:lnTo>
                      <a:pt x="1377" y="522"/>
                    </a:lnTo>
                    <a:lnTo>
                      <a:pt x="1393" y="508"/>
                    </a:lnTo>
                    <a:lnTo>
                      <a:pt x="1411" y="489"/>
                    </a:lnTo>
                    <a:lnTo>
                      <a:pt x="1425" y="482"/>
                    </a:lnTo>
                    <a:lnTo>
                      <a:pt x="1429" y="505"/>
                    </a:lnTo>
                    <a:lnTo>
                      <a:pt x="1427" y="543"/>
                    </a:lnTo>
                    <a:lnTo>
                      <a:pt x="1427" y="571"/>
                    </a:lnTo>
                    <a:lnTo>
                      <a:pt x="1433" y="597"/>
                    </a:lnTo>
                    <a:lnTo>
                      <a:pt x="1449" y="623"/>
                    </a:lnTo>
                    <a:lnTo>
                      <a:pt x="1465" y="651"/>
                    </a:lnTo>
                    <a:lnTo>
                      <a:pt x="1477" y="679"/>
                    </a:lnTo>
                    <a:lnTo>
                      <a:pt x="1485" y="707"/>
                    </a:lnTo>
                    <a:lnTo>
                      <a:pt x="1491" y="728"/>
                    </a:lnTo>
                    <a:lnTo>
                      <a:pt x="1495" y="752"/>
                    </a:lnTo>
                    <a:lnTo>
                      <a:pt x="1497" y="778"/>
                    </a:lnTo>
                    <a:lnTo>
                      <a:pt x="1501" y="799"/>
                    </a:lnTo>
                    <a:lnTo>
                      <a:pt x="1501" y="808"/>
                    </a:lnTo>
                    <a:lnTo>
                      <a:pt x="1537" y="778"/>
                    </a:lnTo>
                    <a:lnTo>
                      <a:pt x="1541" y="787"/>
                    </a:lnTo>
                    <a:lnTo>
                      <a:pt x="1552" y="804"/>
                    </a:lnTo>
                    <a:lnTo>
                      <a:pt x="1564" y="820"/>
                    </a:lnTo>
                    <a:lnTo>
                      <a:pt x="1576" y="820"/>
                    </a:lnTo>
                    <a:lnTo>
                      <a:pt x="1578" y="804"/>
                    </a:lnTo>
                    <a:lnTo>
                      <a:pt x="1570" y="778"/>
                    </a:lnTo>
                    <a:lnTo>
                      <a:pt x="1560" y="752"/>
                    </a:lnTo>
                    <a:lnTo>
                      <a:pt x="1560" y="728"/>
                    </a:lnTo>
                    <a:lnTo>
                      <a:pt x="1568" y="714"/>
                    </a:lnTo>
                    <a:lnTo>
                      <a:pt x="1578" y="710"/>
                    </a:lnTo>
                    <a:lnTo>
                      <a:pt x="1590" y="710"/>
                    </a:lnTo>
                    <a:lnTo>
                      <a:pt x="1602" y="710"/>
                    </a:lnTo>
                    <a:lnTo>
                      <a:pt x="1616" y="705"/>
                    </a:lnTo>
                    <a:lnTo>
                      <a:pt x="1632" y="696"/>
                    </a:lnTo>
                    <a:lnTo>
                      <a:pt x="1646" y="681"/>
                    </a:lnTo>
                    <a:lnTo>
                      <a:pt x="1660" y="667"/>
                    </a:lnTo>
                    <a:lnTo>
                      <a:pt x="1664" y="653"/>
                    </a:lnTo>
                    <a:lnTo>
                      <a:pt x="1658" y="639"/>
                    </a:lnTo>
                    <a:lnTo>
                      <a:pt x="1648" y="625"/>
                    </a:lnTo>
                    <a:lnTo>
                      <a:pt x="1644" y="611"/>
                    </a:lnTo>
                    <a:lnTo>
                      <a:pt x="1638" y="597"/>
                    </a:lnTo>
                    <a:lnTo>
                      <a:pt x="1628" y="585"/>
                    </a:lnTo>
                    <a:lnTo>
                      <a:pt x="1618" y="576"/>
                    </a:lnTo>
                    <a:lnTo>
                      <a:pt x="1618" y="562"/>
                    </a:lnTo>
                    <a:lnTo>
                      <a:pt x="1624" y="555"/>
                    </a:lnTo>
                    <a:lnTo>
                      <a:pt x="1634" y="545"/>
                    </a:lnTo>
                    <a:lnTo>
                      <a:pt x="1648" y="538"/>
                    </a:lnTo>
                    <a:lnTo>
                      <a:pt x="1662" y="529"/>
                    </a:lnTo>
                    <a:lnTo>
                      <a:pt x="1680" y="519"/>
                    </a:lnTo>
                    <a:lnTo>
                      <a:pt x="1696" y="512"/>
                    </a:lnTo>
                    <a:lnTo>
                      <a:pt x="1711" y="505"/>
                    </a:lnTo>
                    <a:lnTo>
                      <a:pt x="1725" y="498"/>
                    </a:lnTo>
                    <a:lnTo>
                      <a:pt x="1735" y="493"/>
                    </a:lnTo>
                    <a:lnTo>
                      <a:pt x="1747" y="484"/>
                    </a:lnTo>
                    <a:lnTo>
                      <a:pt x="1757" y="477"/>
                    </a:lnTo>
                    <a:lnTo>
                      <a:pt x="1769" y="465"/>
                    </a:lnTo>
                    <a:lnTo>
                      <a:pt x="1779" y="456"/>
                    </a:lnTo>
                    <a:lnTo>
                      <a:pt x="1791" y="444"/>
                    </a:lnTo>
                    <a:lnTo>
                      <a:pt x="1801" y="435"/>
                    </a:lnTo>
                    <a:lnTo>
                      <a:pt x="1811" y="425"/>
                    </a:lnTo>
                    <a:lnTo>
                      <a:pt x="1827" y="402"/>
                    </a:lnTo>
                    <a:lnTo>
                      <a:pt x="1835" y="374"/>
                    </a:lnTo>
                    <a:lnTo>
                      <a:pt x="1833" y="345"/>
                    </a:lnTo>
                    <a:lnTo>
                      <a:pt x="1827" y="320"/>
                    </a:lnTo>
                    <a:lnTo>
                      <a:pt x="1821" y="298"/>
                    </a:lnTo>
                    <a:lnTo>
                      <a:pt x="1821" y="275"/>
                    </a:lnTo>
                    <a:lnTo>
                      <a:pt x="1827" y="254"/>
                    </a:lnTo>
                    <a:lnTo>
                      <a:pt x="1839" y="233"/>
                    </a:lnTo>
                    <a:lnTo>
                      <a:pt x="1847" y="221"/>
                    </a:lnTo>
                    <a:lnTo>
                      <a:pt x="1855" y="207"/>
                    </a:lnTo>
                    <a:lnTo>
                      <a:pt x="1865" y="195"/>
                    </a:lnTo>
                    <a:lnTo>
                      <a:pt x="1874" y="183"/>
                    </a:lnTo>
                    <a:lnTo>
                      <a:pt x="1884" y="176"/>
                    </a:lnTo>
                    <a:lnTo>
                      <a:pt x="1890" y="174"/>
                    </a:lnTo>
                    <a:lnTo>
                      <a:pt x="1898" y="179"/>
                    </a:lnTo>
                    <a:lnTo>
                      <a:pt x="1902" y="190"/>
                    </a:lnTo>
                    <a:lnTo>
                      <a:pt x="1908" y="226"/>
                    </a:lnTo>
                    <a:lnTo>
                      <a:pt x="1912" y="261"/>
                    </a:lnTo>
                    <a:lnTo>
                      <a:pt x="1914" y="289"/>
                    </a:lnTo>
                    <a:lnTo>
                      <a:pt x="1914" y="301"/>
                    </a:lnTo>
                    <a:lnTo>
                      <a:pt x="1936" y="277"/>
                    </a:lnTo>
                    <a:lnTo>
                      <a:pt x="1950" y="244"/>
                    </a:lnTo>
                    <a:lnTo>
                      <a:pt x="1958" y="212"/>
                    </a:lnTo>
                    <a:lnTo>
                      <a:pt x="1966" y="190"/>
                    </a:lnTo>
                    <a:lnTo>
                      <a:pt x="1978" y="169"/>
                    </a:lnTo>
                    <a:lnTo>
                      <a:pt x="1992" y="139"/>
                    </a:lnTo>
                    <a:lnTo>
                      <a:pt x="2010" y="108"/>
                    </a:lnTo>
                    <a:lnTo>
                      <a:pt x="2024" y="89"/>
                    </a:lnTo>
                    <a:lnTo>
                      <a:pt x="2036" y="75"/>
                    </a:lnTo>
                    <a:lnTo>
                      <a:pt x="2051" y="52"/>
                    </a:lnTo>
                    <a:lnTo>
                      <a:pt x="2065" y="28"/>
                    </a:lnTo>
                    <a:lnTo>
                      <a:pt x="2077" y="9"/>
                    </a:lnTo>
                    <a:lnTo>
                      <a:pt x="2079" y="7"/>
                    </a:lnTo>
                    <a:lnTo>
                      <a:pt x="2081" y="5"/>
                    </a:lnTo>
                    <a:lnTo>
                      <a:pt x="2081" y="2"/>
                    </a:lnTo>
                    <a:lnTo>
                      <a:pt x="2083" y="0"/>
                    </a:lnTo>
                    <a:lnTo>
                      <a:pt x="133" y="0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" name=""/>
              <p:cNvSpPr/>
              <p:nvPr/>
            </p:nvSpPr>
            <p:spPr>
              <a:xfrm>
                <a:off x="3828240" y="3548160"/>
                <a:ext cx="1578600" cy="2017440"/>
              </a:xfrm>
              <a:custGeom>
                <a:avLst/>
                <a:gdLst/>
                <a:ahLst/>
                <a:rect l="l" t="t" r="r" b="b"/>
                <a:pathLst>
                  <a:path w="934" h="1271">
                    <a:moveTo>
                      <a:pt x="680" y="129"/>
                    </a:moveTo>
                    <a:lnTo>
                      <a:pt x="668" y="129"/>
                    </a:lnTo>
                    <a:lnTo>
                      <a:pt x="654" y="129"/>
                    </a:lnTo>
                    <a:lnTo>
                      <a:pt x="640" y="124"/>
                    </a:lnTo>
                    <a:lnTo>
                      <a:pt x="628" y="120"/>
                    </a:lnTo>
                    <a:lnTo>
                      <a:pt x="616" y="115"/>
                    </a:lnTo>
                    <a:lnTo>
                      <a:pt x="606" y="108"/>
                    </a:lnTo>
                    <a:lnTo>
                      <a:pt x="598" y="103"/>
                    </a:lnTo>
                    <a:lnTo>
                      <a:pt x="590" y="99"/>
                    </a:lnTo>
                    <a:lnTo>
                      <a:pt x="584" y="96"/>
                    </a:lnTo>
                    <a:lnTo>
                      <a:pt x="576" y="96"/>
                    </a:lnTo>
                    <a:lnTo>
                      <a:pt x="568" y="101"/>
                    </a:lnTo>
                    <a:lnTo>
                      <a:pt x="560" y="106"/>
                    </a:lnTo>
                    <a:lnTo>
                      <a:pt x="550" y="113"/>
                    </a:lnTo>
                    <a:lnTo>
                      <a:pt x="542" y="120"/>
                    </a:lnTo>
                    <a:lnTo>
                      <a:pt x="531" y="124"/>
                    </a:lnTo>
                    <a:lnTo>
                      <a:pt x="521" y="129"/>
                    </a:lnTo>
                    <a:lnTo>
                      <a:pt x="511" y="129"/>
                    </a:lnTo>
                    <a:lnTo>
                      <a:pt x="497" y="127"/>
                    </a:lnTo>
                    <a:lnTo>
                      <a:pt x="483" y="124"/>
                    </a:lnTo>
                    <a:lnTo>
                      <a:pt x="469" y="117"/>
                    </a:lnTo>
                    <a:lnTo>
                      <a:pt x="455" y="108"/>
                    </a:lnTo>
                    <a:lnTo>
                      <a:pt x="441" y="99"/>
                    </a:lnTo>
                    <a:lnTo>
                      <a:pt x="429" y="87"/>
                    </a:lnTo>
                    <a:lnTo>
                      <a:pt x="421" y="73"/>
                    </a:lnTo>
                    <a:lnTo>
                      <a:pt x="411" y="59"/>
                    </a:lnTo>
                    <a:lnTo>
                      <a:pt x="397" y="42"/>
                    </a:lnTo>
                    <a:lnTo>
                      <a:pt x="379" y="28"/>
                    </a:lnTo>
                    <a:lnTo>
                      <a:pt x="362" y="16"/>
                    </a:lnTo>
                    <a:lnTo>
                      <a:pt x="344" y="7"/>
                    </a:lnTo>
                    <a:lnTo>
                      <a:pt x="328" y="0"/>
                    </a:lnTo>
                    <a:lnTo>
                      <a:pt x="314" y="0"/>
                    </a:lnTo>
                    <a:lnTo>
                      <a:pt x="304" y="5"/>
                    </a:lnTo>
                    <a:lnTo>
                      <a:pt x="294" y="12"/>
                    </a:lnTo>
                    <a:lnTo>
                      <a:pt x="282" y="19"/>
                    </a:lnTo>
                    <a:lnTo>
                      <a:pt x="266" y="21"/>
                    </a:lnTo>
                    <a:lnTo>
                      <a:pt x="250" y="23"/>
                    </a:lnTo>
                    <a:lnTo>
                      <a:pt x="234" y="26"/>
                    </a:lnTo>
                    <a:lnTo>
                      <a:pt x="218" y="28"/>
                    </a:lnTo>
                    <a:lnTo>
                      <a:pt x="204" y="35"/>
                    </a:lnTo>
                    <a:lnTo>
                      <a:pt x="191" y="42"/>
                    </a:lnTo>
                    <a:lnTo>
                      <a:pt x="181" y="52"/>
                    </a:lnTo>
                    <a:lnTo>
                      <a:pt x="169" y="66"/>
                    </a:lnTo>
                    <a:lnTo>
                      <a:pt x="155" y="82"/>
                    </a:lnTo>
                    <a:lnTo>
                      <a:pt x="143" y="99"/>
                    </a:lnTo>
                    <a:lnTo>
                      <a:pt x="131" y="115"/>
                    </a:lnTo>
                    <a:lnTo>
                      <a:pt x="119" y="132"/>
                    </a:lnTo>
                    <a:lnTo>
                      <a:pt x="109" y="148"/>
                    </a:lnTo>
                    <a:lnTo>
                      <a:pt x="103" y="160"/>
                    </a:lnTo>
                    <a:lnTo>
                      <a:pt x="95" y="171"/>
                    </a:lnTo>
                    <a:lnTo>
                      <a:pt x="83" y="181"/>
                    </a:lnTo>
                    <a:lnTo>
                      <a:pt x="71" y="193"/>
                    </a:lnTo>
                    <a:lnTo>
                      <a:pt x="57" y="204"/>
                    </a:lnTo>
                    <a:lnTo>
                      <a:pt x="45" y="216"/>
                    </a:lnTo>
                    <a:lnTo>
                      <a:pt x="32" y="228"/>
                    </a:lnTo>
                    <a:lnTo>
                      <a:pt x="24" y="240"/>
                    </a:lnTo>
                    <a:lnTo>
                      <a:pt x="22" y="254"/>
                    </a:lnTo>
                    <a:lnTo>
                      <a:pt x="18" y="282"/>
                    </a:lnTo>
                    <a:lnTo>
                      <a:pt x="12" y="310"/>
                    </a:lnTo>
                    <a:lnTo>
                      <a:pt x="4" y="329"/>
                    </a:lnTo>
                    <a:lnTo>
                      <a:pt x="0" y="338"/>
                    </a:lnTo>
                    <a:lnTo>
                      <a:pt x="2" y="352"/>
                    </a:lnTo>
                    <a:lnTo>
                      <a:pt x="6" y="388"/>
                    </a:lnTo>
                    <a:lnTo>
                      <a:pt x="12" y="425"/>
                    </a:lnTo>
                    <a:lnTo>
                      <a:pt x="22" y="451"/>
                    </a:lnTo>
                    <a:lnTo>
                      <a:pt x="30" y="472"/>
                    </a:lnTo>
                    <a:lnTo>
                      <a:pt x="37" y="503"/>
                    </a:lnTo>
                    <a:lnTo>
                      <a:pt x="49" y="531"/>
                    </a:lnTo>
                    <a:lnTo>
                      <a:pt x="71" y="550"/>
                    </a:lnTo>
                    <a:lnTo>
                      <a:pt x="89" y="554"/>
                    </a:lnTo>
                    <a:lnTo>
                      <a:pt x="113" y="559"/>
                    </a:lnTo>
                    <a:lnTo>
                      <a:pt x="139" y="564"/>
                    </a:lnTo>
                    <a:lnTo>
                      <a:pt x="167" y="566"/>
                    </a:lnTo>
                    <a:lnTo>
                      <a:pt x="195" y="569"/>
                    </a:lnTo>
                    <a:lnTo>
                      <a:pt x="222" y="571"/>
                    </a:lnTo>
                    <a:lnTo>
                      <a:pt x="244" y="571"/>
                    </a:lnTo>
                    <a:lnTo>
                      <a:pt x="262" y="569"/>
                    </a:lnTo>
                    <a:lnTo>
                      <a:pt x="276" y="566"/>
                    </a:lnTo>
                    <a:lnTo>
                      <a:pt x="288" y="566"/>
                    </a:lnTo>
                    <a:lnTo>
                      <a:pt x="300" y="566"/>
                    </a:lnTo>
                    <a:lnTo>
                      <a:pt x="312" y="569"/>
                    </a:lnTo>
                    <a:lnTo>
                      <a:pt x="322" y="571"/>
                    </a:lnTo>
                    <a:lnTo>
                      <a:pt x="332" y="576"/>
                    </a:lnTo>
                    <a:lnTo>
                      <a:pt x="342" y="580"/>
                    </a:lnTo>
                    <a:lnTo>
                      <a:pt x="350" y="587"/>
                    </a:lnTo>
                    <a:lnTo>
                      <a:pt x="367" y="601"/>
                    </a:lnTo>
                    <a:lnTo>
                      <a:pt x="377" y="620"/>
                    </a:lnTo>
                    <a:lnTo>
                      <a:pt x="381" y="639"/>
                    </a:lnTo>
                    <a:lnTo>
                      <a:pt x="379" y="660"/>
                    </a:lnTo>
                    <a:lnTo>
                      <a:pt x="373" y="681"/>
                    </a:lnTo>
                    <a:lnTo>
                      <a:pt x="373" y="695"/>
                    </a:lnTo>
                    <a:lnTo>
                      <a:pt x="383" y="707"/>
                    </a:lnTo>
                    <a:lnTo>
                      <a:pt x="405" y="717"/>
                    </a:lnTo>
                    <a:lnTo>
                      <a:pt x="423" y="728"/>
                    </a:lnTo>
                    <a:lnTo>
                      <a:pt x="427" y="747"/>
                    </a:lnTo>
                    <a:lnTo>
                      <a:pt x="425" y="768"/>
                    </a:lnTo>
                    <a:lnTo>
                      <a:pt x="423" y="792"/>
                    </a:lnTo>
                    <a:lnTo>
                      <a:pt x="423" y="818"/>
                    </a:lnTo>
                    <a:lnTo>
                      <a:pt x="421" y="843"/>
                    </a:lnTo>
                    <a:lnTo>
                      <a:pt x="417" y="874"/>
                    </a:lnTo>
                    <a:lnTo>
                      <a:pt x="415" y="909"/>
                    </a:lnTo>
                    <a:lnTo>
                      <a:pt x="411" y="926"/>
                    </a:lnTo>
                    <a:lnTo>
                      <a:pt x="405" y="940"/>
                    </a:lnTo>
                    <a:lnTo>
                      <a:pt x="403" y="954"/>
                    </a:lnTo>
                    <a:lnTo>
                      <a:pt x="409" y="977"/>
                    </a:lnTo>
                    <a:lnTo>
                      <a:pt x="415" y="992"/>
                    </a:lnTo>
                    <a:lnTo>
                      <a:pt x="423" y="1015"/>
                    </a:lnTo>
                    <a:lnTo>
                      <a:pt x="431" y="1039"/>
                    </a:lnTo>
                    <a:lnTo>
                      <a:pt x="439" y="1055"/>
                    </a:lnTo>
                    <a:lnTo>
                      <a:pt x="447" y="1071"/>
                    </a:lnTo>
                    <a:lnTo>
                      <a:pt x="459" y="1097"/>
                    </a:lnTo>
                    <a:lnTo>
                      <a:pt x="471" y="1125"/>
                    </a:lnTo>
                    <a:lnTo>
                      <a:pt x="479" y="1147"/>
                    </a:lnTo>
                    <a:lnTo>
                      <a:pt x="485" y="1172"/>
                    </a:lnTo>
                    <a:lnTo>
                      <a:pt x="493" y="1210"/>
                    </a:lnTo>
                    <a:lnTo>
                      <a:pt x="505" y="1243"/>
                    </a:lnTo>
                    <a:lnTo>
                      <a:pt x="517" y="1262"/>
                    </a:lnTo>
                    <a:lnTo>
                      <a:pt x="525" y="1266"/>
                    </a:lnTo>
                    <a:lnTo>
                      <a:pt x="540" y="1269"/>
                    </a:lnTo>
                    <a:lnTo>
                      <a:pt x="554" y="1271"/>
                    </a:lnTo>
                    <a:lnTo>
                      <a:pt x="572" y="1271"/>
                    </a:lnTo>
                    <a:lnTo>
                      <a:pt x="588" y="1269"/>
                    </a:lnTo>
                    <a:lnTo>
                      <a:pt x="604" y="1264"/>
                    </a:lnTo>
                    <a:lnTo>
                      <a:pt x="616" y="1255"/>
                    </a:lnTo>
                    <a:lnTo>
                      <a:pt x="626" y="1243"/>
                    </a:lnTo>
                    <a:lnTo>
                      <a:pt x="634" y="1229"/>
                    </a:lnTo>
                    <a:lnTo>
                      <a:pt x="646" y="1217"/>
                    </a:lnTo>
                    <a:lnTo>
                      <a:pt x="658" y="1205"/>
                    </a:lnTo>
                    <a:lnTo>
                      <a:pt x="670" y="1194"/>
                    </a:lnTo>
                    <a:lnTo>
                      <a:pt x="682" y="1184"/>
                    </a:lnTo>
                    <a:lnTo>
                      <a:pt x="692" y="1175"/>
                    </a:lnTo>
                    <a:lnTo>
                      <a:pt x="701" y="1165"/>
                    </a:lnTo>
                    <a:lnTo>
                      <a:pt x="707" y="1156"/>
                    </a:lnTo>
                    <a:lnTo>
                      <a:pt x="711" y="1137"/>
                    </a:lnTo>
                    <a:lnTo>
                      <a:pt x="707" y="1114"/>
                    </a:lnTo>
                    <a:lnTo>
                      <a:pt x="703" y="1093"/>
                    </a:lnTo>
                    <a:lnTo>
                      <a:pt x="701" y="1076"/>
                    </a:lnTo>
                    <a:lnTo>
                      <a:pt x="707" y="1069"/>
                    </a:lnTo>
                    <a:lnTo>
                      <a:pt x="721" y="1069"/>
                    </a:lnTo>
                    <a:lnTo>
                      <a:pt x="737" y="1071"/>
                    </a:lnTo>
                    <a:lnTo>
                      <a:pt x="749" y="1069"/>
                    </a:lnTo>
                    <a:lnTo>
                      <a:pt x="751" y="1060"/>
                    </a:lnTo>
                    <a:lnTo>
                      <a:pt x="749" y="1043"/>
                    </a:lnTo>
                    <a:lnTo>
                      <a:pt x="747" y="1022"/>
                    </a:lnTo>
                    <a:lnTo>
                      <a:pt x="749" y="1001"/>
                    </a:lnTo>
                    <a:lnTo>
                      <a:pt x="759" y="987"/>
                    </a:lnTo>
                    <a:lnTo>
                      <a:pt x="775" y="973"/>
                    </a:lnTo>
                    <a:lnTo>
                      <a:pt x="791" y="961"/>
                    </a:lnTo>
                    <a:lnTo>
                      <a:pt x="801" y="947"/>
                    </a:lnTo>
                    <a:lnTo>
                      <a:pt x="807" y="919"/>
                    </a:lnTo>
                    <a:lnTo>
                      <a:pt x="809" y="883"/>
                    </a:lnTo>
                    <a:lnTo>
                      <a:pt x="807" y="846"/>
                    </a:lnTo>
                    <a:lnTo>
                      <a:pt x="807" y="815"/>
                    </a:lnTo>
                    <a:lnTo>
                      <a:pt x="801" y="796"/>
                    </a:lnTo>
                    <a:lnTo>
                      <a:pt x="789" y="785"/>
                    </a:lnTo>
                    <a:lnTo>
                      <a:pt x="779" y="773"/>
                    </a:lnTo>
                    <a:lnTo>
                      <a:pt x="775" y="754"/>
                    </a:lnTo>
                    <a:lnTo>
                      <a:pt x="783" y="733"/>
                    </a:lnTo>
                    <a:lnTo>
                      <a:pt x="799" y="712"/>
                    </a:lnTo>
                    <a:lnTo>
                      <a:pt x="817" y="688"/>
                    </a:lnTo>
                    <a:lnTo>
                      <a:pt x="833" y="660"/>
                    </a:lnTo>
                    <a:lnTo>
                      <a:pt x="843" y="641"/>
                    </a:lnTo>
                    <a:lnTo>
                      <a:pt x="857" y="616"/>
                    </a:lnTo>
                    <a:lnTo>
                      <a:pt x="876" y="587"/>
                    </a:lnTo>
                    <a:lnTo>
                      <a:pt x="892" y="559"/>
                    </a:lnTo>
                    <a:lnTo>
                      <a:pt x="908" y="531"/>
                    </a:lnTo>
                    <a:lnTo>
                      <a:pt x="922" y="510"/>
                    </a:lnTo>
                    <a:lnTo>
                      <a:pt x="930" y="493"/>
                    </a:lnTo>
                    <a:lnTo>
                      <a:pt x="934" y="489"/>
                    </a:lnTo>
                    <a:lnTo>
                      <a:pt x="924" y="484"/>
                    </a:lnTo>
                    <a:lnTo>
                      <a:pt x="910" y="484"/>
                    </a:lnTo>
                    <a:lnTo>
                      <a:pt x="896" y="489"/>
                    </a:lnTo>
                    <a:lnTo>
                      <a:pt x="882" y="489"/>
                    </a:lnTo>
                    <a:lnTo>
                      <a:pt x="874" y="484"/>
                    </a:lnTo>
                    <a:lnTo>
                      <a:pt x="864" y="475"/>
                    </a:lnTo>
                    <a:lnTo>
                      <a:pt x="849" y="463"/>
                    </a:lnTo>
                    <a:lnTo>
                      <a:pt x="835" y="451"/>
                    </a:lnTo>
                    <a:lnTo>
                      <a:pt x="821" y="437"/>
                    </a:lnTo>
                    <a:lnTo>
                      <a:pt x="807" y="421"/>
                    </a:lnTo>
                    <a:lnTo>
                      <a:pt x="795" y="406"/>
                    </a:lnTo>
                    <a:lnTo>
                      <a:pt x="785" y="395"/>
                    </a:lnTo>
                    <a:lnTo>
                      <a:pt x="769" y="369"/>
                    </a:lnTo>
                    <a:lnTo>
                      <a:pt x="757" y="338"/>
                    </a:lnTo>
                    <a:lnTo>
                      <a:pt x="745" y="308"/>
                    </a:lnTo>
                    <a:lnTo>
                      <a:pt x="739" y="277"/>
                    </a:lnTo>
                    <a:lnTo>
                      <a:pt x="735" y="244"/>
                    </a:lnTo>
                    <a:lnTo>
                      <a:pt x="733" y="207"/>
                    </a:lnTo>
                    <a:lnTo>
                      <a:pt x="733" y="179"/>
                    </a:lnTo>
                    <a:lnTo>
                      <a:pt x="733" y="167"/>
                    </a:lnTo>
                    <a:lnTo>
                      <a:pt x="725" y="153"/>
                    </a:lnTo>
                    <a:lnTo>
                      <a:pt x="711" y="141"/>
                    </a:lnTo>
                    <a:lnTo>
                      <a:pt x="694" y="132"/>
                    </a:lnTo>
                    <a:lnTo>
                      <a:pt x="680" y="129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" name=""/>
              <p:cNvSpPr/>
              <p:nvPr/>
            </p:nvSpPr>
            <p:spPr>
              <a:xfrm>
                <a:off x="5730120" y="1936800"/>
                <a:ext cx="318240" cy="220680"/>
              </a:xfrm>
              <a:custGeom>
                <a:avLst/>
                <a:gdLst/>
                <a:ahLst/>
                <a:rect l="l" t="t" r="r" b="b"/>
                <a:pathLst>
                  <a:path w="189" h="139">
                    <a:moveTo>
                      <a:pt x="32" y="73"/>
                    </a:moveTo>
                    <a:lnTo>
                      <a:pt x="46" y="68"/>
                    </a:lnTo>
                    <a:lnTo>
                      <a:pt x="58" y="61"/>
                    </a:lnTo>
                    <a:lnTo>
                      <a:pt x="71" y="52"/>
                    </a:lnTo>
                    <a:lnTo>
                      <a:pt x="81" y="42"/>
                    </a:lnTo>
                    <a:lnTo>
                      <a:pt x="89" y="33"/>
                    </a:lnTo>
                    <a:lnTo>
                      <a:pt x="99" y="23"/>
                    </a:lnTo>
                    <a:lnTo>
                      <a:pt x="107" y="19"/>
                    </a:lnTo>
                    <a:lnTo>
                      <a:pt x="117" y="16"/>
                    </a:lnTo>
                    <a:lnTo>
                      <a:pt x="127" y="14"/>
                    </a:lnTo>
                    <a:lnTo>
                      <a:pt x="137" y="12"/>
                    </a:lnTo>
                    <a:lnTo>
                      <a:pt x="147" y="7"/>
                    </a:lnTo>
                    <a:lnTo>
                      <a:pt x="157" y="2"/>
                    </a:lnTo>
                    <a:lnTo>
                      <a:pt x="165" y="0"/>
                    </a:lnTo>
                    <a:lnTo>
                      <a:pt x="173" y="0"/>
                    </a:lnTo>
                    <a:lnTo>
                      <a:pt x="181" y="5"/>
                    </a:lnTo>
                    <a:lnTo>
                      <a:pt x="185" y="16"/>
                    </a:lnTo>
                    <a:lnTo>
                      <a:pt x="189" y="42"/>
                    </a:lnTo>
                    <a:lnTo>
                      <a:pt x="183" y="61"/>
                    </a:lnTo>
                    <a:lnTo>
                      <a:pt x="165" y="75"/>
                    </a:lnTo>
                    <a:lnTo>
                      <a:pt x="139" y="80"/>
                    </a:lnTo>
                    <a:lnTo>
                      <a:pt x="125" y="80"/>
                    </a:lnTo>
                    <a:lnTo>
                      <a:pt x="111" y="80"/>
                    </a:lnTo>
                    <a:lnTo>
                      <a:pt x="99" y="82"/>
                    </a:lnTo>
                    <a:lnTo>
                      <a:pt x="91" y="84"/>
                    </a:lnTo>
                    <a:lnTo>
                      <a:pt x="83" y="87"/>
                    </a:lnTo>
                    <a:lnTo>
                      <a:pt x="77" y="92"/>
                    </a:lnTo>
                    <a:lnTo>
                      <a:pt x="73" y="96"/>
                    </a:lnTo>
                    <a:lnTo>
                      <a:pt x="68" y="103"/>
                    </a:lnTo>
                    <a:lnTo>
                      <a:pt x="60" y="120"/>
                    </a:lnTo>
                    <a:lnTo>
                      <a:pt x="46" y="131"/>
                    </a:lnTo>
                    <a:lnTo>
                      <a:pt x="28" y="139"/>
                    </a:lnTo>
                    <a:lnTo>
                      <a:pt x="10" y="134"/>
                    </a:lnTo>
                    <a:lnTo>
                      <a:pt x="0" y="117"/>
                    </a:lnTo>
                    <a:lnTo>
                      <a:pt x="0" y="99"/>
                    </a:lnTo>
                    <a:lnTo>
                      <a:pt x="10" y="82"/>
                    </a:lnTo>
                    <a:lnTo>
                      <a:pt x="32" y="73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3" name=""/>
              <p:cNvSpPr/>
              <p:nvPr/>
            </p:nvSpPr>
            <p:spPr>
              <a:xfrm>
                <a:off x="5584320" y="2190600"/>
                <a:ext cx="100440" cy="141480"/>
              </a:xfrm>
              <a:custGeom>
                <a:avLst/>
                <a:gdLst/>
                <a:ahLst/>
                <a:rect l="l" t="t" r="r" b="b"/>
                <a:pathLst>
                  <a:path w="60" h="89">
                    <a:moveTo>
                      <a:pt x="50" y="0"/>
                    </a:moveTo>
                    <a:lnTo>
                      <a:pt x="48" y="2"/>
                    </a:lnTo>
                    <a:lnTo>
                      <a:pt x="40" y="4"/>
                    </a:lnTo>
                    <a:lnTo>
                      <a:pt x="30" y="9"/>
                    </a:lnTo>
                    <a:lnTo>
                      <a:pt x="20" y="16"/>
                    </a:lnTo>
                    <a:lnTo>
                      <a:pt x="10" y="23"/>
                    </a:lnTo>
                    <a:lnTo>
                      <a:pt x="2" y="30"/>
                    </a:lnTo>
                    <a:lnTo>
                      <a:pt x="0" y="37"/>
                    </a:lnTo>
                    <a:lnTo>
                      <a:pt x="2" y="42"/>
                    </a:lnTo>
                    <a:lnTo>
                      <a:pt x="18" y="58"/>
                    </a:lnTo>
                    <a:lnTo>
                      <a:pt x="38" y="77"/>
                    </a:lnTo>
                    <a:lnTo>
                      <a:pt x="54" y="89"/>
                    </a:lnTo>
                    <a:lnTo>
                      <a:pt x="60" y="80"/>
                    </a:lnTo>
                    <a:lnTo>
                      <a:pt x="58" y="54"/>
                    </a:lnTo>
                    <a:lnTo>
                      <a:pt x="56" y="28"/>
                    </a:lnTo>
                    <a:lnTo>
                      <a:pt x="52" y="7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" name=""/>
              <p:cNvSpPr/>
              <p:nvPr/>
            </p:nvSpPr>
            <p:spPr>
              <a:xfrm>
                <a:off x="4042800" y="2735280"/>
                <a:ext cx="277920" cy="365040"/>
              </a:xfrm>
              <a:custGeom>
                <a:avLst/>
                <a:gdLst/>
                <a:ahLst/>
                <a:rect l="l" t="t" r="r" b="b"/>
                <a:pathLst>
                  <a:path w="165" h="230">
                    <a:moveTo>
                      <a:pt x="2" y="120"/>
                    </a:moveTo>
                    <a:lnTo>
                      <a:pt x="0" y="108"/>
                    </a:lnTo>
                    <a:lnTo>
                      <a:pt x="4" y="98"/>
                    </a:lnTo>
                    <a:lnTo>
                      <a:pt x="8" y="94"/>
                    </a:lnTo>
                    <a:lnTo>
                      <a:pt x="16" y="89"/>
                    </a:lnTo>
                    <a:lnTo>
                      <a:pt x="26" y="84"/>
                    </a:lnTo>
                    <a:lnTo>
                      <a:pt x="36" y="77"/>
                    </a:lnTo>
                    <a:lnTo>
                      <a:pt x="46" y="70"/>
                    </a:lnTo>
                    <a:lnTo>
                      <a:pt x="54" y="58"/>
                    </a:lnTo>
                    <a:lnTo>
                      <a:pt x="62" y="44"/>
                    </a:lnTo>
                    <a:lnTo>
                      <a:pt x="70" y="30"/>
                    </a:lnTo>
                    <a:lnTo>
                      <a:pt x="79" y="19"/>
                    </a:lnTo>
                    <a:lnTo>
                      <a:pt x="89" y="9"/>
                    </a:lnTo>
                    <a:lnTo>
                      <a:pt x="99" y="2"/>
                    </a:lnTo>
                    <a:lnTo>
                      <a:pt x="109" y="0"/>
                    </a:lnTo>
                    <a:lnTo>
                      <a:pt x="121" y="2"/>
                    </a:lnTo>
                    <a:lnTo>
                      <a:pt x="135" y="9"/>
                    </a:lnTo>
                    <a:lnTo>
                      <a:pt x="153" y="33"/>
                    </a:lnTo>
                    <a:lnTo>
                      <a:pt x="161" y="56"/>
                    </a:lnTo>
                    <a:lnTo>
                      <a:pt x="161" y="82"/>
                    </a:lnTo>
                    <a:lnTo>
                      <a:pt x="163" y="108"/>
                    </a:lnTo>
                    <a:lnTo>
                      <a:pt x="165" y="127"/>
                    </a:lnTo>
                    <a:lnTo>
                      <a:pt x="161" y="145"/>
                    </a:lnTo>
                    <a:lnTo>
                      <a:pt x="155" y="162"/>
                    </a:lnTo>
                    <a:lnTo>
                      <a:pt x="149" y="178"/>
                    </a:lnTo>
                    <a:lnTo>
                      <a:pt x="145" y="190"/>
                    </a:lnTo>
                    <a:lnTo>
                      <a:pt x="139" y="202"/>
                    </a:lnTo>
                    <a:lnTo>
                      <a:pt x="131" y="211"/>
                    </a:lnTo>
                    <a:lnTo>
                      <a:pt x="121" y="221"/>
                    </a:lnTo>
                    <a:lnTo>
                      <a:pt x="109" y="228"/>
                    </a:lnTo>
                    <a:lnTo>
                      <a:pt x="101" y="230"/>
                    </a:lnTo>
                    <a:lnTo>
                      <a:pt x="93" y="225"/>
                    </a:lnTo>
                    <a:lnTo>
                      <a:pt x="87" y="214"/>
                    </a:lnTo>
                    <a:lnTo>
                      <a:pt x="79" y="188"/>
                    </a:lnTo>
                    <a:lnTo>
                      <a:pt x="75" y="169"/>
                    </a:lnTo>
                    <a:lnTo>
                      <a:pt x="77" y="155"/>
                    </a:lnTo>
                    <a:lnTo>
                      <a:pt x="93" y="145"/>
                    </a:lnTo>
                    <a:lnTo>
                      <a:pt x="111" y="131"/>
                    </a:lnTo>
                    <a:lnTo>
                      <a:pt x="123" y="110"/>
                    </a:lnTo>
                    <a:lnTo>
                      <a:pt x="123" y="89"/>
                    </a:lnTo>
                    <a:lnTo>
                      <a:pt x="113" y="77"/>
                    </a:lnTo>
                    <a:lnTo>
                      <a:pt x="105" y="75"/>
                    </a:lnTo>
                    <a:lnTo>
                      <a:pt x="95" y="73"/>
                    </a:lnTo>
                    <a:lnTo>
                      <a:pt x="85" y="73"/>
                    </a:lnTo>
                    <a:lnTo>
                      <a:pt x="75" y="75"/>
                    </a:lnTo>
                    <a:lnTo>
                      <a:pt x="66" y="80"/>
                    </a:lnTo>
                    <a:lnTo>
                      <a:pt x="58" y="84"/>
                    </a:lnTo>
                    <a:lnTo>
                      <a:pt x="52" y="91"/>
                    </a:lnTo>
                    <a:lnTo>
                      <a:pt x="48" y="103"/>
                    </a:lnTo>
                    <a:lnTo>
                      <a:pt x="40" y="124"/>
                    </a:lnTo>
                    <a:lnTo>
                      <a:pt x="28" y="138"/>
                    </a:lnTo>
                    <a:lnTo>
                      <a:pt x="12" y="141"/>
                    </a:lnTo>
                    <a:lnTo>
                      <a:pt x="2" y="120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" name=""/>
              <p:cNvSpPr/>
              <p:nvPr/>
            </p:nvSpPr>
            <p:spPr>
              <a:xfrm>
                <a:off x="6727320" y="4964040"/>
                <a:ext cx="955440" cy="820800"/>
              </a:xfrm>
              <a:custGeom>
                <a:avLst/>
                <a:gdLst/>
                <a:ahLst/>
                <a:rect l="l" t="t" r="r" b="b"/>
                <a:pathLst>
                  <a:path w="565" h="517">
                    <a:moveTo>
                      <a:pt x="398" y="104"/>
                    </a:moveTo>
                    <a:lnTo>
                      <a:pt x="388" y="102"/>
                    </a:lnTo>
                    <a:lnTo>
                      <a:pt x="378" y="99"/>
                    </a:lnTo>
                    <a:lnTo>
                      <a:pt x="368" y="99"/>
                    </a:lnTo>
                    <a:lnTo>
                      <a:pt x="358" y="97"/>
                    </a:lnTo>
                    <a:lnTo>
                      <a:pt x="346" y="94"/>
                    </a:lnTo>
                    <a:lnTo>
                      <a:pt x="338" y="92"/>
                    </a:lnTo>
                    <a:lnTo>
                      <a:pt x="330" y="92"/>
                    </a:lnTo>
                    <a:lnTo>
                      <a:pt x="324" y="90"/>
                    </a:lnTo>
                    <a:lnTo>
                      <a:pt x="318" y="85"/>
                    </a:lnTo>
                    <a:lnTo>
                      <a:pt x="318" y="76"/>
                    </a:lnTo>
                    <a:lnTo>
                      <a:pt x="324" y="66"/>
                    </a:lnTo>
                    <a:lnTo>
                      <a:pt x="334" y="57"/>
                    </a:lnTo>
                    <a:lnTo>
                      <a:pt x="336" y="47"/>
                    </a:lnTo>
                    <a:lnTo>
                      <a:pt x="326" y="36"/>
                    </a:lnTo>
                    <a:lnTo>
                      <a:pt x="312" y="26"/>
                    </a:lnTo>
                    <a:lnTo>
                      <a:pt x="302" y="17"/>
                    </a:lnTo>
                    <a:lnTo>
                      <a:pt x="296" y="10"/>
                    </a:lnTo>
                    <a:lnTo>
                      <a:pt x="290" y="3"/>
                    </a:lnTo>
                    <a:lnTo>
                      <a:pt x="284" y="0"/>
                    </a:lnTo>
                    <a:lnTo>
                      <a:pt x="282" y="8"/>
                    </a:lnTo>
                    <a:lnTo>
                      <a:pt x="274" y="17"/>
                    </a:lnTo>
                    <a:lnTo>
                      <a:pt x="257" y="29"/>
                    </a:lnTo>
                    <a:lnTo>
                      <a:pt x="239" y="38"/>
                    </a:lnTo>
                    <a:lnTo>
                      <a:pt x="223" y="47"/>
                    </a:lnTo>
                    <a:lnTo>
                      <a:pt x="213" y="55"/>
                    </a:lnTo>
                    <a:lnTo>
                      <a:pt x="207" y="62"/>
                    </a:lnTo>
                    <a:lnTo>
                      <a:pt x="197" y="64"/>
                    </a:lnTo>
                    <a:lnTo>
                      <a:pt x="185" y="66"/>
                    </a:lnTo>
                    <a:lnTo>
                      <a:pt x="177" y="69"/>
                    </a:lnTo>
                    <a:lnTo>
                      <a:pt x="167" y="71"/>
                    </a:lnTo>
                    <a:lnTo>
                      <a:pt x="155" y="78"/>
                    </a:lnTo>
                    <a:lnTo>
                      <a:pt x="145" y="85"/>
                    </a:lnTo>
                    <a:lnTo>
                      <a:pt x="133" y="94"/>
                    </a:lnTo>
                    <a:lnTo>
                      <a:pt x="123" y="104"/>
                    </a:lnTo>
                    <a:lnTo>
                      <a:pt x="115" y="116"/>
                    </a:lnTo>
                    <a:lnTo>
                      <a:pt x="107" y="127"/>
                    </a:lnTo>
                    <a:lnTo>
                      <a:pt x="101" y="139"/>
                    </a:lnTo>
                    <a:lnTo>
                      <a:pt x="94" y="146"/>
                    </a:lnTo>
                    <a:lnTo>
                      <a:pt x="86" y="156"/>
                    </a:lnTo>
                    <a:lnTo>
                      <a:pt x="78" y="163"/>
                    </a:lnTo>
                    <a:lnTo>
                      <a:pt x="70" y="170"/>
                    </a:lnTo>
                    <a:lnTo>
                      <a:pt x="60" y="179"/>
                    </a:lnTo>
                    <a:lnTo>
                      <a:pt x="48" y="186"/>
                    </a:lnTo>
                    <a:lnTo>
                      <a:pt x="36" y="196"/>
                    </a:lnTo>
                    <a:lnTo>
                      <a:pt x="22" y="200"/>
                    </a:lnTo>
                    <a:lnTo>
                      <a:pt x="10" y="200"/>
                    </a:lnTo>
                    <a:lnTo>
                      <a:pt x="2" y="214"/>
                    </a:lnTo>
                    <a:lnTo>
                      <a:pt x="0" y="266"/>
                    </a:lnTo>
                    <a:lnTo>
                      <a:pt x="0" y="287"/>
                    </a:lnTo>
                    <a:lnTo>
                      <a:pt x="2" y="299"/>
                    </a:lnTo>
                    <a:lnTo>
                      <a:pt x="4" y="308"/>
                    </a:lnTo>
                    <a:lnTo>
                      <a:pt x="10" y="320"/>
                    </a:lnTo>
                    <a:lnTo>
                      <a:pt x="20" y="329"/>
                    </a:lnTo>
                    <a:lnTo>
                      <a:pt x="30" y="336"/>
                    </a:lnTo>
                    <a:lnTo>
                      <a:pt x="34" y="346"/>
                    </a:lnTo>
                    <a:lnTo>
                      <a:pt x="32" y="360"/>
                    </a:lnTo>
                    <a:lnTo>
                      <a:pt x="26" y="374"/>
                    </a:lnTo>
                    <a:lnTo>
                      <a:pt x="20" y="386"/>
                    </a:lnTo>
                    <a:lnTo>
                      <a:pt x="16" y="400"/>
                    </a:lnTo>
                    <a:lnTo>
                      <a:pt x="16" y="419"/>
                    </a:lnTo>
                    <a:lnTo>
                      <a:pt x="20" y="428"/>
                    </a:lnTo>
                    <a:lnTo>
                      <a:pt x="26" y="435"/>
                    </a:lnTo>
                    <a:lnTo>
                      <a:pt x="38" y="442"/>
                    </a:lnTo>
                    <a:lnTo>
                      <a:pt x="50" y="445"/>
                    </a:lnTo>
                    <a:lnTo>
                      <a:pt x="62" y="445"/>
                    </a:lnTo>
                    <a:lnTo>
                      <a:pt x="76" y="445"/>
                    </a:lnTo>
                    <a:lnTo>
                      <a:pt x="88" y="442"/>
                    </a:lnTo>
                    <a:lnTo>
                      <a:pt x="99" y="438"/>
                    </a:lnTo>
                    <a:lnTo>
                      <a:pt x="107" y="433"/>
                    </a:lnTo>
                    <a:lnTo>
                      <a:pt x="117" y="428"/>
                    </a:lnTo>
                    <a:lnTo>
                      <a:pt x="127" y="423"/>
                    </a:lnTo>
                    <a:lnTo>
                      <a:pt x="137" y="419"/>
                    </a:lnTo>
                    <a:lnTo>
                      <a:pt x="149" y="414"/>
                    </a:lnTo>
                    <a:lnTo>
                      <a:pt x="161" y="409"/>
                    </a:lnTo>
                    <a:lnTo>
                      <a:pt x="173" y="405"/>
                    </a:lnTo>
                    <a:lnTo>
                      <a:pt x="185" y="400"/>
                    </a:lnTo>
                    <a:lnTo>
                      <a:pt x="199" y="395"/>
                    </a:lnTo>
                    <a:lnTo>
                      <a:pt x="215" y="393"/>
                    </a:lnTo>
                    <a:lnTo>
                      <a:pt x="233" y="391"/>
                    </a:lnTo>
                    <a:lnTo>
                      <a:pt x="251" y="388"/>
                    </a:lnTo>
                    <a:lnTo>
                      <a:pt x="270" y="391"/>
                    </a:lnTo>
                    <a:lnTo>
                      <a:pt x="288" y="393"/>
                    </a:lnTo>
                    <a:lnTo>
                      <a:pt x="304" y="400"/>
                    </a:lnTo>
                    <a:lnTo>
                      <a:pt x="318" y="407"/>
                    </a:lnTo>
                    <a:lnTo>
                      <a:pt x="330" y="416"/>
                    </a:lnTo>
                    <a:lnTo>
                      <a:pt x="342" y="428"/>
                    </a:lnTo>
                    <a:lnTo>
                      <a:pt x="352" y="440"/>
                    </a:lnTo>
                    <a:lnTo>
                      <a:pt x="362" y="454"/>
                    </a:lnTo>
                    <a:lnTo>
                      <a:pt x="370" y="468"/>
                    </a:lnTo>
                    <a:lnTo>
                      <a:pt x="380" y="480"/>
                    </a:lnTo>
                    <a:lnTo>
                      <a:pt x="386" y="492"/>
                    </a:lnTo>
                    <a:lnTo>
                      <a:pt x="392" y="503"/>
                    </a:lnTo>
                    <a:lnTo>
                      <a:pt x="400" y="510"/>
                    </a:lnTo>
                    <a:lnTo>
                      <a:pt x="412" y="515"/>
                    </a:lnTo>
                    <a:lnTo>
                      <a:pt x="426" y="517"/>
                    </a:lnTo>
                    <a:lnTo>
                      <a:pt x="443" y="515"/>
                    </a:lnTo>
                    <a:lnTo>
                      <a:pt x="459" y="513"/>
                    </a:lnTo>
                    <a:lnTo>
                      <a:pt x="471" y="510"/>
                    </a:lnTo>
                    <a:lnTo>
                      <a:pt x="481" y="506"/>
                    </a:lnTo>
                    <a:lnTo>
                      <a:pt x="485" y="499"/>
                    </a:lnTo>
                    <a:lnTo>
                      <a:pt x="489" y="482"/>
                    </a:lnTo>
                    <a:lnTo>
                      <a:pt x="497" y="461"/>
                    </a:lnTo>
                    <a:lnTo>
                      <a:pt x="505" y="442"/>
                    </a:lnTo>
                    <a:lnTo>
                      <a:pt x="509" y="426"/>
                    </a:lnTo>
                    <a:lnTo>
                      <a:pt x="515" y="412"/>
                    </a:lnTo>
                    <a:lnTo>
                      <a:pt x="527" y="395"/>
                    </a:lnTo>
                    <a:lnTo>
                      <a:pt x="539" y="379"/>
                    </a:lnTo>
                    <a:lnTo>
                      <a:pt x="545" y="362"/>
                    </a:lnTo>
                    <a:lnTo>
                      <a:pt x="547" y="346"/>
                    </a:lnTo>
                    <a:lnTo>
                      <a:pt x="553" y="327"/>
                    </a:lnTo>
                    <a:lnTo>
                      <a:pt x="561" y="308"/>
                    </a:lnTo>
                    <a:lnTo>
                      <a:pt x="565" y="289"/>
                    </a:lnTo>
                    <a:lnTo>
                      <a:pt x="563" y="280"/>
                    </a:lnTo>
                    <a:lnTo>
                      <a:pt x="559" y="268"/>
                    </a:lnTo>
                    <a:lnTo>
                      <a:pt x="551" y="259"/>
                    </a:lnTo>
                    <a:lnTo>
                      <a:pt x="543" y="250"/>
                    </a:lnTo>
                    <a:lnTo>
                      <a:pt x="533" y="238"/>
                    </a:lnTo>
                    <a:lnTo>
                      <a:pt x="523" y="228"/>
                    </a:lnTo>
                    <a:lnTo>
                      <a:pt x="513" y="221"/>
                    </a:lnTo>
                    <a:lnTo>
                      <a:pt x="507" y="212"/>
                    </a:lnTo>
                    <a:lnTo>
                      <a:pt x="489" y="188"/>
                    </a:lnTo>
                    <a:lnTo>
                      <a:pt x="475" y="170"/>
                    </a:lnTo>
                    <a:lnTo>
                      <a:pt x="463" y="153"/>
                    </a:lnTo>
                    <a:lnTo>
                      <a:pt x="457" y="134"/>
                    </a:lnTo>
                    <a:lnTo>
                      <a:pt x="453" y="111"/>
                    </a:lnTo>
                    <a:lnTo>
                      <a:pt x="451" y="87"/>
                    </a:lnTo>
                    <a:lnTo>
                      <a:pt x="449" y="66"/>
                    </a:lnTo>
                    <a:lnTo>
                      <a:pt x="443" y="47"/>
                    </a:lnTo>
                    <a:lnTo>
                      <a:pt x="435" y="31"/>
                    </a:lnTo>
                    <a:lnTo>
                      <a:pt x="424" y="19"/>
                    </a:lnTo>
                    <a:lnTo>
                      <a:pt x="414" y="8"/>
                    </a:lnTo>
                    <a:lnTo>
                      <a:pt x="406" y="0"/>
                    </a:lnTo>
                    <a:lnTo>
                      <a:pt x="410" y="24"/>
                    </a:lnTo>
                    <a:lnTo>
                      <a:pt x="414" y="47"/>
                    </a:lnTo>
                    <a:lnTo>
                      <a:pt x="414" y="69"/>
                    </a:lnTo>
                    <a:lnTo>
                      <a:pt x="414" y="85"/>
                    </a:lnTo>
                    <a:lnTo>
                      <a:pt x="414" y="94"/>
                    </a:lnTo>
                    <a:lnTo>
                      <a:pt x="410" y="102"/>
                    </a:lnTo>
                    <a:lnTo>
                      <a:pt x="406" y="104"/>
                    </a:lnTo>
                    <a:lnTo>
                      <a:pt x="398" y="104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6" name=""/>
              <p:cNvSpPr/>
              <p:nvPr/>
            </p:nvSpPr>
            <p:spPr>
              <a:xfrm>
                <a:off x="6994800" y="4351320"/>
                <a:ext cx="186120" cy="290520"/>
              </a:xfrm>
              <a:custGeom>
                <a:avLst/>
                <a:gdLst/>
                <a:ahLst/>
                <a:rect l="l" t="t" r="r" b="b"/>
                <a:pathLst>
                  <a:path w="110" h="183">
                    <a:moveTo>
                      <a:pt x="32" y="65"/>
                    </a:moveTo>
                    <a:lnTo>
                      <a:pt x="46" y="58"/>
                    </a:lnTo>
                    <a:lnTo>
                      <a:pt x="56" y="47"/>
                    </a:lnTo>
                    <a:lnTo>
                      <a:pt x="64" y="35"/>
                    </a:lnTo>
                    <a:lnTo>
                      <a:pt x="74" y="21"/>
                    </a:lnTo>
                    <a:lnTo>
                      <a:pt x="84" y="9"/>
                    </a:lnTo>
                    <a:lnTo>
                      <a:pt x="96" y="0"/>
                    </a:lnTo>
                    <a:lnTo>
                      <a:pt x="106" y="4"/>
                    </a:lnTo>
                    <a:lnTo>
                      <a:pt x="110" y="23"/>
                    </a:lnTo>
                    <a:lnTo>
                      <a:pt x="110" y="47"/>
                    </a:lnTo>
                    <a:lnTo>
                      <a:pt x="108" y="65"/>
                    </a:lnTo>
                    <a:lnTo>
                      <a:pt x="104" y="82"/>
                    </a:lnTo>
                    <a:lnTo>
                      <a:pt x="106" y="98"/>
                    </a:lnTo>
                    <a:lnTo>
                      <a:pt x="106" y="115"/>
                    </a:lnTo>
                    <a:lnTo>
                      <a:pt x="102" y="131"/>
                    </a:lnTo>
                    <a:lnTo>
                      <a:pt x="94" y="145"/>
                    </a:lnTo>
                    <a:lnTo>
                      <a:pt x="82" y="152"/>
                    </a:lnTo>
                    <a:lnTo>
                      <a:pt x="70" y="157"/>
                    </a:lnTo>
                    <a:lnTo>
                      <a:pt x="58" y="164"/>
                    </a:lnTo>
                    <a:lnTo>
                      <a:pt x="48" y="171"/>
                    </a:lnTo>
                    <a:lnTo>
                      <a:pt x="42" y="178"/>
                    </a:lnTo>
                    <a:lnTo>
                      <a:pt x="36" y="183"/>
                    </a:lnTo>
                    <a:lnTo>
                      <a:pt x="26" y="181"/>
                    </a:lnTo>
                    <a:lnTo>
                      <a:pt x="16" y="174"/>
                    </a:lnTo>
                    <a:lnTo>
                      <a:pt x="8" y="162"/>
                    </a:lnTo>
                    <a:lnTo>
                      <a:pt x="0" y="141"/>
                    </a:lnTo>
                    <a:lnTo>
                      <a:pt x="0" y="112"/>
                    </a:lnTo>
                    <a:lnTo>
                      <a:pt x="10" y="84"/>
                    </a:lnTo>
                    <a:lnTo>
                      <a:pt x="32" y="65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7" name=""/>
              <p:cNvSpPr/>
              <p:nvPr/>
            </p:nvSpPr>
            <p:spPr>
              <a:xfrm>
                <a:off x="7529760" y="3338280"/>
                <a:ext cx="301680" cy="328680"/>
              </a:xfrm>
              <a:custGeom>
                <a:avLst/>
                <a:gdLst/>
                <a:ahLst/>
                <a:rect l="l" t="t" r="r" b="b"/>
                <a:pathLst>
                  <a:path w="179" h="207">
                    <a:moveTo>
                      <a:pt x="110" y="186"/>
                    </a:moveTo>
                    <a:lnTo>
                      <a:pt x="128" y="163"/>
                    </a:lnTo>
                    <a:lnTo>
                      <a:pt x="144" y="134"/>
                    </a:lnTo>
                    <a:lnTo>
                      <a:pt x="154" y="104"/>
                    </a:lnTo>
                    <a:lnTo>
                      <a:pt x="158" y="80"/>
                    </a:lnTo>
                    <a:lnTo>
                      <a:pt x="165" y="61"/>
                    </a:lnTo>
                    <a:lnTo>
                      <a:pt x="173" y="43"/>
                    </a:lnTo>
                    <a:lnTo>
                      <a:pt x="179" y="24"/>
                    </a:lnTo>
                    <a:lnTo>
                      <a:pt x="169" y="7"/>
                    </a:lnTo>
                    <a:lnTo>
                      <a:pt x="152" y="0"/>
                    </a:lnTo>
                    <a:lnTo>
                      <a:pt x="144" y="3"/>
                    </a:lnTo>
                    <a:lnTo>
                      <a:pt x="140" y="14"/>
                    </a:lnTo>
                    <a:lnTo>
                      <a:pt x="136" y="31"/>
                    </a:lnTo>
                    <a:lnTo>
                      <a:pt x="130" y="54"/>
                    </a:lnTo>
                    <a:lnTo>
                      <a:pt x="118" y="80"/>
                    </a:lnTo>
                    <a:lnTo>
                      <a:pt x="106" y="104"/>
                    </a:lnTo>
                    <a:lnTo>
                      <a:pt x="94" y="125"/>
                    </a:lnTo>
                    <a:lnTo>
                      <a:pt x="86" y="134"/>
                    </a:lnTo>
                    <a:lnTo>
                      <a:pt x="72" y="144"/>
                    </a:lnTo>
                    <a:lnTo>
                      <a:pt x="58" y="153"/>
                    </a:lnTo>
                    <a:lnTo>
                      <a:pt x="42" y="163"/>
                    </a:lnTo>
                    <a:lnTo>
                      <a:pt x="26" y="170"/>
                    </a:lnTo>
                    <a:lnTo>
                      <a:pt x="12" y="177"/>
                    </a:lnTo>
                    <a:lnTo>
                      <a:pt x="4" y="179"/>
                    </a:lnTo>
                    <a:lnTo>
                      <a:pt x="0" y="181"/>
                    </a:lnTo>
                    <a:lnTo>
                      <a:pt x="10" y="193"/>
                    </a:lnTo>
                    <a:lnTo>
                      <a:pt x="24" y="200"/>
                    </a:lnTo>
                    <a:lnTo>
                      <a:pt x="38" y="207"/>
                    </a:lnTo>
                    <a:lnTo>
                      <a:pt x="52" y="207"/>
                    </a:lnTo>
                    <a:lnTo>
                      <a:pt x="68" y="207"/>
                    </a:lnTo>
                    <a:lnTo>
                      <a:pt x="82" y="202"/>
                    </a:lnTo>
                    <a:lnTo>
                      <a:pt x="98" y="195"/>
                    </a:lnTo>
                    <a:lnTo>
                      <a:pt x="110" y="186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8" name=""/>
              <p:cNvSpPr/>
              <p:nvPr/>
            </p:nvSpPr>
            <p:spPr>
              <a:xfrm>
                <a:off x="7209720" y="4668840"/>
                <a:ext cx="396360" cy="226800"/>
              </a:xfrm>
              <a:custGeom>
                <a:avLst/>
                <a:gdLst/>
                <a:ahLst/>
                <a:rect l="l" t="t" r="r" b="b"/>
                <a:pathLst>
                  <a:path w="235" h="143">
                    <a:moveTo>
                      <a:pt x="40" y="7"/>
                    </a:moveTo>
                    <a:lnTo>
                      <a:pt x="50" y="4"/>
                    </a:lnTo>
                    <a:lnTo>
                      <a:pt x="58" y="2"/>
                    </a:lnTo>
                    <a:lnTo>
                      <a:pt x="68" y="2"/>
                    </a:lnTo>
                    <a:lnTo>
                      <a:pt x="76" y="0"/>
                    </a:lnTo>
                    <a:lnTo>
                      <a:pt x="84" y="0"/>
                    </a:lnTo>
                    <a:lnTo>
                      <a:pt x="94" y="2"/>
                    </a:lnTo>
                    <a:lnTo>
                      <a:pt x="102" y="7"/>
                    </a:lnTo>
                    <a:lnTo>
                      <a:pt x="112" y="14"/>
                    </a:lnTo>
                    <a:lnTo>
                      <a:pt x="122" y="23"/>
                    </a:lnTo>
                    <a:lnTo>
                      <a:pt x="132" y="33"/>
                    </a:lnTo>
                    <a:lnTo>
                      <a:pt x="140" y="44"/>
                    </a:lnTo>
                    <a:lnTo>
                      <a:pt x="150" y="54"/>
                    </a:lnTo>
                    <a:lnTo>
                      <a:pt x="159" y="66"/>
                    </a:lnTo>
                    <a:lnTo>
                      <a:pt x="169" y="75"/>
                    </a:lnTo>
                    <a:lnTo>
                      <a:pt x="177" y="82"/>
                    </a:lnTo>
                    <a:lnTo>
                      <a:pt x="187" y="89"/>
                    </a:lnTo>
                    <a:lnTo>
                      <a:pt x="205" y="103"/>
                    </a:lnTo>
                    <a:lnTo>
                      <a:pt x="221" y="120"/>
                    </a:lnTo>
                    <a:lnTo>
                      <a:pt x="231" y="136"/>
                    </a:lnTo>
                    <a:lnTo>
                      <a:pt x="235" y="143"/>
                    </a:lnTo>
                    <a:lnTo>
                      <a:pt x="167" y="124"/>
                    </a:lnTo>
                    <a:lnTo>
                      <a:pt x="124" y="131"/>
                    </a:lnTo>
                    <a:lnTo>
                      <a:pt x="120" y="131"/>
                    </a:lnTo>
                    <a:lnTo>
                      <a:pt x="112" y="131"/>
                    </a:lnTo>
                    <a:lnTo>
                      <a:pt x="100" y="129"/>
                    </a:lnTo>
                    <a:lnTo>
                      <a:pt x="86" y="124"/>
                    </a:lnTo>
                    <a:lnTo>
                      <a:pt x="70" y="117"/>
                    </a:lnTo>
                    <a:lnTo>
                      <a:pt x="54" y="108"/>
                    </a:lnTo>
                    <a:lnTo>
                      <a:pt x="42" y="94"/>
                    </a:lnTo>
                    <a:lnTo>
                      <a:pt x="34" y="75"/>
                    </a:lnTo>
                    <a:lnTo>
                      <a:pt x="28" y="63"/>
                    </a:lnTo>
                    <a:lnTo>
                      <a:pt x="18" y="51"/>
                    </a:lnTo>
                    <a:lnTo>
                      <a:pt x="10" y="44"/>
                    </a:lnTo>
                    <a:lnTo>
                      <a:pt x="2" y="35"/>
                    </a:lnTo>
                    <a:lnTo>
                      <a:pt x="0" y="26"/>
                    </a:lnTo>
                    <a:lnTo>
                      <a:pt x="4" y="19"/>
                    </a:lnTo>
                    <a:lnTo>
                      <a:pt x="18" y="12"/>
                    </a:lnTo>
                    <a:lnTo>
                      <a:pt x="40" y="7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" name=""/>
              <p:cNvSpPr/>
              <p:nvPr/>
            </p:nvSpPr>
            <p:spPr>
              <a:xfrm>
                <a:off x="7923240" y="5637240"/>
                <a:ext cx="184680" cy="247680"/>
              </a:xfrm>
              <a:custGeom>
                <a:avLst/>
                <a:gdLst/>
                <a:ahLst/>
                <a:rect l="l" t="t" r="r" b="b"/>
                <a:pathLst>
                  <a:path w="109" h="156">
                    <a:moveTo>
                      <a:pt x="30" y="83"/>
                    </a:moveTo>
                    <a:lnTo>
                      <a:pt x="38" y="78"/>
                    </a:lnTo>
                    <a:lnTo>
                      <a:pt x="49" y="71"/>
                    </a:lnTo>
                    <a:lnTo>
                      <a:pt x="61" y="59"/>
                    </a:lnTo>
                    <a:lnTo>
                      <a:pt x="71" y="45"/>
                    </a:lnTo>
                    <a:lnTo>
                      <a:pt x="83" y="33"/>
                    </a:lnTo>
                    <a:lnTo>
                      <a:pt x="93" y="19"/>
                    </a:lnTo>
                    <a:lnTo>
                      <a:pt x="101" y="10"/>
                    </a:lnTo>
                    <a:lnTo>
                      <a:pt x="105" y="3"/>
                    </a:lnTo>
                    <a:lnTo>
                      <a:pt x="109" y="0"/>
                    </a:lnTo>
                    <a:lnTo>
                      <a:pt x="109" y="5"/>
                    </a:lnTo>
                    <a:lnTo>
                      <a:pt x="109" y="19"/>
                    </a:lnTo>
                    <a:lnTo>
                      <a:pt x="107" y="40"/>
                    </a:lnTo>
                    <a:lnTo>
                      <a:pt x="103" y="62"/>
                    </a:lnTo>
                    <a:lnTo>
                      <a:pt x="93" y="78"/>
                    </a:lnTo>
                    <a:lnTo>
                      <a:pt x="81" y="90"/>
                    </a:lnTo>
                    <a:lnTo>
                      <a:pt x="69" y="97"/>
                    </a:lnTo>
                    <a:lnTo>
                      <a:pt x="63" y="104"/>
                    </a:lnTo>
                    <a:lnTo>
                      <a:pt x="59" y="118"/>
                    </a:lnTo>
                    <a:lnTo>
                      <a:pt x="59" y="134"/>
                    </a:lnTo>
                    <a:lnTo>
                      <a:pt x="59" y="146"/>
                    </a:lnTo>
                    <a:lnTo>
                      <a:pt x="51" y="153"/>
                    </a:lnTo>
                    <a:lnTo>
                      <a:pt x="34" y="156"/>
                    </a:lnTo>
                    <a:lnTo>
                      <a:pt x="14" y="151"/>
                    </a:lnTo>
                    <a:lnTo>
                      <a:pt x="2" y="139"/>
                    </a:lnTo>
                    <a:lnTo>
                      <a:pt x="0" y="123"/>
                    </a:lnTo>
                    <a:lnTo>
                      <a:pt x="4" y="104"/>
                    </a:lnTo>
                    <a:lnTo>
                      <a:pt x="14" y="90"/>
                    </a:lnTo>
                    <a:lnTo>
                      <a:pt x="30" y="83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0" name=""/>
              <p:cNvSpPr/>
              <p:nvPr/>
            </p:nvSpPr>
            <p:spPr>
              <a:xfrm>
                <a:off x="8024040" y="5406840"/>
                <a:ext cx="144000" cy="201600"/>
              </a:xfrm>
              <a:custGeom>
                <a:avLst/>
                <a:gdLst/>
                <a:ahLst/>
                <a:rect l="l" t="t" r="r" b="b"/>
                <a:pathLst>
                  <a:path w="86" h="127">
                    <a:moveTo>
                      <a:pt x="4" y="0"/>
                    </a:moveTo>
                    <a:lnTo>
                      <a:pt x="16" y="9"/>
                    </a:lnTo>
                    <a:lnTo>
                      <a:pt x="28" y="28"/>
                    </a:lnTo>
                    <a:lnTo>
                      <a:pt x="38" y="47"/>
                    </a:lnTo>
                    <a:lnTo>
                      <a:pt x="46" y="56"/>
                    </a:lnTo>
                    <a:lnTo>
                      <a:pt x="56" y="56"/>
                    </a:lnTo>
                    <a:lnTo>
                      <a:pt x="68" y="56"/>
                    </a:lnTo>
                    <a:lnTo>
                      <a:pt x="80" y="58"/>
                    </a:lnTo>
                    <a:lnTo>
                      <a:pt x="86" y="65"/>
                    </a:lnTo>
                    <a:lnTo>
                      <a:pt x="86" y="77"/>
                    </a:lnTo>
                    <a:lnTo>
                      <a:pt x="82" y="89"/>
                    </a:lnTo>
                    <a:lnTo>
                      <a:pt x="74" y="103"/>
                    </a:lnTo>
                    <a:lnTo>
                      <a:pt x="66" y="115"/>
                    </a:lnTo>
                    <a:lnTo>
                      <a:pt x="58" y="122"/>
                    </a:lnTo>
                    <a:lnTo>
                      <a:pt x="50" y="127"/>
                    </a:lnTo>
                    <a:lnTo>
                      <a:pt x="40" y="124"/>
                    </a:lnTo>
                    <a:lnTo>
                      <a:pt x="32" y="115"/>
                    </a:lnTo>
                    <a:lnTo>
                      <a:pt x="26" y="101"/>
                    </a:lnTo>
                    <a:lnTo>
                      <a:pt x="22" y="87"/>
                    </a:lnTo>
                    <a:lnTo>
                      <a:pt x="20" y="73"/>
                    </a:lnTo>
                    <a:lnTo>
                      <a:pt x="20" y="63"/>
                    </a:lnTo>
                    <a:lnTo>
                      <a:pt x="18" y="51"/>
                    </a:lnTo>
                    <a:lnTo>
                      <a:pt x="12" y="37"/>
                    </a:lnTo>
                    <a:lnTo>
                      <a:pt x="4" y="28"/>
                    </a:lnTo>
                    <a:lnTo>
                      <a:pt x="0" y="23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1" name=""/>
              <p:cNvSpPr/>
              <p:nvPr/>
            </p:nvSpPr>
            <p:spPr>
              <a:xfrm>
                <a:off x="2255400" y="4089240"/>
                <a:ext cx="258120" cy="141480"/>
              </a:xfrm>
              <a:custGeom>
                <a:avLst/>
                <a:gdLst/>
                <a:ahLst/>
                <a:rect l="l" t="t" r="r" b="b"/>
                <a:pathLst>
                  <a:path w="153" h="89">
                    <a:moveTo>
                      <a:pt x="0" y="9"/>
                    </a:moveTo>
                    <a:lnTo>
                      <a:pt x="6" y="0"/>
                    </a:lnTo>
                    <a:lnTo>
                      <a:pt x="16" y="0"/>
                    </a:lnTo>
                    <a:lnTo>
                      <a:pt x="32" y="4"/>
                    </a:lnTo>
                    <a:lnTo>
                      <a:pt x="48" y="14"/>
                    </a:lnTo>
                    <a:lnTo>
                      <a:pt x="66" y="23"/>
                    </a:lnTo>
                    <a:lnTo>
                      <a:pt x="84" y="35"/>
                    </a:lnTo>
                    <a:lnTo>
                      <a:pt x="100" y="47"/>
                    </a:lnTo>
                    <a:lnTo>
                      <a:pt x="112" y="54"/>
                    </a:lnTo>
                    <a:lnTo>
                      <a:pt x="132" y="63"/>
                    </a:lnTo>
                    <a:lnTo>
                      <a:pt x="149" y="75"/>
                    </a:lnTo>
                    <a:lnTo>
                      <a:pt x="153" y="84"/>
                    </a:lnTo>
                    <a:lnTo>
                      <a:pt x="143" y="89"/>
                    </a:lnTo>
                    <a:lnTo>
                      <a:pt x="132" y="89"/>
                    </a:lnTo>
                    <a:lnTo>
                      <a:pt x="120" y="87"/>
                    </a:lnTo>
                    <a:lnTo>
                      <a:pt x="110" y="84"/>
                    </a:lnTo>
                    <a:lnTo>
                      <a:pt x="98" y="82"/>
                    </a:lnTo>
                    <a:lnTo>
                      <a:pt x="88" y="82"/>
                    </a:lnTo>
                    <a:lnTo>
                      <a:pt x="80" y="80"/>
                    </a:lnTo>
                    <a:lnTo>
                      <a:pt x="76" y="77"/>
                    </a:lnTo>
                    <a:lnTo>
                      <a:pt x="74" y="77"/>
                    </a:lnTo>
                    <a:lnTo>
                      <a:pt x="70" y="75"/>
                    </a:lnTo>
                    <a:lnTo>
                      <a:pt x="62" y="70"/>
                    </a:lnTo>
                    <a:lnTo>
                      <a:pt x="50" y="63"/>
                    </a:lnTo>
                    <a:lnTo>
                      <a:pt x="36" y="54"/>
                    </a:lnTo>
                    <a:lnTo>
                      <a:pt x="22" y="42"/>
                    </a:lnTo>
                    <a:lnTo>
                      <a:pt x="10" y="30"/>
                    </a:lnTo>
                    <a:lnTo>
                      <a:pt x="2" y="18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2" name=""/>
              <p:cNvSpPr/>
              <p:nvPr/>
            </p:nvSpPr>
            <p:spPr>
              <a:xfrm>
                <a:off x="5270400" y="4921200"/>
                <a:ext cx="183240" cy="412560"/>
              </a:xfrm>
              <a:custGeom>
                <a:avLst/>
                <a:gdLst/>
                <a:ahLst/>
                <a:rect l="l" t="t" r="r" b="b"/>
                <a:pathLst>
                  <a:path w="109" h="260">
                    <a:moveTo>
                      <a:pt x="73" y="4"/>
                    </a:moveTo>
                    <a:lnTo>
                      <a:pt x="93" y="0"/>
                    </a:lnTo>
                    <a:lnTo>
                      <a:pt x="103" y="4"/>
                    </a:lnTo>
                    <a:lnTo>
                      <a:pt x="109" y="18"/>
                    </a:lnTo>
                    <a:lnTo>
                      <a:pt x="109" y="37"/>
                    </a:lnTo>
                    <a:lnTo>
                      <a:pt x="107" y="58"/>
                    </a:lnTo>
                    <a:lnTo>
                      <a:pt x="103" y="82"/>
                    </a:lnTo>
                    <a:lnTo>
                      <a:pt x="99" y="103"/>
                    </a:lnTo>
                    <a:lnTo>
                      <a:pt x="97" y="122"/>
                    </a:lnTo>
                    <a:lnTo>
                      <a:pt x="97" y="157"/>
                    </a:lnTo>
                    <a:lnTo>
                      <a:pt x="95" y="192"/>
                    </a:lnTo>
                    <a:lnTo>
                      <a:pt x="91" y="223"/>
                    </a:lnTo>
                    <a:lnTo>
                      <a:pt x="87" y="242"/>
                    </a:lnTo>
                    <a:lnTo>
                      <a:pt x="83" y="246"/>
                    </a:lnTo>
                    <a:lnTo>
                      <a:pt x="77" y="251"/>
                    </a:lnTo>
                    <a:lnTo>
                      <a:pt x="67" y="256"/>
                    </a:lnTo>
                    <a:lnTo>
                      <a:pt x="57" y="260"/>
                    </a:lnTo>
                    <a:lnTo>
                      <a:pt x="45" y="260"/>
                    </a:lnTo>
                    <a:lnTo>
                      <a:pt x="35" y="258"/>
                    </a:lnTo>
                    <a:lnTo>
                      <a:pt x="27" y="249"/>
                    </a:lnTo>
                    <a:lnTo>
                      <a:pt x="19" y="237"/>
                    </a:lnTo>
                    <a:lnTo>
                      <a:pt x="8" y="204"/>
                    </a:lnTo>
                    <a:lnTo>
                      <a:pt x="2" y="176"/>
                    </a:lnTo>
                    <a:lnTo>
                      <a:pt x="0" y="152"/>
                    </a:lnTo>
                    <a:lnTo>
                      <a:pt x="2" y="136"/>
                    </a:lnTo>
                    <a:lnTo>
                      <a:pt x="8" y="119"/>
                    </a:lnTo>
                    <a:lnTo>
                      <a:pt x="19" y="101"/>
                    </a:lnTo>
                    <a:lnTo>
                      <a:pt x="33" y="87"/>
                    </a:lnTo>
                    <a:lnTo>
                      <a:pt x="45" y="82"/>
                    </a:lnTo>
                    <a:lnTo>
                      <a:pt x="53" y="70"/>
                    </a:lnTo>
                    <a:lnTo>
                      <a:pt x="59" y="44"/>
                    </a:lnTo>
                    <a:lnTo>
                      <a:pt x="65" y="18"/>
                    </a:lnTo>
                    <a:lnTo>
                      <a:pt x="73" y="4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83" name=""/>
            <p:cNvGrpSpPr/>
            <p:nvPr/>
          </p:nvGrpSpPr>
          <p:grpSpPr>
            <a:xfrm>
              <a:off x="76320" y="1427040"/>
              <a:ext cx="8686800" cy="4789440"/>
              <a:chOff x="76320" y="1427040"/>
              <a:chExt cx="8686800" cy="4789440"/>
            </a:xfrm>
          </p:grpSpPr>
          <p:sp>
            <p:nvSpPr>
              <p:cNvPr id="184" name=""/>
              <p:cNvSpPr/>
              <p:nvPr/>
            </p:nvSpPr>
            <p:spPr>
              <a:xfrm>
                <a:off x="2157480" y="4243320"/>
                <a:ext cx="1068480" cy="1973160"/>
              </a:xfrm>
              <a:custGeom>
                <a:avLst/>
                <a:gdLst/>
                <a:ahLst/>
                <a:rect l="l" t="t" r="r" b="b"/>
                <a:pathLst>
                  <a:path w="627" h="1243">
                    <a:moveTo>
                      <a:pt x="20" y="80"/>
                    </a:moveTo>
                    <a:lnTo>
                      <a:pt x="8" y="134"/>
                    </a:lnTo>
                    <a:lnTo>
                      <a:pt x="0" y="207"/>
                    </a:lnTo>
                    <a:lnTo>
                      <a:pt x="2" y="285"/>
                    </a:lnTo>
                    <a:lnTo>
                      <a:pt x="16" y="348"/>
                    </a:lnTo>
                    <a:lnTo>
                      <a:pt x="30" y="372"/>
                    </a:lnTo>
                    <a:lnTo>
                      <a:pt x="46" y="395"/>
                    </a:lnTo>
                    <a:lnTo>
                      <a:pt x="64" y="416"/>
                    </a:lnTo>
                    <a:lnTo>
                      <a:pt x="82" y="437"/>
                    </a:lnTo>
                    <a:lnTo>
                      <a:pt x="98" y="459"/>
                    </a:lnTo>
                    <a:lnTo>
                      <a:pt x="114" y="480"/>
                    </a:lnTo>
                    <a:lnTo>
                      <a:pt x="124" y="501"/>
                    </a:lnTo>
                    <a:lnTo>
                      <a:pt x="132" y="524"/>
                    </a:lnTo>
                    <a:lnTo>
                      <a:pt x="140" y="571"/>
                    </a:lnTo>
                    <a:lnTo>
                      <a:pt x="142" y="625"/>
                    </a:lnTo>
                    <a:lnTo>
                      <a:pt x="138" y="682"/>
                    </a:lnTo>
                    <a:lnTo>
                      <a:pt x="128" y="740"/>
                    </a:lnTo>
                    <a:lnTo>
                      <a:pt x="120" y="778"/>
                    </a:lnTo>
                    <a:lnTo>
                      <a:pt x="116" y="816"/>
                    </a:lnTo>
                    <a:lnTo>
                      <a:pt x="114" y="856"/>
                    </a:lnTo>
                    <a:lnTo>
                      <a:pt x="112" y="893"/>
                    </a:lnTo>
                    <a:lnTo>
                      <a:pt x="110" y="928"/>
                    </a:lnTo>
                    <a:lnTo>
                      <a:pt x="108" y="961"/>
                    </a:lnTo>
                    <a:lnTo>
                      <a:pt x="104" y="992"/>
                    </a:lnTo>
                    <a:lnTo>
                      <a:pt x="100" y="1015"/>
                    </a:lnTo>
                    <a:lnTo>
                      <a:pt x="92" y="1039"/>
                    </a:lnTo>
                    <a:lnTo>
                      <a:pt x="86" y="1067"/>
                    </a:lnTo>
                    <a:lnTo>
                      <a:pt x="82" y="1093"/>
                    </a:lnTo>
                    <a:lnTo>
                      <a:pt x="88" y="1119"/>
                    </a:lnTo>
                    <a:lnTo>
                      <a:pt x="98" y="1147"/>
                    </a:lnTo>
                    <a:lnTo>
                      <a:pt x="112" y="1180"/>
                    </a:lnTo>
                    <a:lnTo>
                      <a:pt x="126" y="1210"/>
                    </a:lnTo>
                    <a:lnTo>
                      <a:pt x="142" y="1229"/>
                    </a:lnTo>
                    <a:lnTo>
                      <a:pt x="152" y="1234"/>
                    </a:lnTo>
                    <a:lnTo>
                      <a:pt x="162" y="1236"/>
                    </a:lnTo>
                    <a:lnTo>
                      <a:pt x="173" y="1241"/>
                    </a:lnTo>
                    <a:lnTo>
                      <a:pt x="183" y="1241"/>
                    </a:lnTo>
                    <a:lnTo>
                      <a:pt x="195" y="1243"/>
                    </a:lnTo>
                    <a:lnTo>
                      <a:pt x="203" y="1243"/>
                    </a:lnTo>
                    <a:lnTo>
                      <a:pt x="211" y="1241"/>
                    </a:lnTo>
                    <a:lnTo>
                      <a:pt x="217" y="1239"/>
                    </a:lnTo>
                    <a:lnTo>
                      <a:pt x="217" y="1229"/>
                    </a:lnTo>
                    <a:lnTo>
                      <a:pt x="211" y="1225"/>
                    </a:lnTo>
                    <a:lnTo>
                      <a:pt x="205" y="1217"/>
                    </a:lnTo>
                    <a:lnTo>
                      <a:pt x="197" y="1206"/>
                    </a:lnTo>
                    <a:lnTo>
                      <a:pt x="189" y="1192"/>
                    </a:lnTo>
                    <a:lnTo>
                      <a:pt x="183" y="1173"/>
                    </a:lnTo>
                    <a:lnTo>
                      <a:pt x="179" y="1147"/>
                    </a:lnTo>
                    <a:lnTo>
                      <a:pt x="181" y="1112"/>
                    </a:lnTo>
                    <a:lnTo>
                      <a:pt x="189" y="1079"/>
                    </a:lnTo>
                    <a:lnTo>
                      <a:pt x="199" y="1058"/>
                    </a:lnTo>
                    <a:lnTo>
                      <a:pt x="213" y="1041"/>
                    </a:lnTo>
                    <a:lnTo>
                      <a:pt x="229" y="1025"/>
                    </a:lnTo>
                    <a:lnTo>
                      <a:pt x="245" y="1006"/>
                    </a:lnTo>
                    <a:lnTo>
                      <a:pt x="255" y="982"/>
                    </a:lnTo>
                    <a:lnTo>
                      <a:pt x="263" y="957"/>
                    </a:lnTo>
                    <a:lnTo>
                      <a:pt x="271" y="933"/>
                    </a:lnTo>
                    <a:lnTo>
                      <a:pt x="281" y="914"/>
                    </a:lnTo>
                    <a:lnTo>
                      <a:pt x="293" y="905"/>
                    </a:lnTo>
                    <a:lnTo>
                      <a:pt x="307" y="898"/>
                    </a:lnTo>
                    <a:lnTo>
                      <a:pt x="321" y="889"/>
                    </a:lnTo>
                    <a:lnTo>
                      <a:pt x="334" y="877"/>
                    </a:lnTo>
                    <a:lnTo>
                      <a:pt x="346" y="858"/>
                    </a:lnTo>
                    <a:lnTo>
                      <a:pt x="356" y="842"/>
                    </a:lnTo>
                    <a:lnTo>
                      <a:pt x="366" y="827"/>
                    </a:lnTo>
                    <a:lnTo>
                      <a:pt x="376" y="813"/>
                    </a:lnTo>
                    <a:lnTo>
                      <a:pt x="386" y="799"/>
                    </a:lnTo>
                    <a:lnTo>
                      <a:pt x="394" y="785"/>
                    </a:lnTo>
                    <a:lnTo>
                      <a:pt x="404" y="769"/>
                    </a:lnTo>
                    <a:lnTo>
                      <a:pt x="412" y="755"/>
                    </a:lnTo>
                    <a:lnTo>
                      <a:pt x="416" y="743"/>
                    </a:lnTo>
                    <a:lnTo>
                      <a:pt x="422" y="731"/>
                    </a:lnTo>
                    <a:lnTo>
                      <a:pt x="430" y="719"/>
                    </a:lnTo>
                    <a:lnTo>
                      <a:pt x="434" y="703"/>
                    </a:lnTo>
                    <a:lnTo>
                      <a:pt x="432" y="684"/>
                    </a:lnTo>
                    <a:lnTo>
                      <a:pt x="430" y="668"/>
                    </a:lnTo>
                    <a:lnTo>
                      <a:pt x="434" y="656"/>
                    </a:lnTo>
                    <a:lnTo>
                      <a:pt x="444" y="651"/>
                    </a:lnTo>
                    <a:lnTo>
                      <a:pt x="456" y="649"/>
                    </a:lnTo>
                    <a:lnTo>
                      <a:pt x="466" y="649"/>
                    </a:lnTo>
                    <a:lnTo>
                      <a:pt x="478" y="644"/>
                    </a:lnTo>
                    <a:lnTo>
                      <a:pt x="490" y="639"/>
                    </a:lnTo>
                    <a:lnTo>
                      <a:pt x="505" y="632"/>
                    </a:lnTo>
                    <a:lnTo>
                      <a:pt x="519" y="625"/>
                    </a:lnTo>
                    <a:lnTo>
                      <a:pt x="533" y="623"/>
                    </a:lnTo>
                    <a:lnTo>
                      <a:pt x="545" y="621"/>
                    </a:lnTo>
                    <a:lnTo>
                      <a:pt x="555" y="611"/>
                    </a:lnTo>
                    <a:lnTo>
                      <a:pt x="563" y="599"/>
                    </a:lnTo>
                    <a:lnTo>
                      <a:pt x="571" y="588"/>
                    </a:lnTo>
                    <a:lnTo>
                      <a:pt x="579" y="567"/>
                    </a:lnTo>
                    <a:lnTo>
                      <a:pt x="589" y="534"/>
                    </a:lnTo>
                    <a:lnTo>
                      <a:pt x="599" y="498"/>
                    </a:lnTo>
                    <a:lnTo>
                      <a:pt x="607" y="470"/>
                    </a:lnTo>
                    <a:lnTo>
                      <a:pt x="611" y="447"/>
                    </a:lnTo>
                    <a:lnTo>
                      <a:pt x="617" y="421"/>
                    </a:lnTo>
                    <a:lnTo>
                      <a:pt x="621" y="397"/>
                    </a:lnTo>
                    <a:lnTo>
                      <a:pt x="625" y="379"/>
                    </a:lnTo>
                    <a:lnTo>
                      <a:pt x="627" y="360"/>
                    </a:lnTo>
                    <a:lnTo>
                      <a:pt x="625" y="336"/>
                    </a:lnTo>
                    <a:lnTo>
                      <a:pt x="619" y="313"/>
                    </a:lnTo>
                    <a:lnTo>
                      <a:pt x="613" y="301"/>
                    </a:lnTo>
                    <a:lnTo>
                      <a:pt x="607" y="299"/>
                    </a:lnTo>
                    <a:lnTo>
                      <a:pt x="599" y="294"/>
                    </a:lnTo>
                    <a:lnTo>
                      <a:pt x="589" y="292"/>
                    </a:lnTo>
                    <a:lnTo>
                      <a:pt x="579" y="287"/>
                    </a:lnTo>
                    <a:lnTo>
                      <a:pt x="571" y="282"/>
                    </a:lnTo>
                    <a:lnTo>
                      <a:pt x="561" y="275"/>
                    </a:lnTo>
                    <a:lnTo>
                      <a:pt x="555" y="268"/>
                    </a:lnTo>
                    <a:lnTo>
                      <a:pt x="551" y="261"/>
                    </a:lnTo>
                    <a:lnTo>
                      <a:pt x="545" y="247"/>
                    </a:lnTo>
                    <a:lnTo>
                      <a:pt x="537" y="235"/>
                    </a:lnTo>
                    <a:lnTo>
                      <a:pt x="527" y="228"/>
                    </a:lnTo>
                    <a:lnTo>
                      <a:pt x="517" y="226"/>
                    </a:lnTo>
                    <a:lnTo>
                      <a:pt x="511" y="226"/>
                    </a:lnTo>
                    <a:lnTo>
                      <a:pt x="503" y="226"/>
                    </a:lnTo>
                    <a:lnTo>
                      <a:pt x="495" y="226"/>
                    </a:lnTo>
                    <a:lnTo>
                      <a:pt x="484" y="226"/>
                    </a:lnTo>
                    <a:lnTo>
                      <a:pt x="474" y="224"/>
                    </a:lnTo>
                    <a:lnTo>
                      <a:pt x="466" y="219"/>
                    </a:lnTo>
                    <a:lnTo>
                      <a:pt x="460" y="214"/>
                    </a:lnTo>
                    <a:lnTo>
                      <a:pt x="454" y="207"/>
                    </a:lnTo>
                    <a:lnTo>
                      <a:pt x="444" y="188"/>
                    </a:lnTo>
                    <a:lnTo>
                      <a:pt x="430" y="162"/>
                    </a:lnTo>
                    <a:lnTo>
                      <a:pt x="418" y="141"/>
                    </a:lnTo>
                    <a:lnTo>
                      <a:pt x="406" y="127"/>
                    </a:lnTo>
                    <a:lnTo>
                      <a:pt x="398" y="120"/>
                    </a:lnTo>
                    <a:lnTo>
                      <a:pt x="384" y="108"/>
                    </a:lnTo>
                    <a:lnTo>
                      <a:pt x="366" y="94"/>
                    </a:lnTo>
                    <a:lnTo>
                      <a:pt x="344" y="78"/>
                    </a:lnTo>
                    <a:lnTo>
                      <a:pt x="319" y="64"/>
                    </a:lnTo>
                    <a:lnTo>
                      <a:pt x="295" y="50"/>
                    </a:lnTo>
                    <a:lnTo>
                      <a:pt x="271" y="40"/>
                    </a:lnTo>
                    <a:lnTo>
                      <a:pt x="249" y="36"/>
                    </a:lnTo>
                    <a:lnTo>
                      <a:pt x="229" y="33"/>
                    </a:lnTo>
                    <a:lnTo>
                      <a:pt x="213" y="31"/>
                    </a:lnTo>
                    <a:lnTo>
                      <a:pt x="197" y="29"/>
                    </a:lnTo>
                    <a:lnTo>
                      <a:pt x="185" y="26"/>
                    </a:lnTo>
                    <a:lnTo>
                      <a:pt x="173" y="26"/>
                    </a:lnTo>
                    <a:lnTo>
                      <a:pt x="162" y="24"/>
                    </a:lnTo>
                    <a:lnTo>
                      <a:pt x="156" y="24"/>
                    </a:lnTo>
                    <a:lnTo>
                      <a:pt x="150" y="26"/>
                    </a:lnTo>
                    <a:lnTo>
                      <a:pt x="142" y="26"/>
                    </a:lnTo>
                    <a:lnTo>
                      <a:pt x="134" y="21"/>
                    </a:lnTo>
                    <a:lnTo>
                      <a:pt x="126" y="14"/>
                    </a:lnTo>
                    <a:lnTo>
                      <a:pt x="120" y="7"/>
                    </a:lnTo>
                    <a:lnTo>
                      <a:pt x="112" y="3"/>
                    </a:lnTo>
                    <a:lnTo>
                      <a:pt x="104" y="0"/>
                    </a:lnTo>
                    <a:lnTo>
                      <a:pt x="94" y="5"/>
                    </a:lnTo>
                    <a:lnTo>
                      <a:pt x="86" y="10"/>
                    </a:lnTo>
                    <a:lnTo>
                      <a:pt x="78" y="19"/>
                    </a:lnTo>
                    <a:lnTo>
                      <a:pt x="68" y="33"/>
                    </a:lnTo>
                    <a:lnTo>
                      <a:pt x="60" y="45"/>
                    </a:lnTo>
                    <a:lnTo>
                      <a:pt x="50" y="54"/>
                    </a:lnTo>
                    <a:lnTo>
                      <a:pt x="46" y="57"/>
                    </a:lnTo>
                    <a:lnTo>
                      <a:pt x="38" y="61"/>
                    </a:lnTo>
                    <a:lnTo>
                      <a:pt x="28" y="71"/>
                    </a:lnTo>
                    <a:lnTo>
                      <a:pt x="20" y="80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5" name=""/>
              <p:cNvSpPr/>
              <p:nvPr/>
            </p:nvSpPr>
            <p:spPr>
              <a:xfrm>
                <a:off x="76320" y="2162160"/>
                <a:ext cx="2711520" cy="2207880"/>
              </a:xfrm>
              <a:custGeom>
                <a:avLst/>
                <a:gdLst/>
                <a:ahLst/>
                <a:rect l="l" t="t" r="r" b="b"/>
                <a:pathLst>
                  <a:path w="1590" h="1391">
                    <a:moveTo>
                      <a:pt x="1161" y="1011"/>
                    </a:moveTo>
                    <a:lnTo>
                      <a:pt x="1147" y="1013"/>
                    </a:lnTo>
                    <a:lnTo>
                      <a:pt x="1135" y="1006"/>
                    </a:lnTo>
                    <a:lnTo>
                      <a:pt x="1123" y="1001"/>
                    </a:lnTo>
                    <a:lnTo>
                      <a:pt x="1109" y="1008"/>
                    </a:lnTo>
                    <a:lnTo>
                      <a:pt x="1095" y="1022"/>
                    </a:lnTo>
                    <a:lnTo>
                      <a:pt x="1087" y="1029"/>
                    </a:lnTo>
                    <a:lnTo>
                      <a:pt x="1077" y="1034"/>
                    </a:lnTo>
                    <a:lnTo>
                      <a:pt x="1065" y="1036"/>
                    </a:lnTo>
                    <a:lnTo>
                      <a:pt x="1057" y="1036"/>
                    </a:lnTo>
                    <a:lnTo>
                      <a:pt x="1046" y="1036"/>
                    </a:lnTo>
                    <a:lnTo>
                      <a:pt x="1036" y="1036"/>
                    </a:lnTo>
                    <a:lnTo>
                      <a:pt x="1026" y="1036"/>
                    </a:lnTo>
                    <a:lnTo>
                      <a:pt x="1018" y="1043"/>
                    </a:lnTo>
                    <a:lnTo>
                      <a:pt x="1010" y="1053"/>
                    </a:lnTo>
                    <a:lnTo>
                      <a:pt x="1002" y="1069"/>
                    </a:lnTo>
                    <a:lnTo>
                      <a:pt x="998" y="1093"/>
                    </a:lnTo>
                    <a:lnTo>
                      <a:pt x="996" y="1119"/>
                    </a:lnTo>
                    <a:lnTo>
                      <a:pt x="998" y="1140"/>
                    </a:lnTo>
                    <a:lnTo>
                      <a:pt x="1006" y="1156"/>
                    </a:lnTo>
                    <a:lnTo>
                      <a:pt x="1014" y="1170"/>
                    </a:lnTo>
                    <a:lnTo>
                      <a:pt x="1024" y="1182"/>
                    </a:lnTo>
                    <a:lnTo>
                      <a:pt x="1034" y="1192"/>
                    </a:lnTo>
                    <a:lnTo>
                      <a:pt x="1044" y="1196"/>
                    </a:lnTo>
                    <a:lnTo>
                      <a:pt x="1053" y="1201"/>
                    </a:lnTo>
                    <a:lnTo>
                      <a:pt x="1061" y="1201"/>
                    </a:lnTo>
                    <a:lnTo>
                      <a:pt x="1069" y="1199"/>
                    </a:lnTo>
                    <a:lnTo>
                      <a:pt x="1077" y="1194"/>
                    </a:lnTo>
                    <a:lnTo>
                      <a:pt x="1087" y="1187"/>
                    </a:lnTo>
                    <a:lnTo>
                      <a:pt x="1095" y="1180"/>
                    </a:lnTo>
                    <a:lnTo>
                      <a:pt x="1103" y="1170"/>
                    </a:lnTo>
                    <a:lnTo>
                      <a:pt x="1111" y="1163"/>
                    </a:lnTo>
                    <a:lnTo>
                      <a:pt x="1119" y="1154"/>
                    </a:lnTo>
                    <a:lnTo>
                      <a:pt x="1131" y="1152"/>
                    </a:lnTo>
                    <a:lnTo>
                      <a:pt x="1137" y="1168"/>
                    </a:lnTo>
                    <a:lnTo>
                      <a:pt x="1137" y="1192"/>
                    </a:lnTo>
                    <a:lnTo>
                      <a:pt x="1131" y="1213"/>
                    </a:lnTo>
                    <a:lnTo>
                      <a:pt x="1125" y="1227"/>
                    </a:lnTo>
                    <a:lnTo>
                      <a:pt x="1129" y="1234"/>
                    </a:lnTo>
                    <a:lnTo>
                      <a:pt x="1137" y="1241"/>
                    </a:lnTo>
                    <a:lnTo>
                      <a:pt x="1149" y="1243"/>
                    </a:lnTo>
                    <a:lnTo>
                      <a:pt x="1161" y="1248"/>
                    </a:lnTo>
                    <a:lnTo>
                      <a:pt x="1173" y="1257"/>
                    </a:lnTo>
                    <a:lnTo>
                      <a:pt x="1185" y="1274"/>
                    </a:lnTo>
                    <a:lnTo>
                      <a:pt x="1191" y="1297"/>
                    </a:lnTo>
                    <a:lnTo>
                      <a:pt x="1193" y="1318"/>
                    </a:lnTo>
                    <a:lnTo>
                      <a:pt x="1195" y="1332"/>
                    </a:lnTo>
                    <a:lnTo>
                      <a:pt x="1197" y="1347"/>
                    </a:lnTo>
                    <a:lnTo>
                      <a:pt x="1203" y="1356"/>
                    </a:lnTo>
                    <a:lnTo>
                      <a:pt x="1211" y="1361"/>
                    </a:lnTo>
                    <a:lnTo>
                      <a:pt x="1224" y="1365"/>
                    </a:lnTo>
                    <a:lnTo>
                      <a:pt x="1236" y="1368"/>
                    </a:lnTo>
                    <a:lnTo>
                      <a:pt x="1246" y="1370"/>
                    </a:lnTo>
                    <a:lnTo>
                      <a:pt x="1254" y="1370"/>
                    </a:lnTo>
                    <a:lnTo>
                      <a:pt x="1258" y="1368"/>
                    </a:lnTo>
                    <a:lnTo>
                      <a:pt x="1260" y="1368"/>
                    </a:lnTo>
                    <a:lnTo>
                      <a:pt x="1260" y="1370"/>
                    </a:lnTo>
                    <a:lnTo>
                      <a:pt x="1258" y="1375"/>
                    </a:lnTo>
                    <a:lnTo>
                      <a:pt x="1254" y="1382"/>
                    </a:lnTo>
                    <a:lnTo>
                      <a:pt x="1248" y="1389"/>
                    </a:lnTo>
                    <a:lnTo>
                      <a:pt x="1240" y="1391"/>
                    </a:lnTo>
                    <a:lnTo>
                      <a:pt x="1234" y="1391"/>
                    </a:lnTo>
                    <a:lnTo>
                      <a:pt x="1224" y="1389"/>
                    </a:lnTo>
                    <a:lnTo>
                      <a:pt x="1215" y="1389"/>
                    </a:lnTo>
                    <a:lnTo>
                      <a:pt x="1205" y="1384"/>
                    </a:lnTo>
                    <a:lnTo>
                      <a:pt x="1195" y="1382"/>
                    </a:lnTo>
                    <a:lnTo>
                      <a:pt x="1185" y="1379"/>
                    </a:lnTo>
                    <a:lnTo>
                      <a:pt x="1179" y="1375"/>
                    </a:lnTo>
                    <a:lnTo>
                      <a:pt x="1175" y="1372"/>
                    </a:lnTo>
                    <a:lnTo>
                      <a:pt x="1169" y="1368"/>
                    </a:lnTo>
                    <a:lnTo>
                      <a:pt x="1159" y="1361"/>
                    </a:lnTo>
                    <a:lnTo>
                      <a:pt x="1147" y="1351"/>
                    </a:lnTo>
                    <a:lnTo>
                      <a:pt x="1133" y="1340"/>
                    </a:lnTo>
                    <a:lnTo>
                      <a:pt x="1121" y="1328"/>
                    </a:lnTo>
                    <a:lnTo>
                      <a:pt x="1113" y="1318"/>
                    </a:lnTo>
                    <a:lnTo>
                      <a:pt x="1107" y="1309"/>
                    </a:lnTo>
                    <a:lnTo>
                      <a:pt x="1101" y="1302"/>
                    </a:lnTo>
                    <a:lnTo>
                      <a:pt x="1095" y="1295"/>
                    </a:lnTo>
                    <a:lnTo>
                      <a:pt x="1087" y="1288"/>
                    </a:lnTo>
                    <a:lnTo>
                      <a:pt x="1075" y="1281"/>
                    </a:lnTo>
                    <a:lnTo>
                      <a:pt x="1059" y="1274"/>
                    </a:lnTo>
                    <a:lnTo>
                      <a:pt x="1046" y="1269"/>
                    </a:lnTo>
                    <a:lnTo>
                      <a:pt x="1032" y="1262"/>
                    </a:lnTo>
                    <a:lnTo>
                      <a:pt x="1020" y="1257"/>
                    </a:lnTo>
                    <a:lnTo>
                      <a:pt x="1008" y="1250"/>
                    </a:lnTo>
                    <a:lnTo>
                      <a:pt x="996" y="1246"/>
                    </a:lnTo>
                    <a:lnTo>
                      <a:pt x="986" y="1241"/>
                    </a:lnTo>
                    <a:lnTo>
                      <a:pt x="976" y="1236"/>
                    </a:lnTo>
                    <a:lnTo>
                      <a:pt x="966" y="1231"/>
                    </a:lnTo>
                    <a:lnTo>
                      <a:pt x="956" y="1227"/>
                    </a:lnTo>
                    <a:lnTo>
                      <a:pt x="946" y="1217"/>
                    </a:lnTo>
                    <a:lnTo>
                      <a:pt x="936" y="1206"/>
                    </a:lnTo>
                    <a:lnTo>
                      <a:pt x="926" y="1194"/>
                    </a:lnTo>
                    <a:lnTo>
                      <a:pt x="918" y="1182"/>
                    </a:lnTo>
                    <a:lnTo>
                      <a:pt x="910" y="1170"/>
                    </a:lnTo>
                    <a:lnTo>
                      <a:pt x="902" y="1161"/>
                    </a:lnTo>
                    <a:lnTo>
                      <a:pt x="898" y="1156"/>
                    </a:lnTo>
                    <a:lnTo>
                      <a:pt x="890" y="1147"/>
                    </a:lnTo>
                    <a:lnTo>
                      <a:pt x="879" y="1133"/>
                    </a:lnTo>
                    <a:lnTo>
                      <a:pt x="869" y="1121"/>
                    </a:lnTo>
                    <a:lnTo>
                      <a:pt x="855" y="1114"/>
                    </a:lnTo>
                    <a:lnTo>
                      <a:pt x="845" y="1112"/>
                    </a:lnTo>
                    <a:lnTo>
                      <a:pt x="835" y="1109"/>
                    </a:lnTo>
                    <a:lnTo>
                      <a:pt x="823" y="1105"/>
                    </a:lnTo>
                    <a:lnTo>
                      <a:pt x="811" y="1100"/>
                    </a:lnTo>
                    <a:lnTo>
                      <a:pt x="799" y="1093"/>
                    </a:lnTo>
                    <a:lnTo>
                      <a:pt x="787" y="1083"/>
                    </a:lnTo>
                    <a:lnTo>
                      <a:pt x="777" y="1076"/>
                    </a:lnTo>
                    <a:lnTo>
                      <a:pt x="767" y="1065"/>
                    </a:lnTo>
                    <a:lnTo>
                      <a:pt x="749" y="1043"/>
                    </a:lnTo>
                    <a:lnTo>
                      <a:pt x="733" y="1022"/>
                    </a:lnTo>
                    <a:lnTo>
                      <a:pt x="720" y="1001"/>
                    </a:lnTo>
                    <a:lnTo>
                      <a:pt x="714" y="982"/>
                    </a:lnTo>
                    <a:lnTo>
                      <a:pt x="708" y="964"/>
                    </a:lnTo>
                    <a:lnTo>
                      <a:pt x="704" y="945"/>
                    </a:lnTo>
                    <a:lnTo>
                      <a:pt x="698" y="926"/>
                    </a:lnTo>
                    <a:lnTo>
                      <a:pt x="692" y="910"/>
                    </a:lnTo>
                    <a:lnTo>
                      <a:pt x="688" y="902"/>
                    </a:lnTo>
                    <a:lnTo>
                      <a:pt x="682" y="893"/>
                    </a:lnTo>
                    <a:lnTo>
                      <a:pt x="672" y="884"/>
                    </a:lnTo>
                    <a:lnTo>
                      <a:pt x="662" y="872"/>
                    </a:lnTo>
                    <a:lnTo>
                      <a:pt x="652" y="863"/>
                    </a:lnTo>
                    <a:lnTo>
                      <a:pt x="640" y="848"/>
                    </a:lnTo>
                    <a:lnTo>
                      <a:pt x="632" y="837"/>
                    </a:lnTo>
                    <a:lnTo>
                      <a:pt x="624" y="823"/>
                    </a:lnTo>
                    <a:lnTo>
                      <a:pt x="618" y="792"/>
                    </a:lnTo>
                    <a:lnTo>
                      <a:pt x="618" y="759"/>
                    </a:lnTo>
                    <a:lnTo>
                      <a:pt x="624" y="731"/>
                    </a:lnTo>
                    <a:lnTo>
                      <a:pt x="630" y="712"/>
                    </a:lnTo>
                    <a:lnTo>
                      <a:pt x="632" y="691"/>
                    </a:lnTo>
                    <a:lnTo>
                      <a:pt x="632" y="663"/>
                    </a:lnTo>
                    <a:lnTo>
                      <a:pt x="630" y="630"/>
                    </a:lnTo>
                    <a:lnTo>
                      <a:pt x="624" y="599"/>
                    </a:lnTo>
                    <a:lnTo>
                      <a:pt x="616" y="578"/>
                    </a:lnTo>
                    <a:lnTo>
                      <a:pt x="610" y="564"/>
                    </a:lnTo>
                    <a:lnTo>
                      <a:pt x="600" y="555"/>
                    </a:lnTo>
                    <a:lnTo>
                      <a:pt x="586" y="543"/>
                    </a:lnTo>
                    <a:lnTo>
                      <a:pt x="574" y="529"/>
                    </a:lnTo>
                    <a:lnTo>
                      <a:pt x="566" y="515"/>
                    </a:lnTo>
                    <a:lnTo>
                      <a:pt x="560" y="501"/>
                    </a:lnTo>
                    <a:lnTo>
                      <a:pt x="556" y="482"/>
                    </a:lnTo>
                    <a:lnTo>
                      <a:pt x="547" y="465"/>
                    </a:lnTo>
                    <a:lnTo>
                      <a:pt x="535" y="451"/>
                    </a:lnTo>
                    <a:lnTo>
                      <a:pt x="521" y="444"/>
                    </a:lnTo>
                    <a:lnTo>
                      <a:pt x="507" y="444"/>
                    </a:lnTo>
                    <a:lnTo>
                      <a:pt x="501" y="447"/>
                    </a:lnTo>
                    <a:lnTo>
                      <a:pt x="491" y="444"/>
                    </a:lnTo>
                    <a:lnTo>
                      <a:pt x="483" y="442"/>
                    </a:lnTo>
                    <a:lnTo>
                      <a:pt x="473" y="435"/>
                    </a:lnTo>
                    <a:lnTo>
                      <a:pt x="461" y="430"/>
                    </a:lnTo>
                    <a:lnTo>
                      <a:pt x="451" y="426"/>
                    </a:lnTo>
                    <a:lnTo>
                      <a:pt x="441" y="418"/>
                    </a:lnTo>
                    <a:lnTo>
                      <a:pt x="433" y="414"/>
                    </a:lnTo>
                    <a:lnTo>
                      <a:pt x="419" y="407"/>
                    </a:lnTo>
                    <a:lnTo>
                      <a:pt x="409" y="400"/>
                    </a:lnTo>
                    <a:lnTo>
                      <a:pt x="399" y="393"/>
                    </a:lnTo>
                    <a:lnTo>
                      <a:pt x="384" y="388"/>
                    </a:lnTo>
                    <a:lnTo>
                      <a:pt x="376" y="388"/>
                    </a:lnTo>
                    <a:lnTo>
                      <a:pt x="368" y="386"/>
                    </a:lnTo>
                    <a:lnTo>
                      <a:pt x="360" y="388"/>
                    </a:lnTo>
                    <a:lnTo>
                      <a:pt x="350" y="388"/>
                    </a:lnTo>
                    <a:lnTo>
                      <a:pt x="340" y="388"/>
                    </a:lnTo>
                    <a:lnTo>
                      <a:pt x="330" y="386"/>
                    </a:lnTo>
                    <a:lnTo>
                      <a:pt x="320" y="381"/>
                    </a:lnTo>
                    <a:lnTo>
                      <a:pt x="310" y="376"/>
                    </a:lnTo>
                    <a:lnTo>
                      <a:pt x="300" y="369"/>
                    </a:lnTo>
                    <a:lnTo>
                      <a:pt x="292" y="364"/>
                    </a:lnTo>
                    <a:lnTo>
                      <a:pt x="282" y="362"/>
                    </a:lnTo>
                    <a:lnTo>
                      <a:pt x="272" y="360"/>
                    </a:lnTo>
                    <a:lnTo>
                      <a:pt x="262" y="360"/>
                    </a:lnTo>
                    <a:lnTo>
                      <a:pt x="250" y="360"/>
                    </a:lnTo>
                    <a:lnTo>
                      <a:pt x="236" y="362"/>
                    </a:lnTo>
                    <a:lnTo>
                      <a:pt x="221" y="364"/>
                    </a:lnTo>
                    <a:lnTo>
                      <a:pt x="207" y="369"/>
                    </a:lnTo>
                    <a:lnTo>
                      <a:pt x="193" y="381"/>
                    </a:lnTo>
                    <a:lnTo>
                      <a:pt x="183" y="395"/>
                    </a:lnTo>
                    <a:lnTo>
                      <a:pt x="171" y="409"/>
                    </a:lnTo>
                    <a:lnTo>
                      <a:pt x="161" y="423"/>
                    </a:lnTo>
                    <a:lnTo>
                      <a:pt x="149" y="435"/>
                    </a:lnTo>
                    <a:lnTo>
                      <a:pt x="137" y="444"/>
                    </a:lnTo>
                    <a:lnTo>
                      <a:pt x="123" y="444"/>
                    </a:lnTo>
                    <a:lnTo>
                      <a:pt x="109" y="437"/>
                    </a:lnTo>
                    <a:lnTo>
                      <a:pt x="101" y="428"/>
                    </a:lnTo>
                    <a:lnTo>
                      <a:pt x="95" y="418"/>
                    </a:lnTo>
                    <a:lnTo>
                      <a:pt x="83" y="407"/>
                    </a:lnTo>
                    <a:lnTo>
                      <a:pt x="71" y="393"/>
                    </a:lnTo>
                    <a:lnTo>
                      <a:pt x="65" y="369"/>
                    </a:lnTo>
                    <a:lnTo>
                      <a:pt x="65" y="339"/>
                    </a:lnTo>
                    <a:lnTo>
                      <a:pt x="73" y="303"/>
                    </a:lnTo>
                    <a:lnTo>
                      <a:pt x="77" y="285"/>
                    </a:lnTo>
                    <a:lnTo>
                      <a:pt x="75" y="270"/>
                    </a:lnTo>
                    <a:lnTo>
                      <a:pt x="69" y="263"/>
                    </a:lnTo>
                    <a:lnTo>
                      <a:pt x="58" y="259"/>
                    </a:lnTo>
                    <a:lnTo>
                      <a:pt x="48" y="256"/>
                    </a:lnTo>
                    <a:lnTo>
                      <a:pt x="34" y="252"/>
                    </a:lnTo>
                    <a:lnTo>
                      <a:pt x="20" y="247"/>
                    </a:lnTo>
                    <a:lnTo>
                      <a:pt x="8" y="240"/>
                    </a:lnTo>
                    <a:lnTo>
                      <a:pt x="0" y="228"/>
                    </a:lnTo>
                    <a:lnTo>
                      <a:pt x="0" y="212"/>
                    </a:lnTo>
                    <a:lnTo>
                      <a:pt x="6" y="193"/>
                    </a:lnTo>
                    <a:lnTo>
                      <a:pt x="16" y="172"/>
                    </a:lnTo>
                    <a:lnTo>
                      <a:pt x="30" y="153"/>
                    </a:lnTo>
                    <a:lnTo>
                      <a:pt x="44" y="132"/>
                    </a:lnTo>
                    <a:lnTo>
                      <a:pt x="58" y="115"/>
                    </a:lnTo>
                    <a:lnTo>
                      <a:pt x="73" y="104"/>
                    </a:lnTo>
                    <a:lnTo>
                      <a:pt x="85" y="94"/>
                    </a:lnTo>
                    <a:lnTo>
                      <a:pt x="95" y="82"/>
                    </a:lnTo>
                    <a:lnTo>
                      <a:pt x="107" y="71"/>
                    </a:lnTo>
                    <a:lnTo>
                      <a:pt x="121" y="61"/>
                    </a:lnTo>
                    <a:lnTo>
                      <a:pt x="141" y="54"/>
                    </a:lnTo>
                    <a:lnTo>
                      <a:pt x="167" y="50"/>
                    </a:lnTo>
                    <a:lnTo>
                      <a:pt x="199" y="50"/>
                    </a:lnTo>
                    <a:lnTo>
                      <a:pt x="242" y="54"/>
                    </a:lnTo>
                    <a:lnTo>
                      <a:pt x="262" y="68"/>
                    </a:lnTo>
                    <a:lnTo>
                      <a:pt x="278" y="78"/>
                    </a:lnTo>
                    <a:lnTo>
                      <a:pt x="292" y="85"/>
                    </a:lnTo>
                    <a:lnTo>
                      <a:pt x="304" y="90"/>
                    </a:lnTo>
                    <a:lnTo>
                      <a:pt x="314" y="92"/>
                    </a:lnTo>
                    <a:lnTo>
                      <a:pt x="324" y="97"/>
                    </a:lnTo>
                    <a:lnTo>
                      <a:pt x="334" y="99"/>
                    </a:lnTo>
                    <a:lnTo>
                      <a:pt x="342" y="101"/>
                    </a:lnTo>
                    <a:lnTo>
                      <a:pt x="354" y="106"/>
                    </a:lnTo>
                    <a:lnTo>
                      <a:pt x="370" y="108"/>
                    </a:lnTo>
                    <a:lnTo>
                      <a:pt x="391" y="111"/>
                    </a:lnTo>
                    <a:lnTo>
                      <a:pt x="413" y="115"/>
                    </a:lnTo>
                    <a:lnTo>
                      <a:pt x="433" y="118"/>
                    </a:lnTo>
                    <a:lnTo>
                      <a:pt x="453" y="118"/>
                    </a:lnTo>
                    <a:lnTo>
                      <a:pt x="471" y="118"/>
                    </a:lnTo>
                    <a:lnTo>
                      <a:pt x="483" y="118"/>
                    </a:lnTo>
                    <a:lnTo>
                      <a:pt x="495" y="115"/>
                    </a:lnTo>
                    <a:lnTo>
                      <a:pt x="511" y="115"/>
                    </a:lnTo>
                    <a:lnTo>
                      <a:pt x="529" y="115"/>
                    </a:lnTo>
                    <a:lnTo>
                      <a:pt x="549" y="115"/>
                    </a:lnTo>
                    <a:lnTo>
                      <a:pt x="570" y="115"/>
                    </a:lnTo>
                    <a:lnTo>
                      <a:pt x="588" y="118"/>
                    </a:lnTo>
                    <a:lnTo>
                      <a:pt x="604" y="118"/>
                    </a:lnTo>
                    <a:lnTo>
                      <a:pt x="614" y="118"/>
                    </a:lnTo>
                    <a:lnTo>
                      <a:pt x="622" y="118"/>
                    </a:lnTo>
                    <a:lnTo>
                      <a:pt x="632" y="120"/>
                    </a:lnTo>
                    <a:lnTo>
                      <a:pt x="644" y="122"/>
                    </a:lnTo>
                    <a:lnTo>
                      <a:pt x="656" y="125"/>
                    </a:lnTo>
                    <a:lnTo>
                      <a:pt x="668" y="127"/>
                    </a:lnTo>
                    <a:lnTo>
                      <a:pt x="680" y="132"/>
                    </a:lnTo>
                    <a:lnTo>
                      <a:pt x="692" y="134"/>
                    </a:lnTo>
                    <a:lnTo>
                      <a:pt x="702" y="139"/>
                    </a:lnTo>
                    <a:lnTo>
                      <a:pt x="716" y="144"/>
                    </a:lnTo>
                    <a:lnTo>
                      <a:pt x="733" y="148"/>
                    </a:lnTo>
                    <a:lnTo>
                      <a:pt x="755" y="153"/>
                    </a:lnTo>
                    <a:lnTo>
                      <a:pt x="777" y="155"/>
                    </a:lnTo>
                    <a:lnTo>
                      <a:pt x="799" y="160"/>
                    </a:lnTo>
                    <a:lnTo>
                      <a:pt x="819" y="165"/>
                    </a:lnTo>
                    <a:lnTo>
                      <a:pt x="837" y="167"/>
                    </a:lnTo>
                    <a:lnTo>
                      <a:pt x="849" y="167"/>
                    </a:lnTo>
                    <a:lnTo>
                      <a:pt x="861" y="167"/>
                    </a:lnTo>
                    <a:lnTo>
                      <a:pt x="879" y="167"/>
                    </a:lnTo>
                    <a:lnTo>
                      <a:pt x="900" y="165"/>
                    </a:lnTo>
                    <a:lnTo>
                      <a:pt x="924" y="162"/>
                    </a:lnTo>
                    <a:lnTo>
                      <a:pt x="946" y="160"/>
                    </a:lnTo>
                    <a:lnTo>
                      <a:pt x="968" y="155"/>
                    </a:lnTo>
                    <a:lnTo>
                      <a:pt x="986" y="151"/>
                    </a:lnTo>
                    <a:lnTo>
                      <a:pt x="1002" y="144"/>
                    </a:lnTo>
                    <a:lnTo>
                      <a:pt x="1022" y="132"/>
                    </a:lnTo>
                    <a:lnTo>
                      <a:pt x="1034" y="122"/>
                    </a:lnTo>
                    <a:lnTo>
                      <a:pt x="1038" y="113"/>
                    </a:lnTo>
                    <a:lnTo>
                      <a:pt x="1040" y="104"/>
                    </a:lnTo>
                    <a:lnTo>
                      <a:pt x="1036" y="94"/>
                    </a:lnTo>
                    <a:lnTo>
                      <a:pt x="1026" y="80"/>
                    </a:lnTo>
                    <a:lnTo>
                      <a:pt x="1016" y="68"/>
                    </a:lnTo>
                    <a:lnTo>
                      <a:pt x="1008" y="59"/>
                    </a:lnTo>
                    <a:lnTo>
                      <a:pt x="1006" y="47"/>
                    </a:lnTo>
                    <a:lnTo>
                      <a:pt x="1010" y="33"/>
                    </a:lnTo>
                    <a:lnTo>
                      <a:pt x="1018" y="19"/>
                    </a:lnTo>
                    <a:lnTo>
                      <a:pt x="1026" y="5"/>
                    </a:lnTo>
                    <a:lnTo>
                      <a:pt x="1038" y="0"/>
                    </a:lnTo>
                    <a:lnTo>
                      <a:pt x="1050" y="3"/>
                    </a:lnTo>
                    <a:lnTo>
                      <a:pt x="1067" y="10"/>
                    </a:lnTo>
                    <a:lnTo>
                      <a:pt x="1081" y="17"/>
                    </a:lnTo>
                    <a:lnTo>
                      <a:pt x="1089" y="26"/>
                    </a:lnTo>
                    <a:lnTo>
                      <a:pt x="1091" y="40"/>
                    </a:lnTo>
                    <a:lnTo>
                      <a:pt x="1091" y="54"/>
                    </a:lnTo>
                    <a:lnTo>
                      <a:pt x="1091" y="66"/>
                    </a:lnTo>
                    <a:lnTo>
                      <a:pt x="1095" y="78"/>
                    </a:lnTo>
                    <a:lnTo>
                      <a:pt x="1105" y="94"/>
                    </a:lnTo>
                    <a:lnTo>
                      <a:pt x="1119" y="104"/>
                    </a:lnTo>
                    <a:lnTo>
                      <a:pt x="1137" y="108"/>
                    </a:lnTo>
                    <a:lnTo>
                      <a:pt x="1147" y="108"/>
                    </a:lnTo>
                    <a:lnTo>
                      <a:pt x="1157" y="108"/>
                    </a:lnTo>
                    <a:lnTo>
                      <a:pt x="1167" y="111"/>
                    </a:lnTo>
                    <a:lnTo>
                      <a:pt x="1177" y="113"/>
                    </a:lnTo>
                    <a:lnTo>
                      <a:pt x="1187" y="118"/>
                    </a:lnTo>
                    <a:lnTo>
                      <a:pt x="1197" y="120"/>
                    </a:lnTo>
                    <a:lnTo>
                      <a:pt x="1207" y="122"/>
                    </a:lnTo>
                    <a:lnTo>
                      <a:pt x="1218" y="125"/>
                    </a:lnTo>
                    <a:lnTo>
                      <a:pt x="1234" y="127"/>
                    </a:lnTo>
                    <a:lnTo>
                      <a:pt x="1242" y="132"/>
                    </a:lnTo>
                    <a:lnTo>
                      <a:pt x="1242" y="141"/>
                    </a:lnTo>
                    <a:lnTo>
                      <a:pt x="1240" y="153"/>
                    </a:lnTo>
                    <a:lnTo>
                      <a:pt x="1236" y="160"/>
                    </a:lnTo>
                    <a:lnTo>
                      <a:pt x="1232" y="167"/>
                    </a:lnTo>
                    <a:lnTo>
                      <a:pt x="1224" y="172"/>
                    </a:lnTo>
                    <a:lnTo>
                      <a:pt x="1215" y="174"/>
                    </a:lnTo>
                    <a:lnTo>
                      <a:pt x="1205" y="176"/>
                    </a:lnTo>
                    <a:lnTo>
                      <a:pt x="1195" y="179"/>
                    </a:lnTo>
                    <a:lnTo>
                      <a:pt x="1185" y="179"/>
                    </a:lnTo>
                    <a:lnTo>
                      <a:pt x="1175" y="181"/>
                    </a:lnTo>
                    <a:lnTo>
                      <a:pt x="1157" y="188"/>
                    </a:lnTo>
                    <a:lnTo>
                      <a:pt x="1143" y="195"/>
                    </a:lnTo>
                    <a:lnTo>
                      <a:pt x="1129" y="207"/>
                    </a:lnTo>
                    <a:lnTo>
                      <a:pt x="1117" y="219"/>
                    </a:lnTo>
                    <a:lnTo>
                      <a:pt x="1105" y="233"/>
                    </a:lnTo>
                    <a:lnTo>
                      <a:pt x="1091" y="249"/>
                    </a:lnTo>
                    <a:lnTo>
                      <a:pt x="1075" y="268"/>
                    </a:lnTo>
                    <a:lnTo>
                      <a:pt x="1061" y="294"/>
                    </a:lnTo>
                    <a:lnTo>
                      <a:pt x="1053" y="327"/>
                    </a:lnTo>
                    <a:lnTo>
                      <a:pt x="1053" y="369"/>
                    </a:lnTo>
                    <a:lnTo>
                      <a:pt x="1057" y="407"/>
                    </a:lnTo>
                    <a:lnTo>
                      <a:pt x="1061" y="433"/>
                    </a:lnTo>
                    <a:lnTo>
                      <a:pt x="1067" y="444"/>
                    </a:lnTo>
                    <a:lnTo>
                      <a:pt x="1075" y="447"/>
                    </a:lnTo>
                    <a:lnTo>
                      <a:pt x="1085" y="444"/>
                    </a:lnTo>
                    <a:lnTo>
                      <a:pt x="1095" y="444"/>
                    </a:lnTo>
                    <a:lnTo>
                      <a:pt x="1107" y="447"/>
                    </a:lnTo>
                    <a:lnTo>
                      <a:pt x="1121" y="449"/>
                    </a:lnTo>
                    <a:lnTo>
                      <a:pt x="1133" y="456"/>
                    </a:lnTo>
                    <a:lnTo>
                      <a:pt x="1145" y="463"/>
                    </a:lnTo>
                    <a:lnTo>
                      <a:pt x="1157" y="468"/>
                    </a:lnTo>
                    <a:lnTo>
                      <a:pt x="1167" y="473"/>
                    </a:lnTo>
                    <a:lnTo>
                      <a:pt x="1175" y="475"/>
                    </a:lnTo>
                    <a:lnTo>
                      <a:pt x="1185" y="475"/>
                    </a:lnTo>
                    <a:lnTo>
                      <a:pt x="1195" y="475"/>
                    </a:lnTo>
                    <a:lnTo>
                      <a:pt x="1203" y="480"/>
                    </a:lnTo>
                    <a:lnTo>
                      <a:pt x="1209" y="487"/>
                    </a:lnTo>
                    <a:lnTo>
                      <a:pt x="1211" y="498"/>
                    </a:lnTo>
                    <a:lnTo>
                      <a:pt x="1215" y="510"/>
                    </a:lnTo>
                    <a:lnTo>
                      <a:pt x="1222" y="517"/>
                    </a:lnTo>
                    <a:lnTo>
                      <a:pt x="1230" y="522"/>
                    </a:lnTo>
                    <a:lnTo>
                      <a:pt x="1240" y="524"/>
                    </a:lnTo>
                    <a:lnTo>
                      <a:pt x="1246" y="517"/>
                    </a:lnTo>
                    <a:lnTo>
                      <a:pt x="1248" y="498"/>
                    </a:lnTo>
                    <a:lnTo>
                      <a:pt x="1248" y="477"/>
                    </a:lnTo>
                    <a:lnTo>
                      <a:pt x="1244" y="456"/>
                    </a:lnTo>
                    <a:lnTo>
                      <a:pt x="1246" y="444"/>
                    </a:lnTo>
                    <a:lnTo>
                      <a:pt x="1256" y="435"/>
                    </a:lnTo>
                    <a:lnTo>
                      <a:pt x="1272" y="430"/>
                    </a:lnTo>
                    <a:lnTo>
                      <a:pt x="1286" y="423"/>
                    </a:lnTo>
                    <a:lnTo>
                      <a:pt x="1296" y="414"/>
                    </a:lnTo>
                    <a:lnTo>
                      <a:pt x="1294" y="397"/>
                    </a:lnTo>
                    <a:lnTo>
                      <a:pt x="1288" y="383"/>
                    </a:lnTo>
                    <a:lnTo>
                      <a:pt x="1276" y="371"/>
                    </a:lnTo>
                    <a:lnTo>
                      <a:pt x="1268" y="360"/>
                    </a:lnTo>
                    <a:lnTo>
                      <a:pt x="1264" y="346"/>
                    </a:lnTo>
                    <a:lnTo>
                      <a:pt x="1266" y="332"/>
                    </a:lnTo>
                    <a:lnTo>
                      <a:pt x="1270" y="315"/>
                    </a:lnTo>
                    <a:lnTo>
                      <a:pt x="1282" y="303"/>
                    </a:lnTo>
                    <a:lnTo>
                      <a:pt x="1298" y="299"/>
                    </a:lnTo>
                    <a:lnTo>
                      <a:pt x="1316" y="303"/>
                    </a:lnTo>
                    <a:lnTo>
                      <a:pt x="1326" y="313"/>
                    </a:lnTo>
                    <a:lnTo>
                      <a:pt x="1334" y="322"/>
                    </a:lnTo>
                    <a:lnTo>
                      <a:pt x="1346" y="332"/>
                    </a:lnTo>
                    <a:lnTo>
                      <a:pt x="1358" y="336"/>
                    </a:lnTo>
                    <a:lnTo>
                      <a:pt x="1368" y="343"/>
                    </a:lnTo>
                    <a:lnTo>
                      <a:pt x="1376" y="350"/>
                    </a:lnTo>
                    <a:lnTo>
                      <a:pt x="1385" y="360"/>
                    </a:lnTo>
                    <a:lnTo>
                      <a:pt x="1393" y="371"/>
                    </a:lnTo>
                    <a:lnTo>
                      <a:pt x="1401" y="381"/>
                    </a:lnTo>
                    <a:lnTo>
                      <a:pt x="1411" y="383"/>
                    </a:lnTo>
                    <a:lnTo>
                      <a:pt x="1421" y="374"/>
                    </a:lnTo>
                    <a:lnTo>
                      <a:pt x="1433" y="360"/>
                    </a:lnTo>
                    <a:lnTo>
                      <a:pt x="1441" y="346"/>
                    </a:lnTo>
                    <a:lnTo>
                      <a:pt x="1449" y="339"/>
                    </a:lnTo>
                    <a:lnTo>
                      <a:pt x="1463" y="343"/>
                    </a:lnTo>
                    <a:lnTo>
                      <a:pt x="1475" y="355"/>
                    </a:lnTo>
                    <a:lnTo>
                      <a:pt x="1483" y="374"/>
                    </a:lnTo>
                    <a:lnTo>
                      <a:pt x="1489" y="388"/>
                    </a:lnTo>
                    <a:lnTo>
                      <a:pt x="1497" y="402"/>
                    </a:lnTo>
                    <a:lnTo>
                      <a:pt x="1505" y="414"/>
                    </a:lnTo>
                    <a:lnTo>
                      <a:pt x="1517" y="430"/>
                    </a:lnTo>
                    <a:lnTo>
                      <a:pt x="1529" y="447"/>
                    </a:lnTo>
                    <a:lnTo>
                      <a:pt x="1535" y="458"/>
                    </a:lnTo>
                    <a:lnTo>
                      <a:pt x="1539" y="470"/>
                    </a:lnTo>
                    <a:lnTo>
                      <a:pt x="1541" y="482"/>
                    </a:lnTo>
                    <a:lnTo>
                      <a:pt x="1545" y="491"/>
                    </a:lnTo>
                    <a:lnTo>
                      <a:pt x="1556" y="494"/>
                    </a:lnTo>
                    <a:lnTo>
                      <a:pt x="1568" y="491"/>
                    </a:lnTo>
                    <a:lnTo>
                      <a:pt x="1578" y="489"/>
                    </a:lnTo>
                    <a:lnTo>
                      <a:pt x="1586" y="491"/>
                    </a:lnTo>
                    <a:lnTo>
                      <a:pt x="1590" y="501"/>
                    </a:lnTo>
                    <a:lnTo>
                      <a:pt x="1588" y="520"/>
                    </a:lnTo>
                    <a:lnTo>
                      <a:pt x="1582" y="541"/>
                    </a:lnTo>
                    <a:lnTo>
                      <a:pt x="1572" y="557"/>
                    </a:lnTo>
                    <a:lnTo>
                      <a:pt x="1562" y="564"/>
                    </a:lnTo>
                    <a:lnTo>
                      <a:pt x="1550" y="566"/>
                    </a:lnTo>
                    <a:lnTo>
                      <a:pt x="1535" y="569"/>
                    </a:lnTo>
                    <a:lnTo>
                      <a:pt x="1523" y="571"/>
                    </a:lnTo>
                    <a:lnTo>
                      <a:pt x="1513" y="574"/>
                    </a:lnTo>
                    <a:lnTo>
                      <a:pt x="1503" y="576"/>
                    </a:lnTo>
                    <a:lnTo>
                      <a:pt x="1495" y="581"/>
                    </a:lnTo>
                    <a:lnTo>
                      <a:pt x="1491" y="592"/>
                    </a:lnTo>
                    <a:lnTo>
                      <a:pt x="1491" y="609"/>
                    </a:lnTo>
                    <a:lnTo>
                      <a:pt x="1493" y="628"/>
                    </a:lnTo>
                    <a:lnTo>
                      <a:pt x="1495" y="646"/>
                    </a:lnTo>
                    <a:lnTo>
                      <a:pt x="1491" y="663"/>
                    </a:lnTo>
                    <a:lnTo>
                      <a:pt x="1477" y="679"/>
                    </a:lnTo>
                    <a:lnTo>
                      <a:pt x="1459" y="691"/>
                    </a:lnTo>
                    <a:lnTo>
                      <a:pt x="1443" y="698"/>
                    </a:lnTo>
                    <a:lnTo>
                      <a:pt x="1431" y="705"/>
                    </a:lnTo>
                    <a:lnTo>
                      <a:pt x="1419" y="717"/>
                    </a:lnTo>
                    <a:lnTo>
                      <a:pt x="1407" y="731"/>
                    </a:lnTo>
                    <a:lnTo>
                      <a:pt x="1401" y="747"/>
                    </a:lnTo>
                    <a:lnTo>
                      <a:pt x="1395" y="762"/>
                    </a:lnTo>
                    <a:lnTo>
                      <a:pt x="1389" y="773"/>
                    </a:lnTo>
                    <a:lnTo>
                      <a:pt x="1378" y="780"/>
                    </a:lnTo>
                    <a:lnTo>
                      <a:pt x="1368" y="792"/>
                    </a:lnTo>
                    <a:lnTo>
                      <a:pt x="1358" y="801"/>
                    </a:lnTo>
                    <a:lnTo>
                      <a:pt x="1350" y="804"/>
                    </a:lnTo>
                    <a:lnTo>
                      <a:pt x="1340" y="806"/>
                    </a:lnTo>
                    <a:lnTo>
                      <a:pt x="1328" y="813"/>
                    </a:lnTo>
                    <a:lnTo>
                      <a:pt x="1320" y="823"/>
                    </a:lnTo>
                    <a:lnTo>
                      <a:pt x="1320" y="832"/>
                    </a:lnTo>
                    <a:lnTo>
                      <a:pt x="1320" y="841"/>
                    </a:lnTo>
                    <a:lnTo>
                      <a:pt x="1318" y="853"/>
                    </a:lnTo>
                    <a:lnTo>
                      <a:pt x="1314" y="867"/>
                    </a:lnTo>
                    <a:lnTo>
                      <a:pt x="1312" y="881"/>
                    </a:lnTo>
                    <a:lnTo>
                      <a:pt x="1308" y="898"/>
                    </a:lnTo>
                    <a:lnTo>
                      <a:pt x="1302" y="912"/>
                    </a:lnTo>
                    <a:lnTo>
                      <a:pt x="1298" y="924"/>
                    </a:lnTo>
                    <a:lnTo>
                      <a:pt x="1298" y="933"/>
                    </a:lnTo>
                    <a:lnTo>
                      <a:pt x="1296" y="940"/>
                    </a:lnTo>
                    <a:lnTo>
                      <a:pt x="1286" y="942"/>
                    </a:lnTo>
                    <a:lnTo>
                      <a:pt x="1274" y="945"/>
                    </a:lnTo>
                    <a:lnTo>
                      <a:pt x="1266" y="947"/>
                    </a:lnTo>
                    <a:lnTo>
                      <a:pt x="1260" y="954"/>
                    </a:lnTo>
                    <a:lnTo>
                      <a:pt x="1254" y="971"/>
                    </a:lnTo>
                    <a:lnTo>
                      <a:pt x="1256" y="1001"/>
                    </a:lnTo>
                    <a:lnTo>
                      <a:pt x="1262" y="1039"/>
                    </a:lnTo>
                    <a:lnTo>
                      <a:pt x="1264" y="1074"/>
                    </a:lnTo>
                    <a:lnTo>
                      <a:pt x="1254" y="1088"/>
                    </a:lnTo>
                    <a:lnTo>
                      <a:pt x="1242" y="1086"/>
                    </a:lnTo>
                    <a:lnTo>
                      <a:pt x="1232" y="1081"/>
                    </a:lnTo>
                    <a:lnTo>
                      <a:pt x="1226" y="1072"/>
                    </a:lnTo>
                    <a:lnTo>
                      <a:pt x="1220" y="1060"/>
                    </a:lnTo>
                    <a:lnTo>
                      <a:pt x="1213" y="1046"/>
                    </a:lnTo>
                    <a:lnTo>
                      <a:pt x="1209" y="1029"/>
                    </a:lnTo>
                    <a:lnTo>
                      <a:pt x="1205" y="1015"/>
                    </a:lnTo>
                    <a:lnTo>
                      <a:pt x="1203" y="1011"/>
                    </a:lnTo>
                    <a:lnTo>
                      <a:pt x="1199" y="1011"/>
                    </a:lnTo>
                    <a:lnTo>
                      <a:pt x="1187" y="1008"/>
                    </a:lnTo>
                    <a:lnTo>
                      <a:pt x="1173" y="1008"/>
                    </a:lnTo>
                    <a:lnTo>
                      <a:pt x="1161" y="1011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6" name=""/>
              <p:cNvSpPr/>
              <p:nvPr/>
            </p:nvSpPr>
            <p:spPr>
              <a:xfrm>
                <a:off x="2022480" y="2073240"/>
                <a:ext cx="657360" cy="563400"/>
              </a:xfrm>
              <a:custGeom>
                <a:avLst/>
                <a:gdLst/>
                <a:ahLst/>
                <a:rect l="l" t="t" r="r" b="b"/>
                <a:pathLst>
                  <a:path w="386" h="355">
                    <a:moveTo>
                      <a:pt x="18" y="9"/>
                    </a:moveTo>
                    <a:lnTo>
                      <a:pt x="26" y="5"/>
                    </a:lnTo>
                    <a:lnTo>
                      <a:pt x="36" y="0"/>
                    </a:lnTo>
                    <a:lnTo>
                      <a:pt x="46" y="0"/>
                    </a:lnTo>
                    <a:lnTo>
                      <a:pt x="56" y="0"/>
                    </a:lnTo>
                    <a:lnTo>
                      <a:pt x="66" y="2"/>
                    </a:lnTo>
                    <a:lnTo>
                      <a:pt x="77" y="5"/>
                    </a:lnTo>
                    <a:lnTo>
                      <a:pt x="87" y="7"/>
                    </a:lnTo>
                    <a:lnTo>
                      <a:pt x="99" y="12"/>
                    </a:lnTo>
                    <a:lnTo>
                      <a:pt x="111" y="16"/>
                    </a:lnTo>
                    <a:lnTo>
                      <a:pt x="123" y="21"/>
                    </a:lnTo>
                    <a:lnTo>
                      <a:pt x="137" y="26"/>
                    </a:lnTo>
                    <a:lnTo>
                      <a:pt x="151" y="30"/>
                    </a:lnTo>
                    <a:lnTo>
                      <a:pt x="163" y="37"/>
                    </a:lnTo>
                    <a:lnTo>
                      <a:pt x="175" y="42"/>
                    </a:lnTo>
                    <a:lnTo>
                      <a:pt x="187" y="47"/>
                    </a:lnTo>
                    <a:lnTo>
                      <a:pt x="195" y="49"/>
                    </a:lnTo>
                    <a:lnTo>
                      <a:pt x="205" y="52"/>
                    </a:lnTo>
                    <a:lnTo>
                      <a:pt x="219" y="56"/>
                    </a:lnTo>
                    <a:lnTo>
                      <a:pt x="233" y="61"/>
                    </a:lnTo>
                    <a:lnTo>
                      <a:pt x="250" y="68"/>
                    </a:lnTo>
                    <a:lnTo>
                      <a:pt x="266" y="77"/>
                    </a:lnTo>
                    <a:lnTo>
                      <a:pt x="282" y="84"/>
                    </a:lnTo>
                    <a:lnTo>
                      <a:pt x="294" y="96"/>
                    </a:lnTo>
                    <a:lnTo>
                      <a:pt x="304" y="106"/>
                    </a:lnTo>
                    <a:lnTo>
                      <a:pt x="318" y="131"/>
                    </a:lnTo>
                    <a:lnTo>
                      <a:pt x="330" y="167"/>
                    </a:lnTo>
                    <a:lnTo>
                      <a:pt x="340" y="197"/>
                    </a:lnTo>
                    <a:lnTo>
                      <a:pt x="350" y="214"/>
                    </a:lnTo>
                    <a:lnTo>
                      <a:pt x="360" y="223"/>
                    </a:lnTo>
                    <a:lnTo>
                      <a:pt x="368" y="240"/>
                    </a:lnTo>
                    <a:lnTo>
                      <a:pt x="372" y="258"/>
                    </a:lnTo>
                    <a:lnTo>
                      <a:pt x="374" y="277"/>
                    </a:lnTo>
                    <a:lnTo>
                      <a:pt x="374" y="294"/>
                    </a:lnTo>
                    <a:lnTo>
                      <a:pt x="378" y="308"/>
                    </a:lnTo>
                    <a:lnTo>
                      <a:pt x="382" y="319"/>
                    </a:lnTo>
                    <a:lnTo>
                      <a:pt x="386" y="331"/>
                    </a:lnTo>
                    <a:lnTo>
                      <a:pt x="384" y="338"/>
                    </a:lnTo>
                    <a:lnTo>
                      <a:pt x="376" y="345"/>
                    </a:lnTo>
                    <a:lnTo>
                      <a:pt x="366" y="350"/>
                    </a:lnTo>
                    <a:lnTo>
                      <a:pt x="352" y="352"/>
                    </a:lnTo>
                    <a:lnTo>
                      <a:pt x="338" y="355"/>
                    </a:lnTo>
                    <a:lnTo>
                      <a:pt x="324" y="352"/>
                    </a:lnTo>
                    <a:lnTo>
                      <a:pt x="310" y="345"/>
                    </a:lnTo>
                    <a:lnTo>
                      <a:pt x="300" y="336"/>
                    </a:lnTo>
                    <a:lnTo>
                      <a:pt x="290" y="324"/>
                    </a:lnTo>
                    <a:lnTo>
                      <a:pt x="280" y="312"/>
                    </a:lnTo>
                    <a:lnTo>
                      <a:pt x="268" y="303"/>
                    </a:lnTo>
                    <a:lnTo>
                      <a:pt x="256" y="294"/>
                    </a:lnTo>
                    <a:lnTo>
                      <a:pt x="244" y="286"/>
                    </a:lnTo>
                    <a:lnTo>
                      <a:pt x="231" y="279"/>
                    </a:lnTo>
                    <a:lnTo>
                      <a:pt x="219" y="277"/>
                    </a:lnTo>
                    <a:lnTo>
                      <a:pt x="209" y="275"/>
                    </a:lnTo>
                    <a:lnTo>
                      <a:pt x="189" y="270"/>
                    </a:lnTo>
                    <a:lnTo>
                      <a:pt x="171" y="256"/>
                    </a:lnTo>
                    <a:lnTo>
                      <a:pt x="161" y="242"/>
                    </a:lnTo>
                    <a:lnTo>
                      <a:pt x="161" y="225"/>
                    </a:lnTo>
                    <a:lnTo>
                      <a:pt x="165" y="221"/>
                    </a:lnTo>
                    <a:lnTo>
                      <a:pt x="173" y="216"/>
                    </a:lnTo>
                    <a:lnTo>
                      <a:pt x="181" y="214"/>
                    </a:lnTo>
                    <a:lnTo>
                      <a:pt x="191" y="214"/>
                    </a:lnTo>
                    <a:lnTo>
                      <a:pt x="199" y="211"/>
                    </a:lnTo>
                    <a:lnTo>
                      <a:pt x="209" y="211"/>
                    </a:lnTo>
                    <a:lnTo>
                      <a:pt x="217" y="211"/>
                    </a:lnTo>
                    <a:lnTo>
                      <a:pt x="225" y="209"/>
                    </a:lnTo>
                    <a:lnTo>
                      <a:pt x="229" y="197"/>
                    </a:lnTo>
                    <a:lnTo>
                      <a:pt x="221" y="178"/>
                    </a:lnTo>
                    <a:lnTo>
                      <a:pt x="207" y="160"/>
                    </a:lnTo>
                    <a:lnTo>
                      <a:pt x="193" y="146"/>
                    </a:lnTo>
                    <a:lnTo>
                      <a:pt x="185" y="141"/>
                    </a:lnTo>
                    <a:lnTo>
                      <a:pt x="171" y="138"/>
                    </a:lnTo>
                    <a:lnTo>
                      <a:pt x="155" y="131"/>
                    </a:lnTo>
                    <a:lnTo>
                      <a:pt x="137" y="127"/>
                    </a:lnTo>
                    <a:lnTo>
                      <a:pt x="117" y="122"/>
                    </a:lnTo>
                    <a:lnTo>
                      <a:pt x="99" y="117"/>
                    </a:lnTo>
                    <a:lnTo>
                      <a:pt x="83" y="113"/>
                    </a:lnTo>
                    <a:lnTo>
                      <a:pt x="68" y="108"/>
                    </a:lnTo>
                    <a:lnTo>
                      <a:pt x="56" y="101"/>
                    </a:lnTo>
                    <a:lnTo>
                      <a:pt x="42" y="94"/>
                    </a:lnTo>
                    <a:lnTo>
                      <a:pt x="26" y="82"/>
                    </a:lnTo>
                    <a:lnTo>
                      <a:pt x="14" y="68"/>
                    </a:lnTo>
                    <a:lnTo>
                      <a:pt x="4" y="54"/>
                    </a:lnTo>
                    <a:lnTo>
                      <a:pt x="0" y="40"/>
                    </a:lnTo>
                    <a:lnTo>
                      <a:pt x="4" y="23"/>
                    </a:lnTo>
                    <a:lnTo>
                      <a:pt x="18" y="9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7" name=""/>
              <p:cNvSpPr/>
              <p:nvPr/>
            </p:nvSpPr>
            <p:spPr>
              <a:xfrm>
                <a:off x="2436840" y="1427040"/>
                <a:ext cx="1339920" cy="1204920"/>
              </a:xfrm>
              <a:custGeom>
                <a:avLst/>
                <a:gdLst/>
                <a:ahLst/>
                <a:rect l="l" t="t" r="r" b="b"/>
                <a:pathLst>
                  <a:path w="786" h="759">
                    <a:moveTo>
                      <a:pt x="181" y="106"/>
                    </a:moveTo>
                    <a:lnTo>
                      <a:pt x="171" y="108"/>
                    </a:lnTo>
                    <a:lnTo>
                      <a:pt x="162" y="111"/>
                    </a:lnTo>
                    <a:lnTo>
                      <a:pt x="154" y="108"/>
                    </a:lnTo>
                    <a:lnTo>
                      <a:pt x="146" y="108"/>
                    </a:lnTo>
                    <a:lnTo>
                      <a:pt x="138" y="108"/>
                    </a:lnTo>
                    <a:lnTo>
                      <a:pt x="130" y="111"/>
                    </a:lnTo>
                    <a:lnTo>
                      <a:pt x="120" y="118"/>
                    </a:lnTo>
                    <a:lnTo>
                      <a:pt x="110" y="127"/>
                    </a:lnTo>
                    <a:lnTo>
                      <a:pt x="94" y="153"/>
                    </a:lnTo>
                    <a:lnTo>
                      <a:pt x="84" y="174"/>
                    </a:lnTo>
                    <a:lnTo>
                      <a:pt x="74" y="193"/>
                    </a:lnTo>
                    <a:lnTo>
                      <a:pt x="60" y="207"/>
                    </a:lnTo>
                    <a:lnTo>
                      <a:pt x="50" y="214"/>
                    </a:lnTo>
                    <a:lnTo>
                      <a:pt x="40" y="219"/>
                    </a:lnTo>
                    <a:lnTo>
                      <a:pt x="28" y="226"/>
                    </a:lnTo>
                    <a:lnTo>
                      <a:pt x="18" y="233"/>
                    </a:lnTo>
                    <a:lnTo>
                      <a:pt x="8" y="240"/>
                    </a:lnTo>
                    <a:lnTo>
                      <a:pt x="2" y="247"/>
                    </a:lnTo>
                    <a:lnTo>
                      <a:pt x="0" y="254"/>
                    </a:lnTo>
                    <a:lnTo>
                      <a:pt x="2" y="261"/>
                    </a:lnTo>
                    <a:lnTo>
                      <a:pt x="12" y="271"/>
                    </a:lnTo>
                    <a:lnTo>
                      <a:pt x="20" y="275"/>
                    </a:lnTo>
                    <a:lnTo>
                      <a:pt x="26" y="282"/>
                    </a:lnTo>
                    <a:lnTo>
                      <a:pt x="32" y="292"/>
                    </a:lnTo>
                    <a:lnTo>
                      <a:pt x="36" y="306"/>
                    </a:lnTo>
                    <a:lnTo>
                      <a:pt x="46" y="320"/>
                    </a:lnTo>
                    <a:lnTo>
                      <a:pt x="58" y="327"/>
                    </a:lnTo>
                    <a:lnTo>
                      <a:pt x="74" y="318"/>
                    </a:lnTo>
                    <a:lnTo>
                      <a:pt x="90" y="303"/>
                    </a:lnTo>
                    <a:lnTo>
                      <a:pt x="102" y="296"/>
                    </a:lnTo>
                    <a:lnTo>
                      <a:pt x="116" y="294"/>
                    </a:lnTo>
                    <a:lnTo>
                      <a:pt x="130" y="292"/>
                    </a:lnTo>
                    <a:lnTo>
                      <a:pt x="140" y="287"/>
                    </a:lnTo>
                    <a:lnTo>
                      <a:pt x="148" y="285"/>
                    </a:lnTo>
                    <a:lnTo>
                      <a:pt x="154" y="285"/>
                    </a:lnTo>
                    <a:lnTo>
                      <a:pt x="160" y="294"/>
                    </a:lnTo>
                    <a:lnTo>
                      <a:pt x="171" y="311"/>
                    </a:lnTo>
                    <a:lnTo>
                      <a:pt x="183" y="327"/>
                    </a:lnTo>
                    <a:lnTo>
                      <a:pt x="193" y="336"/>
                    </a:lnTo>
                    <a:lnTo>
                      <a:pt x="197" y="341"/>
                    </a:lnTo>
                    <a:lnTo>
                      <a:pt x="197" y="346"/>
                    </a:lnTo>
                    <a:lnTo>
                      <a:pt x="197" y="355"/>
                    </a:lnTo>
                    <a:lnTo>
                      <a:pt x="197" y="369"/>
                    </a:lnTo>
                    <a:lnTo>
                      <a:pt x="199" y="381"/>
                    </a:lnTo>
                    <a:lnTo>
                      <a:pt x="203" y="395"/>
                    </a:lnTo>
                    <a:lnTo>
                      <a:pt x="213" y="409"/>
                    </a:lnTo>
                    <a:lnTo>
                      <a:pt x="227" y="423"/>
                    </a:lnTo>
                    <a:lnTo>
                      <a:pt x="239" y="437"/>
                    </a:lnTo>
                    <a:lnTo>
                      <a:pt x="247" y="451"/>
                    </a:lnTo>
                    <a:lnTo>
                      <a:pt x="251" y="463"/>
                    </a:lnTo>
                    <a:lnTo>
                      <a:pt x="253" y="480"/>
                    </a:lnTo>
                    <a:lnTo>
                      <a:pt x="255" y="498"/>
                    </a:lnTo>
                    <a:lnTo>
                      <a:pt x="257" y="522"/>
                    </a:lnTo>
                    <a:lnTo>
                      <a:pt x="259" y="548"/>
                    </a:lnTo>
                    <a:lnTo>
                      <a:pt x="259" y="571"/>
                    </a:lnTo>
                    <a:lnTo>
                      <a:pt x="257" y="585"/>
                    </a:lnTo>
                    <a:lnTo>
                      <a:pt x="251" y="600"/>
                    </a:lnTo>
                    <a:lnTo>
                      <a:pt x="245" y="614"/>
                    </a:lnTo>
                    <a:lnTo>
                      <a:pt x="241" y="628"/>
                    </a:lnTo>
                    <a:lnTo>
                      <a:pt x="239" y="642"/>
                    </a:lnTo>
                    <a:lnTo>
                      <a:pt x="241" y="654"/>
                    </a:lnTo>
                    <a:lnTo>
                      <a:pt x="247" y="661"/>
                    </a:lnTo>
                    <a:lnTo>
                      <a:pt x="253" y="665"/>
                    </a:lnTo>
                    <a:lnTo>
                      <a:pt x="257" y="675"/>
                    </a:lnTo>
                    <a:lnTo>
                      <a:pt x="259" y="689"/>
                    </a:lnTo>
                    <a:lnTo>
                      <a:pt x="261" y="703"/>
                    </a:lnTo>
                    <a:lnTo>
                      <a:pt x="267" y="717"/>
                    </a:lnTo>
                    <a:lnTo>
                      <a:pt x="275" y="729"/>
                    </a:lnTo>
                    <a:lnTo>
                      <a:pt x="283" y="733"/>
                    </a:lnTo>
                    <a:lnTo>
                      <a:pt x="293" y="740"/>
                    </a:lnTo>
                    <a:lnTo>
                      <a:pt x="305" y="748"/>
                    </a:lnTo>
                    <a:lnTo>
                      <a:pt x="319" y="755"/>
                    </a:lnTo>
                    <a:lnTo>
                      <a:pt x="334" y="759"/>
                    </a:lnTo>
                    <a:lnTo>
                      <a:pt x="346" y="759"/>
                    </a:lnTo>
                    <a:lnTo>
                      <a:pt x="356" y="759"/>
                    </a:lnTo>
                    <a:lnTo>
                      <a:pt x="364" y="752"/>
                    </a:lnTo>
                    <a:lnTo>
                      <a:pt x="370" y="743"/>
                    </a:lnTo>
                    <a:lnTo>
                      <a:pt x="378" y="731"/>
                    </a:lnTo>
                    <a:lnTo>
                      <a:pt x="390" y="719"/>
                    </a:lnTo>
                    <a:lnTo>
                      <a:pt x="402" y="708"/>
                    </a:lnTo>
                    <a:lnTo>
                      <a:pt x="414" y="693"/>
                    </a:lnTo>
                    <a:lnTo>
                      <a:pt x="426" y="679"/>
                    </a:lnTo>
                    <a:lnTo>
                      <a:pt x="438" y="668"/>
                    </a:lnTo>
                    <a:lnTo>
                      <a:pt x="448" y="656"/>
                    </a:lnTo>
                    <a:lnTo>
                      <a:pt x="456" y="644"/>
                    </a:lnTo>
                    <a:lnTo>
                      <a:pt x="464" y="632"/>
                    </a:lnTo>
                    <a:lnTo>
                      <a:pt x="472" y="618"/>
                    </a:lnTo>
                    <a:lnTo>
                      <a:pt x="480" y="604"/>
                    </a:lnTo>
                    <a:lnTo>
                      <a:pt x="488" y="590"/>
                    </a:lnTo>
                    <a:lnTo>
                      <a:pt x="497" y="578"/>
                    </a:lnTo>
                    <a:lnTo>
                      <a:pt x="507" y="569"/>
                    </a:lnTo>
                    <a:lnTo>
                      <a:pt x="517" y="564"/>
                    </a:lnTo>
                    <a:lnTo>
                      <a:pt x="527" y="562"/>
                    </a:lnTo>
                    <a:lnTo>
                      <a:pt x="539" y="560"/>
                    </a:lnTo>
                    <a:lnTo>
                      <a:pt x="549" y="557"/>
                    </a:lnTo>
                    <a:lnTo>
                      <a:pt x="559" y="555"/>
                    </a:lnTo>
                    <a:lnTo>
                      <a:pt x="567" y="553"/>
                    </a:lnTo>
                    <a:lnTo>
                      <a:pt x="577" y="548"/>
                    </a:lnTo>
                    <a:lnTo>
                      <a:pt x="585" y="543"/>
                    </a:lnTo>
                    <a:lnTo>
                      <a:pt x="591" y="538"/>
                    </a:lnTo>
                    <a:lnTo>
                      <a:pt x="603" y="529"/>
                    </a:lnTo>
                    <a:lnTo>
                      <a:pt x="613" y="522"/>
                    </a:lnTo>
                    <a:lnTo>
                      <a:pt x="621" y="515"/>
                    </a:lnTo>
                    <a:lnTo>
                      <a:pt x="633" y="508"/>
                    </a:lnTo>
                    <a:lnTo>
                      <a:pt x="643" y="498"/>
                    </a:lnTo>
                    <a:lnTo>
                      <a:pt x="651" y="487"/>
                    </a:lnTo>
                    <a:lnTo>
                      <a:pt x="657" y="477"/>
                    </a:lnTo>
                    <a:lnTo>
                      <a:pt x="657" y="468"/>
                    </a:lnTo>
                    <a:lnTo>
                      <a:pt x="653" y="461"/>
                    </a:lnTo>
                    <a:lnTo>
                      <a:pt x="645" y="454"/>
                    </a:lnTo>
                    <a:lnTo>
                      <a:pt x="637" y="447"/>
                    </a:lnTo>
                    <a:lnTo>
                      <a:pt x="631" y="444"/>
                    </a:lnTo>
                    <a:lnTo>
                      <a:pt x="623" y="442"/>
                    </a:lnTo>
                    <a:lnTo>
                      <a:pt x="611" y="437"/>
                    </a:lnTo>
                    <a:lnTo>
                      <a:pt x="603" y="433"/>
                    </a:lnTo>
                    <a:lnTo>
                      <a:pt x="603" y="421"/>
                    </a:lnTo>
                    <a:lnTo>
                      <a:pt x="609" y="407"/>
                    </a:lnTo>
                    <a:lnTo>
                      <a:pt x="615" y="393"/>
                    </a:lnTo>
                    <a:lnTo>
                      <a:pt x="621" y="386"/>
                    </a:lnTo>
                    <a:lnTo>
                      <a:pt x="631" y="388"/>
                    </a:lnTo>
                    <a:lnTo>
                      <a:pt x="643" y="393"/>
                    </a:lnTo>
                    <a:lnTo>
                      <a:pt x="659" y="395"/>
                    </a:lnTo>
                    <a:lnTo>
                      <a:pt x="672" y="397"/>
                    </a:lnTo>
                    <a:lnTo>
                      <a:pt x="678" y="397"/>
                    </a:lnTo>
                    <a:lnTo>
                      <a:pt x="678" y="397"/>
                    </a:lnTo>
                    <a:lnTo>
                      <a:pt x="680" y="395"/>
                    </a:lnTo>
                    <a:lnTo>
                      <a:pt x="684" y="388"/>
                    </a:lnTo>
                    <a:lnTo>
                      <a:pt x="686" y="376"/>
                    </a:lnTo>
                    <a:lnTo>
                      <a:pt x="690" y="357"/>
                    </a:lnTo>
                    <a:lnTo>
                      <a:pt x="694" y="339"/>
                    </a:lnTo>
                    <a:lnTo>
                      <a:pt x="696" y="322"/>
                    </a:lnTo>
                    <a:lnTo>
                      <a:pt x="694" y="308"/>
                    </a:lnTo>
                    <a:lnTo>
                      <a:pt x="692" y="292"/>
                    </a:lnTo>
                    <a:lnTo>
                      <a:pt x="688" y="273"/>
                    </a:lnTo>
                    <a:lnTo>
                      <a:pt x="688" y="249"/>
                    </a:lnTo>
                    <a:lnTo>
                      <a:pt x="692" y="224"/>
                    </a:lnTo>
                    <a:lnTo>
                      <a:pt x="700" y="202"/>
                    </a:lnTo>
                    <a:lnTo>
                      <a:pt x="706" y="186"/>
                    </a:lnTo>
                    <a:lnTo>
                      <a:pt x="714" y="174"/>
                    </a:lnTo>
                    <a:lnTo>
                      <a:pt x="724" y="162"/>
                    </a:lnTo>
                    <a:lnTo>
                      <a:pt x="730" y="155"/>
                    </a:lnTo>
                    <a:lnTo>
                      <a:pt x="738" y="148"/>
                    </a:lnTo>
                    <a:lnTo>
                      <a:pt x="746" y="141"/>
                    </a:lnTo>
                    <a:lnTo>
                      <a:pt x="756" y="134"/>
                    </a:lnTo>
                    <a:lnTo>
                      <a:pt x="764" y="127"/>
                    </a:lnTo>
                    <a:lnTo>
                      <a:pt x="772" y="120"/>
                    </a:lnTo>
                    <a:lnTo>
                      <a:pt x="780" y="111"/>
                    </a:lnTo>
                    <a:lnTo>
                      <a:pt x="784" y="104"/>
                    </a:lnTo>
                    <a:lnTo>
                      <a:pt x="786" y="90"/>
                    </a:lnTo>
                    <a:lnTo>
                      <a:pt x="780" y="83"/>
                    </a:lnTo>
                    <a:lnTo>
                      <a:pt x="770" y="83"/>
                    </a:lnTo>
                    <a:lnTo>
                      <a:pt x="758" y="85"/>
                    </a:lnTo>
                    <a:lnTo>
                      <a:pt x="746" y="85"/>
                    </a:lnTo>
                    <a:lnTo>
                      <a:pt x="732" y="83"/>
                    </a:lnTo>
                    <a:lnTo>
                      <a:pt x="718" y="80"/>
                    </a:lnTo>
                    <a:lnTo>
                      <a:pt x="708" y="78"/>
                    </a:lnTo>
                    <a:lnTo>
                      <a:pt x="698" y="78"/>
                    </a:lnTo>
                    <a:lnTo>
                      <a:pt x="690" y="78"/>
                    </a:lnTo>
                    <a:lnTo>
                      <a:pt x="684" y="85"/>
                    </a:lnTo>
                    <a:lnTo>
                      <a:pt x="678" y="94"/>
                    </a:lnTo>
                    <a:lnTo>
                      <a:pt x="674" y="99"/>
                    </a:lnTo>
                    <a:lnTo>
                      <a:pt x="668" y="101"/>
                    </a:lnTo>
                    <a:lnTo>
                      <a:pt x="659" y="104"/>
                    </a:lnTo>
                    <a:lnTo>
                      <a:pt x="651" y="106"/>
                    </a:lnTo>
                    <a:lnTo>
                      <a:pt x="641" y="106"/>
                    </a:lnTo>
                    <a:lnTo>
                      <a:pt x="633" y="106"/>
                    </a:lnTo>
                    <a:lnTo>
                      <a:pt x="623" y="106"/>
                    </a:lnTo>
                    <a:lnTo>
                      <a:pt x="615" y="106"/>
                    </a:lnTo>
                    <a:lnTo>
                      <a:pt x="599" y="104"/>
                    </a:lnTo>
                    <a:lnTo>
                      <a:pt x="583" y="101"/>
                    </a:lnTo>
                    <a:lnTo>
                      <a:pt x="569" y="99"/>
                    </a:lnTo>
                    <a:lnTo>
                      <a:pt x="557" y="99"/>
                    </a:lnTo>
                    <a:lnTo>
                      <a:pt x="551" y="99"/>
                    </a:lnTo>
                    <a:lnTo>
                      <a:pt x="555" y="97"/>
                    </a:lnTo>
                    <a:lnTo>
                      <a:pt x="565" y="92"/>
                    </a:lnTo>
                    <a:lnTo>
                      <a:pt x="577" y="80"/>
                    </a:lnTo>
                    <a:lnTo>
                      <a:pt x="589" y="68"/>
                    </a:lnTo>
                    <a:lnTo>
                      <a:pt x="601" y="61"/>
                    </a:lnTo>
                    <a:lnTo>
                      <a:pt x="613" y="59"/>
                    </a:lnTo>
                    <a:lnTo>
                      <a:pt x="625" y="57"/>
                    </a:lnTo>
                    <a:lnTo>
                      <a:pt x="639" y="57"/>
                    </a:lnTo>
                    <a:lnTo>
                      <a:pt x="657" y="59"/>
                    </a:lnTo>
                    <a:lnTo>
                      <a:pt x="672" y="64"/>
                    </a:lnTo>
                    <a:lnTo>
                      <a:pt x="678" y="64"/>
                    </a:lnTo>
                    <a:lnTo>
                      <a:pt x="668" y="45"/>
                    </a:lnTo>
                    <a:lnTo>
                      <a:pt x="653" y="26"/>
                    </a:lnTo>
                    <a:lnTo>
                      <a:pt x="639" y="14"/>
                    </a:lnTo>
                    <a:lnTo>
                      <a:pt x="627" y="7"/>
                    </a:lnTo>
                    <a:lnTo>
                      <a:pt x="621" y="5"/>
                    </a:lnTo>
                    <a:lnTo>
                      <a:pt x="611" y="5"/>
                    </a:lnTo>
                    <a:lnTo>
                      <a:pt x="601" y="3"/>
                    </a:lnTo>
                    <a:lnTo>
                      <a:pt x="589" y="0"/>
                    </a:lnTo>
                    <a:lnTo>
                      <a:pt x="577" y="0"/>
                    </a:lnTo>
                    <a:lnTo>
                      <a:pt x="563" y="0"/>
                    </a:lnTo>
                    <a:lnTo>
                      <a:pt x="549" y="0"/>
                    </a:lnTo>
                    <a:lnTo>
                      <a:pt x="535" y="3"/>
                    </a:lnTo>
                    <a:lnTo>
                      <a:pt x="521" y="5"/>
                    </a:lnTo>
                    <a:lnTo>
                      <a:pt x="507" y="7"/>
                    </a:lnTo>
                    <a:lnTo>
                      <a:pt x="490" y="7"/>
                    </a:lnTo>
                    <a:lnTo>
                      <a:pt x="476" y="7"/>
                    </a:lnTo>
                    <a:lnTo>
                      <a:pt x="462" y="10"/>
                    </a:lnTo>
                    <a:lnTo>
                      <a:pt x="450" y="10"/>
                    </a:lnTo>
                    <a:lnTo>
                      <a:pt x="440" y="10"/>
                    </a:lnTo>
                    <a:lnTo>
                      <a:pt x="432" y="12"/>
                    </a:lnTo>
                    <a:lnTo>
                      <a:pt x="418" y="19"/>
                    </a:lnTo>
                    <a:lnTo>
                      <a:pt x="406" y="26"/>
                    </a:lnTo>
                    <a:lnTo>
                      <a:pt x="394" y="33"/>
                    </a:lnTo>
                    <a:lnTo>
                      <a:pt x="382" y="36"/>
                    </a:lnTo>
                    <a:lnTo>
                      <a:pt x="372" y="36"/>
                    </a:lnTo>
                    <a:lnTo>
                      <a:pt x="366" y="38"/>
                    </a:lnTo>
                    <a:lnTo>
                      <a:pt x="360" y="43"/>
                    </a:lnTo>
                    <a:lnTo>
                      <a:pt x="350" y="47"/>
                    </a:lnTo>
                    <a:lnTo>
                      <a:pt x="344" y="54"/>
                    </a:lnTo>
                    <a:lnTo>
                      <a:pt x="346" y="61"/>
                    </a:lnTo>
                    <a:lnTo>
                      <a:pt x="352" y="73"/>
                    </a:lnTo>
                    <a:lnTo>
                      <a:pt x="356" y="85"/>
                    </a:lnTo>
                    <a:lnTo>
                      <a:pt x="354" y="92"/>
                    </a:lnTo>
                    <a:lnTo>
                      <a:pt x="346" y="92"/>
                    </a:lnTo>
                    <a:lnTo>
                      <a:pt x="334" y="92"/>
                    </a:lnTo>
                    <a:lnTo>
                      <a:pt x="319" y="94"/>
                    </a:lnTo>
                    <a:lnTo>
                      <a:pt x="305" y="99"/>
                    </a:lnTo>
                    <a:lnTo>
                      <a:pt x="295" y="99"/>
                    </a:lnTo>
                    <a:lnTo>
                      <a:pt x="285" y="99"/>
                    </a:lnTo>
                    <a:lnTo>
                      <a:pt x="277" y="97"/>
                    </a:lnTo>
                    <a:lnTo>
                      <a:pt x="267" y="97"/>
                    </a:lnTo>
                    <a:lnTo>
                      <a:pt x="253" y="99"/>
                    </a:lnTo>
                    <a:lnTo>
                      <a:pt x="241" y="101"/>
                    </a:lnTo>
                    <a:lnTo>
                      <a:pt x="235" y="104"/>
                    </a:lnTo>
                    <a:lnTo>
                      <a:pt x="229" y="104"/>
                    </a:lnTo>
                    <a:lnTo>
                      <a:pt x="215" y="101"/>
                    </a:lnTo>
                    <a:lnTo>
                      <a:pt x="197" y="101"/>
                    </a:lnTo>
                    <a:lnTo>
                      <a:pt x="181" y="106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8" name=""/>
              <p:cNvSpPr/>
              <p:nvPr/>
            </p:nvSpPr>
            <p:spPr>
              <a:xfrm>
                <a:off x="1967040" y="1506240"/>
                <a:ext cx="723960" cy="406440"/>
              </a:xfrm>
              <a:custGeom>
                <a:avLst/>
                <a:gdLst/>
                <a:ahLst/>
                <a:rect l="l" t="t" r="r" b="b"/>
                <a:pathLst>
                  <a:path w="424" h="256">
                    <a:moveTo>
                      <a:pt x="424" y="26"/>
                    </a:moveTo>
                    <a:lnTo>
                      <a:pt x="422" y="23"/>
                    </a:lnTo>
                    <a:lnTo>
                      <a:pt x="410" y="23"/>
                    </a:lnTo>
                    <a:lnTo>
                      <a:pt x="390" y="23"/>
                    </a:lnTo>
                    <a:lnTo>
                      <a:pt x="368" y="23"/>
                    </a:lnTo>
                    <a:lnTo>
                      <a:pt x="344" y="21"/>
                    </a:lnTo>
                    <a:lnTo>
                      <a:pt x="322" y="21"/>
                    </a:lnTo>
                    <a:lnTo>
                      <a:pt x="302" y="18"/>
                    </a:lnTo>
                    <a:lnTo>
                      <a:pt x="290" y="16"/>
                    </a:lnTo>
                    <a:lnTo>
                      <a:pt x="278" y="11"/>
                    </a:lnTo>
                    <a:lnTo>
                      <a:pt x="259" y="9"/>
                    </a:lnTo>
                    <a:lnTo>
                      <a:pt x="237" y="4"/>
                    </a:lnTo>
                    <a:lnTo>
                      <a:pt x="213" y="2"/>
                    </a:lnTo>
                    <a:lnTo>
                      <a:pt x="189" y="0"/>
                    </a:lnTo>
                    <a:lnTo>
                      <a:pt x="169" y="2"/>
                    </a:lnTo>
                    <a:lnTo>
                      <a:pt x="151" y="4"/>
                    </a:lnTo>
                    <a:lnTo>
                      <a:pt x="139" y="9"/>
                    </a:lnTo>
                    <a:lnTo>
                      <a:pt x="129" y="16"/>
                    </a:lnTo>
                    <a:lnTo>
                      <a:pt x="117" y="21"/>
                    </a:lnTo>
                    <a:lnTo>
                      <a:pt x="104" y="23"/>
                    </a:lnTo>
                    <a:lnTo>
                      <a:pt x="92" y="26"/>
                    </a:lnTo>
                    <a:lnTo>
                      <a:pt x="80" y="30"/>
                    </a:lnTo>
                    <a:lnTo>
                      <a:pt x="68" y="33"/>
                    </a:lnTo>
                    <a:lnTo>
                      <a:pt x="58" y="35"/>
                    </a:lnTo>
                    <a:lnTo>
                      <a:pt x="50" y="37"/>
                    </a:lnTo>
                    <a:lnTo>
                      <a:pt x="36" y="42"/>
                    </a:lnTo>
                    <a:lnTo>
                      <a:pt x="20" y="42"/>
                    </a:lnTo>
                    <a:lnTo>
                      <a:pt x="8" y="42"/>
                    </a:lnTo>
                    <a:lnTo>
                      <a:pt x="0" y="49"/>
                    </a:lnTo>
                    <a:lnTo>
                      <a:pt x="2" y="61"/>
                    </a:lnTo>
                    <a:lnTo>
                      <a:pt x="10" y="70"/>
                    </a:lnTo>
                    <a:lnTo>
                      <a:pt x="22" y="77"/>
                    </a:lnTo>
                    <a:lnTo>
                      <a:pt x="32" y="84"/>
                    </a:lnTo>
                    <a:lnTo>
                      <a:pt x="42" y="89"/>
                    </a:lnTo>
                    <a:lnTo>
                      <a:pt x="54" y="91"/>
                    </a:lnTo>
                    <a:lnTo>
                      <a:pt x="68" y="96"/>
                    </a:lnTo>
                    <a:lnTo>
                      <a:pt x="80" y="103"/>
                    </a:lnTo>
                    <a:lnTo>
                      <a:pt x="92" y="115"/>
                    </a:lnTo>
                    <a:lnTo>
                      <a:pt x="102" y="129"/>
                    </a:lnTo>
                    <a:lnTo>
                      <a:pt x="104" y="143"/>
                    </a:lnTo>
                    <a:lnTo>
                      <a:pt x="92" y="155"/>
                    </a:lnTo>
                    <a:lnTo>
                      <a:pt x="74" y="167"/>
                    </a:lnTo>
                    <a:lnTo>
                      <a:pt x="64" y="183"/>
                    </a:lnTo>
                    <a:lnTo>
                      <a:pt x="58" y="197"/>
                    </a:lnTo>
                    <a:lnTo>
                      <a:pt x="56" y="204"/>
                    </a:lnTo>
                    <a:lnTo>
                      <a:pt x="52" y="244"/>
                    </a:lnTo>
                    <a:lnTo>
                      <a:pt x="106" y="244"/>
                    </a:lnTo>
                    <a:lnTo>
                      <a:pt x="111" y="246"/>
                    </a:lnTo>
                    <a:lnTo>
                      <a:pt x="119" y="251"/>
                    </a:lnTo>
                    <a:lnTo>
                      <a:pt x="129" y="256"/>
                    </a:lnTo>
                    <a:lnTo>
                      <a:pt x="139" y="253"/>
                    </a:lnTo>
                    <a:lnTo>
                      <a:pt x="145" y="249"/>
                    </a:lnTo>
                    <a:lnTo>
                      <a:pt x="153" y="244"/>
                    </a:lnTo>
                    <a:lnTo>
                      <a:pt x="163" y="237"/>
                    </a:lnTo>
                    <a:lnTo>
                      <a:pt x="173" y="228"/>
                    </a:lnTo>
                    <a:lnTo>
                      <a:pt x="185" y="221"/>
                    </a:lnTo>
                    <a:lnTo>
                      <a:pt x="193" y="214"/>
                    </a:lnTo>
                    <a:lnTo>
                      <a:pt x="199" y="206"/>
                    </a:lnTo>
                    <a:lnTo>
                      <a:pt x="201" y="202"/>
                    </a:lnTo>
                    <a:lnTo>
                      <a:pt x="201" y="192"/>
                    </a:lnTo>
                    <a:lnTo>
                      <a:pt x="199" y="181"/>
                    </a:lnTo>
                    <a:lnTo>
                      <a:pt x="201" y="167"/>
                    </a:lnTo>
                    <a:lnTo>
                      <a:pt x="203" y="152"/>
                    </a:lnTo>
                    <a:lnTo>
                      <a:pt x="209" y="136"/>
                    </a:lnTo>
                    <a:lnTo>
                      <a:pt x="217" y="120"/>
                    </a:lnTo>
                    <a:lnTo>
                      <a:pt x="225" y="110"/>
                    </a:lnTo>
                    <a:lnTo>
                      <a:pt x="235" y="108"/>
                    </a:lnTo>
                    <a:lnTo>
                      <a:pt x="247" y="115"/>
                    </a:lnTo>
                    <a:lnTo>
                      <a:pt x="257" y="127"/>
                    </a:lnTo>
                    <a:lnTo>
                      <a:pt x="265" y="138"/>
                    </a:lnTo>
                    <a:lnTo>
                      <a:pt x="269" y="152"/>
                    </a:lnTo>
                    <a:lnTo>
                      <a:pt x="271" y="162"/>
                    </a:lnTo>
                    <a:lnTo>
                      <a:pt x="276" y="167"/>
                    </a:lnTo>
                    <a:lnTo>
                      <a:pt x="284" y="169"/>
                    </a:lnTo>
                    <a:lnTo>
                      <a:pt x="298" y="162"/>
                    </a:lnTo>
                    <a:lnTo>
                      <a:pt x="310" y="152"/>
                    </a:lnTo>
                    <a:lnTo>
                      <a:pt x="320" y="138"/>
                    </a:lnTo>
                    <a:lnTo>
                      <a:pt x="332" y="120"/>
                    </a:lnTo>
                    <a:lnTo>
                      <a:pt x="346" y="101"/>
                    </a:lnTo>
                    <a:lnTo>
                      <a:pt x="360" y="80"/>
                    </a:lnTo>
                    <a:lnTo>
                      <a:pt x="378" y="58"/>
                    </a:lnTo>
                    <a:lnTo>
                      <a:pt x="400" y="40"/>
                    </a:lnTo>
                    <a:lnTo>
                      <a:pt x="424" y="26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9" name=""/>
              <p:cNvSpPr/>
              <p:nvPr/>
            </p:nvSpPr>
            <p:spPr>
              <a:xfrm>
                <a:off x="1328760" y="2136600"/>
                <a:ext cx="365040" cy="204840"/>
              </a:xfrm>
              <a:custGeom>
                <a:avLst/>
                <a:gdLst/>
                <a:ahLst/>
                <a:rect l="l" t="t" r="r" b="b"/>
                <a:pathLst>
                  <a:path w="213" h="129">
                    <a:moveTo>
                      <a:pt x="22" y="9"/>
                    </a:moveTo>
                    <a:lnTo>
                      <a:pt x="32" y="4"/>
                    </a:lnTo>
                    <a:lnTo>
                      <a:pt x="44" y="0"/>
                    </a:lnTo>
                    <a:lnTo>
                      <a:pt x="58" y="0"/>
                    </a:lnTo>
                    <a:lnTo>
                      <a:pt x="70" y="0"/>
                    </a:lnTo>
                    <a:lnTo>
                      <a:pt x="84" y="2"/>
                    </a:lnTo>
                    <a:lnTo>
                      <a:pt x="94" y="4"/>
                    </a:lnTo>
                    <a:lnTo>
                      <a:pt x="104" y="9"/>
                    </a:lnTo>
                    <a:lnTo>
                      <a:pt x="112" y="14"/>
                    </a:lnTo>
                    <a:lnTo>
                      <a:pt x="118" y="19"/>
                    </a:lnTo>
                    <a:lnTo>
                      <a:pt x="124" y="26"/>
                    </a:lnTo>
                    <a:lnTo>
                      <a:pt x="130" y="30"/>
                    </a:lnTo>
                    <a:lnTo>
                      <a:pt x="138" y="35"/>
                    </a:lnTo>
                    <a:lnTo>
                      <a:pt x="146" y="40"/>
                    </a:lnTo>
                    <a:lnTo>
                      <a:pt x="157" y="44"/>
                    </a:lnTo>
                    <a:lnTo>
                      <a:pt x="165" y="47"/>
                    </a:lnTo>
                    <a:lnTo>
                      <a:pt x="175" y="47"/>
                    </a:lnTo>
                    <a:lnTo>
                      <a:pt x="191" y="54"/>
                    </a:lnTo>
                    <a:lnTo>
                      <a:pt x="203" y="70"/>
                    </a:lnTo>
                    <a:lnTo>
                      <a:pt x="211" y="89"/>
                    </a:lnTo>
                    <a:lnTo>
                      <a:pt x="213" y="96"/>
                    </a:lnTo>
                    <a:lnTo>
                      <a:pt x="211" y="96"/>
                    </a:lnTo>
                    <a:lnTo>
                      <a:pt x="207" y="98"/>
                    </a:lnTo>
                    <a:lnTo>
                      <a:pt x="199" y="101"/>
                    </a:lnTo>
                    <a:lnTo>
                      <a:pt x="191" y="106"/>
                    </a:lnTo>
                    <a:lnTo>
                      <a:pt x="181" y="108"/>
                    </a:lnTo>
                    <a:lnTo>
                      <a:pt x="169" y="108"/>
                    </a:lnTo>
                    <a:lnTo>
                      <a:pt x="159" y="110"/>
                    </a:lnTo>
                    <a:lnTo>
                      <a:pt x="148" y="108"/>
                    </a:lnTo>
                    <a:lnTo>
                      <a:pt x="138" y="106"/>
                    </a:lnTo>
                    <a:lnTo>
                      <a:pt x="126" y="108"/>
                    </a:lnTo>
                    <a:lnTo>
                      <a:pt x="114" y="110"/>
                    </a:lnTo>
                    <a:lnTo>
                      <a:pt x="102" y="115"/>
                    </a:lnTo>
                    <a:lnTo>
                      <a:pt x="90" y="120"/>
                    </a:lnTo>
                    <a:lnTo>
                      <a:pt x="82" y="122"/>
                    </a:lnTo>
                    <a:lnTo>
                      <a:pt x="76" y="127"/>
                    </a:lnTo>
                    <a:lnTo>
                      <a:pt x="74" y="127"/>
                    </a:lnTo>
                    <a:lnTo>
                      <a:pt x="64" y="129"/>
                    </a:lnTo>
                    <a:lnTo>
                      <a:pt x="46" y="129"/>
                    </a:lnTo>
                    <a:lnTo>
                      <a:pt x="26" y="129"/>
                    </a:lnTo>
                    <a:lnTo>
                      <a:pt x="16" y="120"/>
                    </a:lnTo>
                    <a:lnTo>
                      <a:pt x="20" y="103"/>
                    </a:lnTo>
                    <a:lnTo>
                      <a:pt x="30" y="84"/>
                    </a:lnTo>
                    <a:lnTo>
                      <a:pt x="38" y="70"/>
                    </a:lnTo>
                    <a:lnTo>
                      <a:pt x="42" y="66"/>
                    </a:lnTo>
                    <a:lnTo>
                      <a:pt x="0" y="33"/>
                    </a:lnTo>
                    <a:lnTo>
                      <a:pt x="0" y="33"/>
                    </a:lnTo>
                    <a:lnTo>
                      <a:pt x="2" y="28"/>
                    </a:lnTo>
                    <a:lnTo>
                      <a:pt x="8" y="21"/>
                    </a:lnTo>
                    <a:lnTo>
                      <a:pt x="22" y="9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0" name=""/>
              <p:cNvSpPr/>
              <p:nvPr/>
            </p:nvSpPr>
            <p:spPr>
              <a:xfrm>
                <a:off x="3506760" y="2366640"/>
                <a:ext cx="281160" cy="160560"/>
              </a:xfrm>
              <a:custGeom>
                <a:avLst/>
                <a:gdLst/>
                <a:ahLst/>
                <a:rect l="l" t="t" r="r" b="b"/>
                <a:pathLst>
                  <a:path w="165" h="101">
                    <a:moveTo>
                      <a:pt x="65" y="31"/>
                    </a:moveTo>
                    <a:lnTo>
                      <a:pt x="67" y="43"/>
                    </a:lnTo>
                    <a:lnTo>
                      <a:pt x="75" y="45"/>
                    </a:lnTo>
                    <a:lnTo>
                      <a:pt x="87" y="40"/>
                    </a:lnTo>
                    <a:lnTo>
                      <a:pt x="99" y="31"/>
                    </a:lnTo>
                    <a:lnTo>
                      <a:pt x="113" y="22"/>
                    </a:lnTo>
                    <a:lnTo>
                      <a:pt x="127" y="10"/>
                    </a:lnTo>
                    <a:lnTo>
                      <a:pt x="139" y="5"/>
                    </a:lnTo>
                    <a:lnTo>
                      <a:pt x="149" y="5"/>
                    </a:lnTo>
                    <a:lnTo>
                      <a:pt x="161" y="22"/>
                    </a:lnTo>
                    <a:lnTo>
                      <a:pt x="165" y="45"/>
                    </a:lnTo>
                    <a:lnTo>
                      <a:pt x="165" y="64"/>
                    </a:lnTo>
                    <a:lnTo>
                      <a:pt x="165" y="73"/>
                    </a:lnTo>
                    <a:lnTo>
                      <a:pt x="161" y="78"/>
                    </a:lnTo>
                    <a:lnTo>
                      <a:pt x="151" y="85"/>
                    </a:lnTo>
                    <a:lnTo>
                      <a:pt x="133" y="94"/>
                    </a:lnTo>
                    <a:lnTo>
                      <a:pt x="113" y="99"/>
                    </a:lnTo>
                    <a:lnTo>
                      <a:pt x="101" y="99"/>
                    </a:lnTo>
                    <a:lnTo>
                      <a:pt x="89" y="99"/>
                    </a:lnTo>
                    <a:lnTo>
                      <a:pt x="77" y="101"/>
                    </a:lnTo>
                    <a:lnTo>
                      <a:pt x="65" y="99"/>
                    </a:lnTo>
                    <a:lnTo>
                      <a:pt x="55" y="99"/>
                    </a:lnTo>
                    <a:lnTo>
                      <a:pt x="47" y="97"/>
                    </a:lnTo>
                    <a:lnTo>
                      <a:pt x="43" y="94"/>
                    </a:lnTo>
                    <a:lnTo>
                      <a:pt x="39" y="87"/>
                    </a:lnTo>
                    <a:lnTo>
                      <a:pt x="30" y="76"/>
                    </a:lnTo>
                    <a:lnTo>
                      <a:pt x="16" y="64"/>
                    </a:lnTo>
                    <a:lnTo>
                      <a:pt x="6" y="59"/>
                    </a:lnTo>
                    <a:lnTo>
                      <a:pt x="0" y="57"/>
                    </a:lnTo>
                    <a:lnTo>
                      <a:pt x="0" y="50"/>
                    </a:lnTo>
                    <a:lnTo>
                      <a:pt x="2" y="31"/>
                    </a:lnTo>
                    <a:lnTo>
                      <a:pt x="10" y="12"/>
                    </a:lnTo>
                    <a:lnTo>
                      <a:pt x="22" y="0"/>
                    </a:lnTo>
                    <a:lnTo>
                      <a:pt x="39" y="0"/>
                    </a:lnTo>
                    <a:lnTo>
                      <a:pt x="51" y="5"/>
                    </a:lnTo>
                    <a:lnTo>
                      <a:pt x="61" y="17"/>
                    </a:lnTo>
                    <a:lnTo>
                      <a:pt x="65" y="31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1" name=""/>
              <p:cNvSpPr/>
              <p:nvPr/>
            </p:nvSpPr>
            <p:spPr>
              <a:xfrm>
                <a:off x="4265640" y="1804680"/>
                <a:ext cx="4497480" cy="1371600"/>
              </a:xfrm>
              <a:custGeom>
                <a:avLst/>
                <a:gdLst/>
                <a:ahLst/>
                <a:rect l="l" t="t" r="r" b="b"/>
                <a:pathLst>
                  <a:path w="2638" h="822">
                    <a:moveTo>
                      <a:pt x="1950" y="822"/>
                    </a:moveTo>
                    <a:lnTo>
                      <a:pt x="1962" y="796"/>
                    </a:lnTo>
                    <a:lnTo>
                      <a:pt x="1974" y="763"/>
                    </a:lnTo>
                    <a:lnTo>
                      <a:pt x="1984" y="733"/>
                    </a:lnTo>
                    <a:lnTo>
                      <a:pt x="1992" y="714"/>
                    </a:lnTo>
                    <a:lnTo>
                      <a:pt x="1994" y="695"/>
                    </a:lnTo>
                    <a:lnTo>
                      <a:pt x="1988" y="672"/>
                    </a:lnTo>
                    <a:lnTo>
                      <a:pt x="1974" y="653"/>
                    </a:lnTo>
                    <a:lnTo>
                      <a:pt x="1950" y="646"/>
                    </a:lnTo>
                    <a:lnTo>
                      <a:pt x="1930" y="641"/>
                    </a:lnTo>
                    <a:lnTo>
                      <a:pt x="1928" y="627"/>
                    </a:lnTo>
                    <a:lnTo>
                      <a:pt x="1938" y="608"/>
                    </a:lnTo>
                    <a:lnTo>
                      <a:pt x="1956" y="585"/>
                    </a:lnTo>
                    <a:lnTo>
                      <a:pt x="1968" y="573"/>
                    </a:lnTo>
                    <a:lnTo>
                      <a:pt x="1982" y="559"/>
                    </a:lnTo>
                    <a:lnTo>
                      <a:pt x="1998" y="547"/>
                    </a:lnTo>
                    <a:lnTo>
                      <a:pt x="2014" y="535"/>
                    </a:lnTo>
                    <a:lnTo>
                      <a:pt x="2028" y="526"/>
                    </a:lnTo>
                    <a:lnTo>
                      <a:pt x="2042" y="519"/>
                    </a:lnTo>
                    <a:lnTo>
                      <a:pt x="2052" y="519"/>
                    </a:lnTo>
                    <a:lnTo>
                      <a:pt x="2056" y="521"/>
                    </a:lnTo>
                    <a:lnTo>
                      <a:pt x="2062" y="538"/>
                    </a:lnTo>
                    <a:lnTo>
                      <a:pt x="2073" y="552"/>
                    </a:lnTo>
                    <a:lnTo>
                      <a:pt x="2083" y="559"/>
                    </a:lnTo>
                    <a:lnTo>
                      <a:pt x="2093" y="554"/>
                    </a:lnTo>
                    <a:lnTo>
                      <a:pt x="2107" y="540"/>
                    </a:lnTo>
                    <a:lnTo>
                      <a:pt x="2125" y="531"/>
                    </a:lnTo>
                    <a:lnTo>
                      <a:pt x="2143" y="531"/>
                    </a:lnTo>
                    <a:lnTo>
                      <a:pt x="2151" y="540"/>
                    </a:lnTo>
                    <a:lnTo>
                      <a:pt x="2153" y="557"/>
                    </a:lnTo>
                    <a:lnTo>
                      <a:pt x="2159" y="568"/>
                    </a:lnTo>
                    <a:lnTo>
                      <a:pt x="2169" y="571"/>
                    </a:lnTo>
                    <a:lnTo>
                      <a:pt x="2183" y="559"/>
                    </a:lnTo>
                    <a:lnTo>
                      <a:pt x="2191" y="547"/>
                    </a:lnTo>
                    <a:lnTo>
                      <a:pt x="2201" y="533"/>
                    </a:lnTo>
                    <a:lnTo>
                      <a:pt x="2211" y="519"/>
                    </a:lnTo>
                    <a:lnTo>
                      <a:pt x="2223" y="505"/>
                    </a:lnTo>
                    <a:lnTo>
                      <a:pt x="2233" y="493"/>
                    </a:lnTo>
                    <a:lnTo>
                      <a:pt x="2244" y="486"/>
                    </a:lnTo>
                    <a:lnTo>
                      <a:pt x="2254" y="484"/>
                    </a:lnTo>
                    <a:lnTo>
                      <a:pt x="2262" y="491"/>
                    </a:lnTo>
                    <a:lnTo>
                      <a:pt x="2272" y="510"/>
                    </a:lnTo>
                    <a:lnTo>
                      <a:pt x="2272" y="521"/>
                    </a:lnTo>
                    <a:lnTo>
                      <a:pt x="2264" y="531"/>
                    </a:lnTo>
                    <a:lnTo>
                      <a:pt x="2252" y="547"/>
                    </a:lnTo>
                    <a:lnTo>
                      <a:pt x="2244" y="557"/>
                    </a:lnTo>
                    <a:lnTo>
                      <a:pt x="2233" y="566"/>
                    </a:lnTo>
                    <a:lnTo>
                      <a:pt x="2223" y="573"/>
                    </a:lnTo>
                    <a:lnTo>
                      <a:pt x="2213" y="580"/>
                    </a:lnTo>
                    <a:lnTo>
                      <a:pt x="2203" y="589"/>
                    </a:lnTo>
                    <a:lnTo>
                      <a:pt x="2195" y="596"/>
                    </a:lnTo>
                    <a:lnTo>
                      <a:pt x="2191" y="606"/>
                    </a:lnTo>
                    <a:lnTo>
                      <a:pt x="2193" y="615"/>
                    </a:lnTo>
                    <a:lnTo>
                      <a:pt x="2199" y="643"/>
                    </a:lnTo>
                    <a:lnTo>
                      <a:pt x="2203" y="679"/>
                    </a:lnTo>
                    <a:lnTo>
                      <a:pt x="2207" y="709"/>
                    </a:lnTo>
                    <a:lnTo>
                      <a:pt x="2219" y="726"/>
                    </a:lnTo>
                    <a:lnTo>
                      <a:pt x="2227" y="726"/>
                    </a:lnTo>
                    <a:lnTo>
                      <a:pt x="2238" y="721"/>
                    </a:lnTo>
                    <a:lnTo>
                      <a:pt x="2248" y="712"/>
                    </a:lnTo>
                    <a:lnTo>
                      <a:pt x="2260" y="702"/>
                    </a:lnTo>
                    <a:lnTo>
                      <a:pt x="2270" y="688"/>
                    </a:lnTo>
                    <a:lnTo>
                      <a:pt x="2278" y="676"/>
                    </a:lnTo>
                    <a:lnTo>
                      <a:pt x="2288" y="667"/>
                    </a:lnTo>
                    <a:lnTo>
                      <a:pt x="2294" y="658"/>
                    </a:lnTo>
                    <a:lnTo>
                      <a:pt x="2304" y="641"/>
                    </a:lnTo>
                    <a:lnTo>
                      <a:pt x="2314" y="618"/>
                    </a:lnTo>
                    <a:lnTo>
                      <a:pt x="2318" y="596"/>
                    </a:lnTo>
                    <a:lnTo>
                      <a:pt x="2320" y="578"/>
                    </a:lnTo>
                    <a:lnTo>
                      <a:pt x="2324" y="564"/>
                    </a:lnTo>
                    <a:lnTo>
                      <a:pt x="2332" y="549"/>
                    </a:lnTo>
                    <a:lnTo>
                      <a:pt x="2350" y="538"/>
                    </a:lnTo>
                    <a:lnTo>
                      <a:pt x="2374" y="528"/>
                    </a:lnTo>
                    <a:lnTo>
                      <a:pt x="2390" y="524"/>
                    </a:lnTo>
                    <a:lnTo>
                      <a:pt x="2409" y="519"/>
                    </a:lnTo>
                    <a:lnTo>
                      <a:pt x="2429" y="512"/>
                    </a:lnTo>
                    <a:lnTo>
                      <a:pt x="2447" y="505"/>
                    </a:lnTo>
                    <a:lnTo>
                      <a:pt x="2467" y="498"/>
                    </a:lnTo>
                    <a:lnTo>
                      <a:pt x="2483" y="491"/>
                    </a:lnTo>
                    <a:lnTo>
                      <a:pt x="2495" y="481"/>
                    </a:lnTo>
                    <a:lnTo>
                      <a:pt x="2501" y="472"/>
                    </a:lnTo>
                    <a:lnTo>
                      <a:pt x="2511" y="453"/>
                    </a:lnTo>
                    <a:lnTo>
                      <a:pt x="2525" y="432"/>
                    </a:lnTo>
                    <a:lnTo>
                      <a:pt x="2537" y="418"/>
                    </a:lnTo>
                    <a:lnTo>
                      <a:pt x="2543" y="411"/>
                    </a:lnTo>
                    <a:lnTo>
                      <a:pt x="2608" y="467"/>
                    </a:lnTo>
                    <a:lnTo>
                      <a:pt x="2616" y="439"/>
                    </a:lnTo>
                    <a:lnTo>
                      <a:pt x="2628" y="404"/>
                    </a:lnTo>
                    <a:lnTo>
                      <a:pt x="2638" y="369"/>
                    </a:lnTo>
                    <a:lnTo>
                      <a:pt x="2634" y="350"/>
                    </a:lnTo>
                    <a:lnTo>
                      <a:pt x="2626" y="345"/>
                    </a:lnTo>
                    <a:lnTo>
                      <a:pt x="2618" y="345"/>
                    </a:lnTo>
                    <a:lnTo>
                      <a:pt x="2606" y="345"/>
                    </a:lnTo>
                    <a:lnTo>
                      <a:pt x="2596" y="347"/>
                    </a:lnTo>
                    <a:lnTo>
                      <a:pt x="2586" y="350"/>
                    </a:lnTo>
                    <a:lnTo>
                      <a:pt x="2578" y="352"/>
                    </a:lnTo>
                    <a:lnTo>
                      <a:pt x="2572" y="354"/>
                    </a:lnTo>
                    <a:lnTo>
                      <a:pt x="2570" y="354"/>
                    </a:lnTo>
                    <a:lnTo>
                      <a:pt x="2563" y="354"/>
                    </a:lnTo>
                    <a:lnTo>
                      <a:pt x="2549" y="350"/>
                    </a:lnTo>
                    <a:lnTo>
                      <a:pt x="2531" y="340"/>
                    </a:lnTo>
                    <a:lnTo>
                      <a:pt x="2517" y="324"/>
                    </a:lnTo>
                    <a:lnTo>
                      <a:pt x="2509" y="315"/>
                    </a:lnTo>
                    <a:lnTo>
                      <a:pt x="2497" y="305"/>
                    </a:lnTo>
                    <a:lnTo>
                      <a:pt x="2483" y="296"/>
                    </a:lnTo>
                    <a:lnTo>
                      <a:pt x="2467" y="286"/>
                    </a:lnTo>
                    <a:lnTo>
                      <a:pt x="2453" y="282"/>
                    </a:lnTo>
                    <a:lnTo>
                      <a:pt x="2439" y="279"/>
                    </a:lnTo>
                    <a:lnTo>
                      <a:pt x="2427" y="279"/>
                    </a:lnTo>
                    <a:lnTo>
                      <a:pt x="2421" y="286"/>
                    </a:lnTo>
                    <a:lnTo>
                      <a:pt x="2415" y="296"/>
                    </a:lnTo>
                    <a:lnTo>
                      <a:pt x="2403" y="300"/>
                    </a:lnTo>
                    <a:lnTo>
                      <a:pt x="2386" y="305"/>
                    </a:lnTo>
                    <a:lnTo>
                      <a:pt x="2368" y="305"/>
                    </a:lnTo>
                    <a:lnTo>
                      <a:pt x="2346" y="305"/>
                    </a:lnTo>
                    <a:lnTo>
                      <a:pt x="2324" y="300"/>
                    </a:lnTo>
                    <a:lnTo>
                      <a:pt x="2300" y="296"/>
                    </a:lnTo>
                    <a:lnTo>
                      <a:pt x="2278" y="286"/>
                    </a:lnTo>
                    <a:lnTo>
                      <a:pt x="2254" y="275"/>
                    </a:lnTo>
                    <a:lnTo>
                      <a:pt x="2227" y="260"/>
                    </a:lnTo>
                    <a:lnTo>
                      <a:pt x="2199" y="244"/>
                    </a:lnTo>
                    <a:lnTo>
                      <a:pt x="2173" y="230"/>
                    </a:lnTo>
                    <a:lnTo>
                      <a:pt x="2145" y="213"/>
                    </a:lnTo>
                    <a:lnTo>
                      <a:pt x="2123" y="202"/>
                    </a:lnTo>
                    <a:lnTo>
                      <a:pt x="2101" y="195"/>
                    </a:lnTo>
                    <a:lnTo>
                      <a:pt x="2087" y="195"/>
                    </a:lnTo>
                    <a:lnTo>
                      <a:pt x="2077" y="195"/>
                    </a:lnTo>
                    <a:lnTo>
                      <a:pt x="2070" y="188"/>
                    </a:lnTo>
                    <a:lnTo>
                      <a:pt x="2064" y="181"/>
                    </a:lnTo>
                    <a:lnTo>
                      <a:pt x="2058" y="171"/>
                    </a:lnTo>
                    <a:lnTo>
                      <a:pt x="2052" y="164"/>
                    </a:lnTo>
                    <a:lnTo>
                      <a:pt x="2044" y="159"/>
                    </a:lnTo>
                    <a:lnTo>
                      <a:pt x="2034" y="157"/>
                    </a:lnTo>
                    <a:lnTo>
                      <a:pt x="2018" y="164"/>
                    </a:lnTo>
                    <a:lnTo>
                      <a:pt x="2000" y="174"/>
                    </a:lnTo>
                    <a:lnTo>
                      <a:pt x="1980" y="185"/>
                    </a:lnTo>
                    <a:lnTo>
                      <a:pt x="1960" y="197"/>
                    </a:lnTo>
                    <a:lnTo>
                      <a:pt x="1938" y="206"/>
                    </a:lnTo>
                    <a:lnTo>
                      <a:pt x="1916" y="213"/>
                    </a:lnTo>
                    <a:lnTo>
                      <a:pt x="1891" y="216"/>
                    </a:lnTo>
                    <a:lnTo>
                      <a:pt x="1865" y="213"/>
                    </a:lnTo>
                    <a:lnTo>
                      <a:pt x="1839" y="206"/>
                    </a:lnTo>
                    <a:lnTo>
                      <a:pt x="1811" y="195"/>
                    </a:lnTo>
                    <a:lnTo>
                      <a:pt x="1783" y="183"/>
                    </a:lnTo>
                    <a:lnTo>
                      <a:pt x="1753" y="174"/>
                    </a:lnTo>
                    <a:lnTo>
                      <a:pt x="1726" y="164"/>
                    </a:lnTo>
                    <a:lnTo>
                      <a:pt x="1698" y="157"/>
                    </a:lnTo>
                    <a:lnTo>
                      <a:pt x="1674" y="152"/>
                    </a:lnTo>
                    <a:lnTo>
                      <a:pt x="1654" y="152"/>
                    </a:lnTo>
                    <a:lnTo>
                      <a:pt x="1636" y="157"/>
                    </a:lnTo>
                    <a:lnTo>
                      <a:pt x="1620" y="164"/>
                    </a:lnTo>
                    <a:lnTo>
                      <a:pt x="1600" y="169"/>
                    </a:lnTo>
                    <a:lnTo>
                      <a:pt x="1582" y="174"/>
                    </a:lnTo>
                    <a:lnTo>
                      <a:pt x="1561" y="176"/>
                    </a:lnTo>
                    <a:lnTo>
                      <a:pt x="1543" y="181"/>
                    </a:lnTo>
                    <a:lnTo>
                      <a:pt x="1529" y="181"/>
                    </a:lnTo>
                    <a:lnTo>
                      <a:pt x="1521" y="183"/>
                    </a:lnTo>
                    <a:lnTo>
                      <a:pt x="1517" y="183"/>
                    </a:lnTo>
                    <a:lnTo>
                      <a:pt x="1533" y="162"/>
                    </a:lnTo>
                    <a:lnTo>
                      <a:pt x="1537" y="138"/>
                    </a:lnTo>
                    <a:lnTo>
                      <a:pt x="1535" y="122"/>
                    </a:lnTo>
                    <a:lnTo>
                      <a:pt x="1533" y="115"/>
                    </a:lnTo>
                    <a:lnTo>
                      <a:pt x="1580" y="96"/>
                    </a:lnTo>
                    <a:lnTo>
                      <a:pt x="1559" y="80"/>
                    </a:lnTo>
                    <a:lnTo>
                      <a:pt x="1541" y="63"/>
                    </a:lnTo>
                    <a:lnTo>
                      <a:pt x="1523" y="44"/>
                    </a:lnTo>
                    <a:lnTo>
                      <a:pt x="1507" y="28"/>
                    </a:lnTo>
                    <a:lnTo>
                      <a:pt x="1491" y="14"/>
                    </a:lnTo>
                    <a:lnTo>
                      <a:pt x="1477" y="4"/>
                    </a:lnTo>
                    <a:lnTo>
                      <a:pt x="1463" y="0"/>
                    </a:lnTo>
                    <a:lnTo>
                      <a:pt x="1453" y="2"/>
                    </a:lnTo>
                    <a:lnTo>
                      <a:pt x="1443" y="9"/>
                    </a:lnTo>
                    <a:lnTo>
                      <a:pt x="1433" y="18"/>
                    </a:lnTo>
                    <a:lnTo>
                      <a:pt x="1423" y="28"/>
                    </a:lnTo>
                    <a:lnTo>
                      <a:pt x="1415" y="40"/>
                    </a:lnTo>
                    <a:lnTo>
                      <a:pt x="1404" y="49"/>
                    </a:lnTo>
                    <a:lnTo>
                      <a:pt x="1396" y="56"/>
                    </a:lnTo>
                    <a:lnTo>
                      <a:pt x="1386" y="65"/>
                    </a:lnTo>
                    <a:lnTo>
                      <a:pt x="1378" y="70"/>
                    </a:lnTo>
                    <a:lnTo>
                      <a:pt x="1366" y="68"/>
                    </a:lnTo>
                    <a:lnTo>
                      <a:pt x="1354" y="56"/>
                    </a:lnTo>
                    <a:lnTo>
                      <a:pt x="1340" y="47"/>
                    </a:lnTo>
                    <a:lnTo>
                      <a:pt x="1320" y="51"/>
                    </a:lnTo>
                    <a:lnTo>
                      <a:pt x="1308" y="61"/>
                    </a:lnTo>
                    <a:lnTo>
                      <a:pt x="1294" y="73"/>
                    </a:lnTo>
                    <a:lnTo>
                      <a:pt x="1280" y="82"/>
                    </a:lnTo>
                    <a:lnTo>
                      <a:pt x="1266" y="94"/>
                    </a:lnTo>
                    <a:lnTo>
                      <a:pt x="1250" y="103"/>
                    </a:lnTo>
                    <a:lnTo>
                      <a:pt x="1235" y="110"/>
                    </a:lnTo>
                    <a:lnTo>
                      <a:pt x="1219" y="117"/>
                    </a:lnTo>
                    <a:lnTo>
                      <a:pt x="1203" y="119"/>
                    </a:lnTo>
                    <a:lnTo>
                      <a:pt x="1189" y="124"/>
                    </a:lnTo>
                    <a:lnTo>
                      <a:pt x="1177" y="136"/>
                    </a:lnTo>
                    <a:lnTo>
                      <a:pt x="1167" y="150"/>
                    </a:lnTo>
                    <a:lnTo>
                      <a:pt x="1157" y="164"/>
                    </a:lnTo>
                    <a:lnTo>
                      <a:pt x="1149" y="183"/>
                    </a:lnTo>
                    <a:lnTo>
                      <a:pt x="1139" y="199"/>
                    </a:lnTo>
                    <a:lnTo>
                      <a:pt x="1131" y="213"/>
                    </a:lnTo>
                    <a:lnTo>
                      <a:pt x="1119" y="225"/>
                    </a:lnTo>
                    <a:lnTo>
                      <a:pt x="1113" y="228"/>
                    </a:lnTo>
                    <a:lnTo>
                      <a:pt x="1103" y="230"/>
                    </a:lnTo>
                    <a:lnTo>
                      <a:pt x="1093" y="228"/>
                    </a:lnTo>
                    <a:lnTo>
                      <a:pt x="1083" y="225"/>
                    </a:lnTo>
                    <a:lnTo>
                      <a:pt x="1070" y="223"/>
                    </a:lnTo>
                    <a:lnTo>
                      <a:pt x="1058" y="218"/>
                    </a:lnTo>
                    <a:lnTo>
                      <a:pt x="1046" y="216"/>
                    </a:lnTo>
                    <a:lnTo>
                      <a:pt x="1034" y="213"/>
                    </a:lnTo>
                    <a:lnTo>
                      <a:pt x="1020" y="211"/>
                    </a:lnTo>
                    <a:lnTo>
                      <a:pt x="1004" y="213"/>
                    </a:lnTo>
                    <a:lnTo>
                      <a:pt x="986" y="216"/>
                    </a:lnTo>
                    <a:lnTo>
                      <a:pt x="968" y="221"/>
                    </a:lnTo>
                    <a:lnTo>
                      <a:pt x="952" y="230"/>
                    </a:lnTo>
                    <a:lnTo>
                      <a:pt x="938" y="239"/>
                    </a:lnTo>
                    <a:lnTo>
                      <a:pt x="928" y="249"/>
                    </a:lnTo>
                    <a:lnTo>
                      <a:pt x="924" y="263"/>
                    </a:lnTo>
                    <a:lnTo>
                      <a:pt x="920" y="275"/>
                    </a:lnTo>
                    <a:lnTo>
                      <a:pt x="909" y="286"/>
                    </a:lnTo>
                    <a:lnTo>
                      <a:pt x="895" y="296"/>
                    </a:lnTo>
                    <a:lnTo>
                      <a:pt x="881" y="300"/>
                    </a:lnTo>
                    <a:lnTo>
                      <a:pt x="865" y="307"/>
                    </a:lnTo>
                    <a:lnTo>
                      <a:pt x="849" y="310"/>
                    </a:lnTo>
                    <a:lnTo>
                      <a:pt x="835" y="312"/>
                    </a:lnTo>
                    <a:lnTo>
                      <a:pt x="823" y="312"/>
                    </a:lnTo>
                    <a:lnTo>
                      <a:pt x="809" y="312"/>
                    </a:lnTo>
                    <a:lnTo>
                      <a:pt x="793" y="310"/>
                    </a:lnTo>
                    <a:lnTo>
                      <a:pt x="773" y="307"/>
                    </a:lnTo>
                    <a:lnTo>
                      <a:pt x="753" y="305"/>
                    </a:lnTo>
                    <a:lnTo>
                      <a:pt x="732" y="305"/>
                    </a:lnTo>
                    <a:lnTo>
                      <a:pt x="716" y="307"/>
                    </a:lnTo>
                    <a:lnTo>
                      <a:pt x="702" y="312"/>
                    </a:lnTo>
                    <a:lnTo>
                      <a:pt x="694" y="319"/>
                    </a:lnTo>
                    <a:lnTo>
                      <a:pt x="682" y="340"/>
                    </a:lnTo>
                    <a:lnTo>
                      <a:pt x="668" y="362"/>
                    </a:lnTo>
                    <a:lnTo>
                      <a:pt x="654" y="380"/>
                    </a:lnTo>
                    <a:lnTo>
                      <a:pt x="648" y="387"/>
                    </a:lnTo>
                    <a:lnTo>
                      <a:pt x="590" y="380"/>
                    </a:lnTo>
                    <a:lnTo>
                      <a:pt x="586" y="383"/>
                    </a:lnTo>
                    <a:lnTo>
                      <a:pt x="577" y="385"/>
                    </a:lnTo>
                    <a:lnTo>
                      <a:pt x="567" y="390"/>
                    </a:lnTo>
                    <a:lnTo>
                      <a:pt x="555" y="392"/>
                    </a:lnTo>
                    <a:lnTo>
                      <a:pt x="545" y="394"/>
                    </a:lnTo>
                    <a:lnTo>
                      <a:pt x="537" y="397"/>
                    </a:lnTo>
                    <a:lnTo>
                      <a:pt x="535" y="394"/>
                    </a:lnTo>
                    <a:lnTo>
                      <a:pt x="541" y="387"/>
                    </a:lnTo>
                    <a:lnTo>
                      <a:pt x="551" y="364"/>
                    </a:lnTo>
                    <a:lnTo>
                      <a:pt x="549" y="336"/>
                    </a:lnTo>
                    <a:lnTo>
                      <a:pt x="535" y="312"/>
                    </a:lnTo>
                    <a:lnTo>
                      <a:pt x="519" y="305"/>
                    </a:lnTo>
                    <a:lnTo>
                      <a:pt x="509" y="307"/>
                    </a:lnTo>
                    <a:lnTo>
                      <a:pt x="495" y="310"/>
                    </a:lnTo>
                    <a:lnTo>
                      <a:pt x="481" y="312"/>
                    </a:lnTo>
                    <a:lnTo>
                      <a:pt x="465" y="312"/>
                    </a:lnTo>
                    <a:lnTo>
                      <a:pt x="449" y="310"/>
                    </a:lnTo>
                    <a:lnTo>
                      <a:pt x="437" y="307"/>
                    </a:lnTo>
                    <a:lnTo>
                      <a:pt x="429" y="300"/>
                    </a:lnTo>
                    <a:lnTo>
                      <a:pt x="425" y="293"/>
                    </a:lnTo>
                    <a:lnTo>
                      <a:pt x="421" y="268"/>
                    </a:lnTo>
                    <a:lnTo>
                      <a:pt x="410" y="232"/>
                    </a:lnTo>
                    <a:lnTo>
                      <a:pt x="394" y="202"/>
                    </a:lnTo>
                    <a:lnTo>
                      <a:pt x="376" y="183"/>
                    </a:lnTo>
                    <a:lnTo>
                      <a:pt x="364" y="181"/>
                    </a:lnTo>
                    <a:lnTo>
                      <a:pt x="350" y="185"/>
                    </a:lnTo>
                    <a:lnTo>
                      <a:pt x="334" y="195"/>
                    </a:lnTo>
                    <a:lnTo>
                      <a:pt x="316" y="206"/>
                    </a:lnTo>
                    <a:lnTo>
                      <a:pt x="298" y="221"/>
                    </a:lnTo>
                    <a:lnTo>
                      <a:pt x="278" y="237"/>
                    </a:lnTo>
                    <a:lnTo>
                      <a:pt x="260" y="253"/>
                    </a:lnTo>
                    <a:lnTo>
                      <a:pt x="243" y="268"/>
                    </a:lnTo>
                    <a:lnTo>
                      <a:pt x="225" y="284"/>
                    </a:lnTo>
                    <a:lnTo>
                      <a:pt x="207" y="303"/>
                    </a:lnTo>
                    <a:lnTo>
                      <a:pt x="187" y="324"/>
                    </a:lnTo>
                    <a:lnTo>
                      <a:pt x="167" y="345"/>
                    </a:lnTo>
                    <a:lnTo>
                      <a:pt x="147" y="366"/>
                    </a:lnTo>
                    <a:lnTo>
                      <a:pt x="129" y="383"/>
                    </a:lnTo>
                    <a:lnTo>
                      <a:pt x="113" y="399"/>
                    </a:lnTo>
                    <a:lnTo>
                      <a:pt x="101" y="411"/>
                    </a:lnTo>
                    <a:lnTo>
                      <a:pt x="85" y="432"/>
                    </a:lnTo>
                    <a:lnTo>
                      <a:pt x="74" y="453"/>
                    </a:lnTo>
                    <a:lnTo>
                      <a:pt x="72" y="479"/>
                    </a:lnTo>
                    <a:lnTo>
                      <a:pt x="80" y="505"/>
                    </a:lnTo>
                    <a:lnTo>
                      <a:pt x="93" y="535"/>
                    </a:lnTo>
                    <a:lnTo>
                      <a:pt x="105" y="568"/>
                    </a:lnTo>
                    <a:lnTo>
                      <a:pt x="117" y="594"/>
                    </a:lnTo>
                    <a:lnTo>
                      <a:pt x="133" y="604"/>
                    </a:lnTo>
                    <a:lnTo>
                      <a:pt x="143" y="604"/>
                    </a:lnTo>
                    <a:lnTo>
                      <a:pt x="155" y="601"/>
                    </a:lnTo>
                    <a:lnTo>
                      <a:pt x="167" y="599"/>
                    </a:lnTo>
                    <a:lnTo>
                      <a:pt x="179" y="594"/>
                    </a:lnTo>
                    <a:lnTo>
                      <a:pt x="191" y="587"/>
                    </a:lnTo>
                    <a:lnTo>
                      <a:pt x="203" y="582"/>
                    </a:lnTo>
                    <a:lnTo>
                      <a:pt x="211" y="575"/>
                    </a:lnTo>
                    <a:lnTo>
                      <a:pt x="217" y="566"/>
                    </a:lnTo>
                    <a:lnTo>
                      <a:pt x="227" y="547"/>
                    </a:lnTo>
                    <a:lnTo>
                      <a:pt x="241" y="528"/>
                    </a:lnTo>
                    <a:lnTo>
                      <a:pt x="249" y="510"/>
                    </a:lnTo>
                    <a:lnTo>
                      <a:pt x="249" y="486"/>
                    </a:lnTo>
                    <a:lnTo>
                      <a:pt x="241" y="460"/>
                    </a:lnTo>
                    <a:lnTo>
                      <a:pt x="237" y="437"/>
                    </a:lnTo>
                    <a:lnTo>
                      <a:pt x="239" y="418"/>
                    </a:lnTo>
                    <a:lnTo>
                      <a:pt x="249" y="399"/>
                    </a:lnTo>
                    <a:lnTo>
                      <a:pt x="260" y="390"/>
                    </a:lnTo>
                    <a:lnTo>
                      <a:pt x="270" y="380"/>
                    </a:lnTo>
                    <a:lnTo>
                      <a:pt x="282" y="371"/>
                    </a:lnTo>
                    <a:lnTo>
                      <a:pt x="292" y="362"/>
                    </a:lnTo>
                    <a:lnTo>
                      <a:pt x="302" y="354"/>
                    </a:lnTo>
                    <a:lnTo>
                      <a:pt x="310" y="347"/>
                    </a:lnTo>
                    <a:lnTo>
                      <a:pt x="316" y="345"/>
                    </a:lnTo>
                    <a:lnTo>
                      <a:pt x="318" y="343"/>
                    </a:lnTo>
                    <a:lnTo>
                      <a:pt x="320" y="343"/>
                    </a:lnTo>
                    <a:lnTo>
                      <a:pt x="326" y="345"/>
                    </a:lnTo>
                    <a:lnTo>
                      <a:pt x="332" y="354"/>
                    </a:lnTo>
                    <a:lnTo>
                      <a:pt x="334" y="369"/>
                    </a:lnTo>
                    <a:lnTo>
                      <a:pt x="332" y="380"/>
                    </a:lnTo>
                    <a:lnTo>
                      <a:pt x="324" y="385"/>
                    </a:lnTo>
                    <a:lnTo>
                      <a:pt x="312" y="392"/>
                    </a:lnTo>
                    <a:lnTo>
                      <a:pt x="298" y="404"/>
                    </a:lnTo>
                    <a:lnTo>
                      <a:pt x="286" y="427"/>
                    </a:lnTo>
                    <a:lnTo>
                      <a:pt x="286" y="455"/>
                    </a:lnTo>
                    <a:lnTo>
                      <a:pt x="296" y="479"/>
                    </a:lnTo>
                    <a:lnTo>
                      <a:pt x="318" y="486"/>
                    </a:lnTo>
                    <a:lnTo>
                      <a:pt x="334" y="481"/>
                    </a:lnTo>
                    <a:lnTo>
                      <a:pt x="350" y="474"/>
                    </a:lnTo>
                    <a:lnTo>
                      <a:pt x="366" y="467"/>
                    </a:lnTo>
                    <a:lnTo>
                      <a:pt x="382" y="460"/>
                    </a:lnTo>
                    <a:lnTo>
                      <a:pt x="398" y="451"/>
                    </a:lnTo>
                    <a:lnTo>
                      <a:pt x="412" y="446"/>
                    </a:lnTo>
                    <a:lnTo>
                      <a:pt x="423" y="441"/>
                    </a:lnTo>
                    <a:lnTo>
                      <a:pt x="431" y="441"/>
                    </a:lnTo>
                    <a:lnTo>
                      <a:pt x="443" y="453"/>
                    </a:lnTo>
                    <a:lnTo>
                      <a:pt x="455" y="474"/>
                    </a:lnTo>
                    <a:lnTo>
                      <a:pt x="465" y="495"/>
                    </a:lnTo>
                    <a:lnTo>
                      <a:pt x="473" y="510"/>
                    </a:lnTo>
                    <a:lnTo>
                      <a:pt x="461" y="512"/>
                    </a:lnTo>
                    <a:lnTo>
                      <a:pt x="449" y="514"/>
                    </a:lnTo>
                    <a:lnTo>
                      <a:pt x="439" y="521"/>
                    </a:lnTo>
                    <a:lnTo>
                      <a:pt x="429" y="528"/>
                    </a:lnTo>
                    <a:lnTo>
                      <a:pt x="421" y="535"/>
                    </a:lnTo>
                    <a:lnTo>
                      <a:pt x="414" y="540"/>
                    </a:lnTo>
                    <a:lnTo>
                      <a:pt x="410" y="545"/>
                    </a:lnTo>
                    <a:lnTo>
                      <a:pt x="408" y="547"/>
                    </a:lnTo>
                    <a:lnTo>
                      <a:pt x="404" y="547"/>
                    </a:lnTo>
                    <a:lnTo>
                      <a:pt x="394" y="545"/>
                    </a:lnTo>
                    <a:lnTo>
                      <a:pt x="378" y="542"/>
                    </a:lnTo>
                    <a:lnTo>
                      <a:pt x="362" y="540"/>
                    </a:lnTo>
                    <a:lnTo>
                      <a:pt x="344" y="540"/>
                    </a:lnTo>
                    <a:lnTo>
                      <a:pt x="328" y="542"/>
                    </a:lnTo>
                    <a:lnTo>
                      <a:pt x="318" y="547"/>
                    </a:lnTo>
                    <a:lnTo>
                      <a:pt x="314" y="554"/>
                    </a:lnTo>
                    <a:lnTo>
                      <a:pt x="310" y="580"/>
                    </a:lnTo>
                    <a:lnTo>
                      <a:pt x="302" y="611"/>
                    </a:lnTo>
                    <a:lnTo>
                      <a:pt x="284" y="636"/>
                    </a:lnTo>
                    <a:lnTo>
                      <a:pt x="260" y="641"/>
                    </a:lnTo>
                    <a:lnTo>
                      <a:pt x="243" y="636"/>
                    </a:lnTo>
                    <a:lnTo>
                      <a:pt x="221" y="634"/>
                    </a:lnTo>
                    <a:lnTo>
                      <a:pt x="197" y="636"/>
                    </a:lnTo>
                    <a:lnTo>
                      <a:pt x="171" y="639"/>
                    </a:lnTo>
                    <a:lnTo>
                      <a:pt x="147" y="643"/>
                    </a:lnTo>
                    <a:lnTo>
                      <a:pt x="123" y="653"/>
                    </a:lnTo>
                    <a:lnTo>
                      <a:pt x="105" y="667"/>
                    </a:lnTo>
                    <a:lnTo>
                      <a:pt x="91" y="683"/>
                    </a:lnTo>
                    <a:lnTo>
                      <a:pt x="80" y="700"/>
                    </a:lnTo>
                    <a:lnTo>
                      <a:pt x="70" y="714"/>
                    </a:lnTo>
                    <a:lnTo>
                      <a:pt x="62" y="726"/>
                    </a:lnTo>
                    <a:lnTo>
                      <a:pt x="52" y="737"/>
                    </a:lnTo>
                    <a:lnTo>
                      <a:pt x="44" y="747"/>
                    </a:lnTo>
                    <a:lnTo>
                      <a:pt x="36" y="756"/>
                    </a:lnTo>
                    <a:lnTo>
                      <a:pt x="28" y="766"/>
                    </a:lnTo>
                    <a:lnTo>
                      <a:pt x="22" y="777"/>
                    </a:lnTo>
                    <a:lnTo>
                      <a:pt x="16" y="789"/>
                    </a:lnTo>
                    <a:lnTo>
                      <a:pt x="10" y="799"/>
                    </a:lnTo>
                    <a:lnTo>
                      <a:pt x="4" y="810"/>
                    </a:lnTo>
                    <a:lnTo>
                      <a:pt x="0" y="822"/>
                    </a:lnTo>
                    <a:lnTo>
                      <a:pt x="1950" y="822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2" name=""/>
              <p:cNvSpPr/>
              <p:nvPr/>
            </p:nvSpPr>
            <p:spPr>
              <a:xfrm>
                <a:off x="4062600" y="3100320"/>
                <a:ext cx="3551040" cy="1301760"/>
              </a:xfrm>
              <a:custGeom>
                <a:avLst/>
                <a:gdLst/>
                <a:ahLst/>
                <a:rect l="l" t="t" r="r" b="b"/>
                <a:pathLst>
                  <a:path w="2083" h="820">
                    <a:moveTo>
                      <a:pt x="133" y="0"/>
                    </a:moveTo>
                    <a:lnTo>
                      <a:pt x="127" y="14"/>
                    </a:lnTo>
                    <a:lnTo>
                      <a:pt x="121" y="26"/>
                    </a:lnTo>
                    <a:lnTo>
                      <a:pt x="117" y="35"/>
                    </a:lnTo>
                    <a:lnTo>
                      <a:pt x="113" y="40"/>
                    </a:lnTo>
                    <a:lnTo>
                      <a:pt x="103" y="47"/>
                    </a:lnTo>
                    <a:lnTo>
                      <a:pt x="91" y="47"/>
                    </a:lnTo>
                    <a:lnTo>
                      <a:pt x="77" y="47"/>
                    </a:lnTo>
                    <a:lnTo>
                      <a:pt x="63" y="42"/>
                    </a:lnTo>
                    <a:lnTo>
                      <a:pt x="48" y="38"/>
                    </a:lnTo>
                    <a:lnTo>
                      <a:pt x="36" y="33"/>
                    </a:lnTo>
                    <a:lnTo>
                      <a:pt x="28" y="31"/>
                    </a:lnTo>
                    <a:lnTo>
                      <a:pt x="26" y="28"/>
                    </a:lnTo>
                    <a:lnTo>
                      <a:pt x="22" y="33"/>
                    </a:lnTo>
                    <a:lnTo>
                      <a:pt x="14" y="47"/>
                    </a:lnTo>
                    <a:lnTo>
                      <a:pt x="4" y="66"/>
                    </a:lnTo>
                    <a:lnTo>
                      <a:pt x="0" y="85"/>
                    </a:lnTo>
                    <a:lnTo>
                      <a:pt x="4" y="108"/>
                    </a:lnTo>
                    <a:lnTo>
                      <a:pt x="12" y="139"/>
                    </a:lnTo>
                    <a:lnTo>
                      <a:pt x="22" y="167"/>
                    </a:lnTo>
                    <a:lnTo>
                      <a:pt x="32" y="183"/>
                    </a:lnTo>
                    <a:lnTo>
                      <a:pt x="38" y="188"/>
                    </a:lnTo>
                    <a:lnTo>
                      <a:pt x="44" y="193"/>
                    </a:lnTo>
                    <a:lnTo>
                      <a:pt x="55" y="195"/>
                    </a:lnTo>
                    <a:lnTo>
                      <a:pt x="65" y="197"/>
                    </a:lnTo>
                    <a:lnTo>
                      <a:pt x="77" y="195"/>
                    </a:lnTo>
                    <a:lnTo>
                      <a:pt x="87" y="193"/>
                    </a:lnTo>
                    <a:lnTo>
                      <a:pt x="97" y="186"/>
                    </a:lnTo>
                    <a:lnTo>
                      <a:pt x="107" y="176"/>
                    </a:lnTo>
                    <a:lnTo>
                      <a:pt x="115" y="162"/>
                    </a:lnTo>
                    <a:lnTo>
                      <a:pt x="127" y="146"/>
                    </a:lnTo>
                    <a:lnTo>
                      <a:pt x="139" y="125"/>
                    </a:lnTo>
                    <a:lnTo>
                      <a:pt x="153" y="103"/>
                    </a:lnTo>
                    <a:lnTo>
                      <a:pt x="167" y="85"/>
                    </a:lnTo>
                    <a:lnTo>
                      <a:pt x="181" y="68"/>
                    </a:lnTo>
                    <a:lnTo>
                      <a:pt x="195" y="54"/>
                    </a:lnTo>
                    <a:lnTo>
                      <a:pt x="207" y="47"/>
                    </a:lnTo>
                    <a:lnTo>
                      <a:pt x="220" y="42"/>
                    </a:lnTo>
                    <a:lnTo>
                      <a:pt x="232" y="42"/>
                    </a:lnTo>
                    <a:lnTo>
                      <a:pt x="244" y="40"/>
                    </a:lnTo>
                    <a:lnTo>
                      <a:pt x="256" y="42"/>
                    </a:lnTo>
                    <a:lnTo>
                      <a:pt x="268" y="45"/>
                    </a:lnTo>
                    <a:lnTo>
                      <a:pt x="280" y="49"/>
                    </a:lnTo>
                    <a:lnTo>
                      <a:pt x="290" y="56"/>
                    </a:lnTo>
                    <a:lnTo>
                      <a:pt x="298" y="66"/>
                    </a:lnTo>
                    <a:lnTo>
                      <a:pt x="306" y="78"/>
                    </a:lnTo>
                    <a:lnTo>
                      <a:pt x="316" y="92"/>
                    </a:lnTo>
                    <a:lnTo>
                      <a:pt x="326" y="108"/>
                    </a:lnTo>
                    <a:lnTo>
                      <a:pt x="336" y="125"/>
                    </a:lnTo>
                    <a:lnTo>
                      <a:pt x="346" y="139"/>
                    </a:lnTo>
                    <a:lnTo>
                      <a:pt x="354" y="153"/>
                    </a:lnTo>
                    <a:lnTo>
                      <a:pt x="358" y="162"/>
                    </a:lnTo>
                    <a:lnTo>
                      <a:pt x="360" y="165"/>
                    </a:lnTo>
                    <a:lnTo>
                      <a:pt x="372" y="122"/>
                    </a:lnTo>
                    <a:lnTo>
                      <a:pt x="415" y="108"/>
                    </a:lnTo>
                    <a:lnTo>
                      <a:pt x="431" y="183"/>
                    </a:lnTo>
                    <a:lnTo>
                      <a:pt x="433" y="179"/>
                    </a:lnTo>
                    <a:lnTo>
                      <a:pt x="441" y="167"/>
                    </a:lnTo>
                    <a:lnTo>
                      <a:pt x="453" y="148"/>
                    </a:lnTo>
                    <a:lnTo>
                      <a:pt x="467" y="127"/>
                    </a:lnTo>
                    <a:lnTo>
                      <a:pt x="485" y="99"/>
                    </a:lnTo>
                    <a:lnTo>
                      <a:pt x="501" y="66"/>
                    </a:lnTo>
                    <a:lnTo>
                      <a:pt x="513" y="40"/>
                    </a:lnTo>
                    <a:lnTo>
                      <a:pt x="519" y="28"/>
                    </a:lnTo>
                    <a:lnTo>
                      <a:pt x="523" y="31"/>
                    </a:lnTo>
                    <a:lnTo>
                      <a:pt x="533" y="33"/>
                    </a:lnTo>
                    <a:lnTo>
                      <a:pt x="545" y="40"/>
                    </a:lnTo>
                    <a:lnTo>
                      <a:pt x="558" y="47"/>
                    </a:lnTo>
                    <a:lnTo>
                      <a:pt x="566" y="52"/>
                    </a:lnTo>
                    <a:lnTo>
                      <a:pt x="574" y="54"/>
                    </a:lnTo>
                    <a:lnTo>
                      <a:pt x="586" y="59"/>
                    </a:lnTo>
                    <a:lnTo>
                      <a:pt x="596" y="61"/>
                    </a:lnTo>
                    <a:lnTo>
                      <a:pt x="606" y="63"/>
                    </a:lnTo>
                    <a:lnTo>
                      <a:pt x="614" y="63"/>
                    </a:lnTo>
                    <a:lnTo>
                      <a:pt x="620" y="66"/>
                    </a:lnTo>
                    <a:lnTo>
                      <a:pt x="622" y="66"/>
                    </a:lnTo>
                    <a:lnTo>
                      <a:pt x="630" y="68"/>
                    </a:lnTo>
                    <a:lnTo>
                      <a:pt x="646" y="73"/>
                    </a:lnTo>
                    <a:lnTo>
                      <a:pt x="666" y="80"/>
                    </a:lnTo>
                    <a:lnTo>
                      <a:pt x="680" y="89"/>
                    </a:lnTo>
                    <a:lnTo>
                      <a:pt x="690" y="103"/>
                    </a:lnTo>
                    <a:lnTo>
                      <a:pt x="704" y="122"/>
                    </a:lnTo>
                    <a:lnTo>
                      <a:pt x="717" y="139"/>
                    </a:lnTo>
                    <a:lnTo>
                      <a:pt x="723" y="146"/>
                    </a:lnTo>
                    <a:lnTo>
                      <a:pt x="706" y="148"/>
                    </a:lnTo>
                    <a:lnTo>
                      <a:pt x="692" y="150"/>
                    </a:lnTo>
                    <a:lnTo>
                      <a:pt x="678" y="153"/>
                    </a:lnTo>
                    <a:lnTo>
                      <a:pt x="666" y="153"/>
                    </a:lnTo>
                    <a:lnTo>
                      <a:pt x="654" y="153"/>
                    </a:lnTo>
                    <a:lnTo>
                      <a:pt x="642" y="153"/>
                    </a:lnTo>
                    <a:lnTo>
                      <a:pt x="632" y="150"/>
                    </a:lnTo>
                    <a:lnTo>
                      <a:pt x="622" y="146"/>
                    </a:lnTo>
                    <a:lnTo>
                      <a:pt x="610" y="141"/>
                    </a:lnTo>
                    <a:lnTo>
                      <a:pt x="598" y="141"/>
                    </a:lnTo>
                    <a:lnTo>
                      <a:pt x="586" y="141"/>
                    </a:lnTo>
                    <a:lnTo>
                      <a:pt x="574" y="141"/>
                    </a:lnTo>
                    <a:lnTo>
                      <a:pt x="560" y="143"/>
                    </a:lnTo>
                    <a:lnTo>
                      <a:pt x="547" y="148"/>
                    </a:lnTo>
                    <a:lnTo>
                      <a:pt x="535" y="153"/>
                    </a:lnTo>
                    <a:lnTo>
                      <a:pt x="525" y="157"/>
                    </a:lnTo>
                    <a:lnTo>
                      <a:pt x="509" y="176"/>
                    </a:lnTo>
                    <a:lnTo>
                      <a:pt x="497" y="197"/>
                    </a:lnTo>
                    <a:lnTo>
                      <a:pt x="491" y="219"/>
                    </a:lnTo>
                    <a:lnTo>
                      <a:pt x="489" y="226"/>
                    </a:lnTo>
                    <a:lnTo>
                      <a:pt x="495" y="228"/>
                    </a:lnTo>
                    <a:lnTo>
                      <a:pt x="509" y="233"/>
                    </a:lnTo>
                    <a:lnTo>
                      <a:pt x="529" y="240"/>
                    </a:lnTo>
                    <a:lnTo>
                      <a:pt x="547" y="244"/>
                    </a:lnTo>
                    <a:lnTo>
                      <a:pt x="560" y="251"/>
                    </a:lnTo>
                    <a:lnTo>
                      <a:pt x="568" y="259"/>
                    </a:lnTo>
                    <a:lnTo>
                      <a:pt x="572" y="273"/>
                    </a:lnTo>
                    <a:lnTo>
                      <a:pt x="574" y="289"/>
                    </a:lnTo>
                    <a:lnTo>
                      <a:pt x="570" y="308"/>
                    </a:lnTo>
                    <a:lnTo>
                      <a:pt x="564" y="329"/>
                    </a:lnTo>
                    <a:lnTo>
                      <a:pt x="556" y="343"/>
                    </a:lnTo>
                    <a:lnTo>
                      <a:pt x="552" y="350"/>
                    </a:lnTo>
                    <a:lnTo>
                      <a:pt x="564" y="362"/>
                    </a:lnTo>
                    <a:lnTo>
                      <a:pt x="580" y="378"/>
                    </a:lnTo>
                    <a:lnTo>
                      <a:pt x="594" y="399"/>
                    </a:lnTo>
                    <a:lnTo>
                      <a:pt x="600" y="414"/>
                    </a:lnTo>
                    <a:lnTo>
                      <a:pt x="616" y="423"/>
                    </a:lnTo>
                    <a:lnTo>
                      <a:pt x="628" y="442"/>
                    </a:lnTo>
                    <a:lnTo>
                      <a:pt x="638" y="463"/>
                    </a:lnTo>
                    <a:lnTo>
                      <a:pt x="642" y="482"/>
                    </a:lnTo>
                    <a:lnTo>
                      <a:pt x="646" y="493"/>
                    </a:lnTo>
                    <a:lnTo>
                      <a:pt x="652" y="512"/>
                    </a:lnTo>
                    <a:lnTo>
                      <a:pt x="662" y="533"/>
                    </a:lnTo>
                    <a:lnTo>
                      <a:pt x="672" y="559"/>
                    </a:lnTo>
                    <a:lnTo>
                      <a:pt x="684" y="585"/>
                    </a:lnTo>
                    <a:lnTo>
                      <a:pt x="694" y="606"/>
                    </a:lnTo>
                    <a:lnTo>
                      <a:pt x="704" y="623"/>
                    </a:lnTo>
                    <a:lnTo>
                      <a:pt x="710" y="630"/>
                    </a:lnTo>
                    <a:lnTo>
                      <a:pt x="725" y="637"/>
                    </a:lnTo>
                    <a:lnTo>
                      <a:pt x="741" y="651"/>
                    </a:lnTo>
                    <a:lnTo>
                      <a:pt x="757" y="665"/>
                    </a:lnTo>
                    <a:lnTo>
                      <a:pt x="767" y="672"/>
                    </a:lnTo>
                    <a:lnTo>
                      <a:pt x="773" y="672"/>
                    </a:lnTo>
                    <a:lnTo>
                      <a:pt x="779" y="672"/>
                    </a:lnTo>
                    <a:lnTo>
                      <a:pt x="789" y="667"/>
                    </a:lnTo>
                    <a:lnTo>
                      <a:pt x="797" y="663"/>
                    </a:lnTo>
                    <a:lnTo>
                      <a:pt x="807" y="658"/>
                    </a:lnTo>
                    <a:lnTo>
                      <a:pt x="815" y="651"/>
                    </a:lnTo>
                    <a:lnTo>
                      <a:pt x="823" y="641"/>
                    </a:lnTo>
                    <a:lnTo>
                      <a:pt x="827" y="632"/>
                    </a:lnTo>
                    <a:lnTo>
                      <a:pt x="831" y="623"/>
                    </a:lnTo>
                    <a:lnTo>
                      <a:pt x="837" y="609"/>
                    </a:lnTo>
                    <a:lnTo>
                      <a:pt x="847" y="595"/>
                    </a:lnTo>
                    <a:lnTo>
                      <a:pt x="855" y="578"/>
                    </a:lnTo>
                    <a:lnTo>
                      <a:pt x="865" y="564"/>
                    </a:lnTo>
                    <a:lnTo>
                      <a:pt x="875" y="550"/>
                    </a:lnTo>
                    <a:lnTo>
                      <a:pt x="886" y="540"/>
                    </a:lnTo>
                    <a:lnTo>
                      <a:pt x="894" y="533"/>
                    </a:lnTo>
                    <a:lnTo>
                      <a:pt x="910" y="524"/>
                    </a:lnTo>
                    <a:lnTo>
                      <a:pt x="926" y="512"/>
                    </a:lnTo>
                    <a:lnTo>
                      <a:pt x="936" y="503"/>
                    </a:lnTo>
                    <a:lnTo>
                      <a:pt x="940" y="498"/>
                    </a:lnTo>
                    <a:lnTo>
                      <a:pt x="918" y="491"/>
                    </a:lnTo>
                    <a:lnTo>
                      <a:pt x="896" y="484"/>
                    </a:lnTo>
                    <a:lnTo>
                      <a:pt x="873" y="477"/>
                    </a:lnTo>
                    <a:lnTo>
                      <a:pt x="851" y="470"/>
                    </a:lnTo>
                    <a:lnTo>
                      <a:pt x="831" y="461"/>
                    </a:lnTo>
                    <a:lnTo>
                      <a:pt x="813" y="451"/>
                    </a:lnTo>
                    <a:lnTo>
                      <a:pt x="799" y="442"/>
                    </a:lnTo>
                    <a:lnTo>
                      <a:pt x="789" y="430"/>
                    </a:lnTo>
                    <a:lnTo>
                      <a:pt x="779" y="407"/>
                    </a:lnTo>
                    <a:lnTo>
                      <a:pt x="777" y="385"/>
                    </a:lnTo>
                    <a:lnTo>
                      <a:pt x="785" y="367"/>
                    </a:lnTo>
                    <a:lnTo>
                      <a:pt x="799" y="352"/>
                    </a:lnTo>
                    <a:lnTo>
                      <a:pt x="815" y="350"/>
                    </a:lnTo>
                    <a:lnTo>
                      <a:pt x="829" y="357"/>
                    </a:lnTo>
                    <a:lnTo>
                      <a:pt x="841" y="371"/>
                    </a:lnTo>
                    <a:lnTo>
                      <a:pt x="849" y="385"/>
                    </a:lnTo>
                    <a:lnTo>
                      <a:pt x="853" y="392"/>
                    </a:lnTo>
                    <a:lnTo>
                      <a:pt x="857" y="399"/>
                    </a:lnTo>
                    <a:lnTo>
                      <a:pt x="865" y="409"/>
                    </a:lnTo>
                    <a:lnTo>
                      <a:pt x="873" y="418"/>
                    </a:lnTo>
                    <a:lnTo>
                      <a:pt x="882" y="428"/>
                    </a:lnTo>
                    <a:lnTo>
                      <a:pt x="892" y="435"/>
                    </a:lnTo>
                    <a:lnTo>
                      <a:pt x="902" y="437"/>
                    </a:lnTo>
                    <a:lnTo>
                      <a:pt x="914" y="437"/>
                    </a:lnTo>
                    <a:lnTo>
                      <a:pt x="928" y="437"/>
                    </a:lnTo>
                    <a:lnTo>
                      <a:pt x="946" y="437"/>
                    </a:lnTo>
                    <a:lnTo>
                      <a:pt x="966" y="442"/>
                    </a:lnTo>
                    <a:lnTo>
                      <a:pt x="988" y="449"/>
                    </a:lnTo>
                    <a:lnTo>
                      <a:pt x="1008" y="458"/>
                    </a:lnTo>
                    <a:lnTo>
                      <a:pt x="1028" y="468"/>
                    </a:lnTo>
                    <a:lnTo>
                      <a:pt x="1047" y="477"/>
                    </a:lnTo>
                    <a:lnTo>
                      <a:pt x="1059" y="489"/>
                    </a:lnTo>
                    <a:lnTo>
                      <a:pt x="1069" y="501"/>
                    </a:lnTo>
                    <a:lnTo>
                      <a:pt x="1081" y="510"/>
                    </a:lnTo>
                    <a:lnTo>
                      <a:pt x="1093" y="519"/>
                    </a:lnTo>
                    <a:lnTo>
                      <a:pt x="1105" y="526"/>
                    </a:lnTo>
                    <a:lnTo>
                      <a:pt x="1117" y="533"/>
                    </a:lnTo>
                    <a:lnTo>
                      <a:pt x="1125" y="543"/>
                    </a:lnTo>
                    <a:lnTo>
                      <a:pt x="1131" y="552"/>
                    </a:lnTo>
                    <a:lnTo>
                      <a:pt x="1135" y="564"/>
                    </a:lnTo>
                    <a:lnTo>
                      <a:pt x="1139" y="592"/>
                    </a:lnTo>
                    <a:lnTo>
                      <a:pt x="1143" y="618"/>
                    </a:lnTo>
                    <a:lnTo>
                      <a:pt x="1149" y="646"/>
                    </a:lnTo>
                    <a:lnTo>
                      <a:pt x="1159" y="667"/>
                    </a:lnTo>
                    <a:lnTo>
                      <a:pt x="1171" y="688"/>
                    </a:lnTo>
                    <a:lnTo>
                      <a:pt x="1183" y="714"/>
                    </a:lnTo>
                    <a:lnTo>
                      <a:pt x="1197" y="740"/>
                    </a:lnTo>
                    <a:lnTo>
                      <a:pt x="1212" y="759"/>
                    </a:lnTo>
                    <a:lnTo>
                      <a:pt x="1226" y="768"/>
                    </a:lnTo>
                    <a:lnTo>
                      <a:pt x="1236" y="771"/>
                    </a:lnTo>
                    <a:lnTo>
                      <a:pt x="1242" y="759"/>
                    </a:lnTo>
                    <a:lnTo>
                      <a:pt x="1244" y="726"/>
                    </a:lnTo>
                    <a:lnTo>
                      <a:pt x="1246" y="684"/>
                    </a:lnTo>
                    <a:lnTo>
                      <a:pt x="1254" y="641"/>
                    </a:lnTo>
                    <a:lnTo>
                      <a:pt x="1268" y="609"/>
                    </a:lnTo>
                    <a:lnTo>
                      <a:pt x="1292" y="580"/>
                    </a:lnTo>
                    <a:lnTo>
                      <a:pt x="1306" y="569"/>
                    </a:lnTo>
                    <a:lnTo>
                      <a:pt x="1318" y="559"/>
                    </a:lnTo>
                    <a:lnTo>
                      <a:pt x="1330" y="550"/>
                    </a:lnTo>
                    <a:lnTo>
                      <a:pt x="1342" y="543"/>
                    </a:lnTo>
                    <a:lnTo>
                      <a:pt x="1352" y="536"/>
                    </a:lnTo>
                    <a:lnTo>
                      <a:pt x="1362" y="531"/>
                    </a:lnTo>
                    <a:lnTo>
                      <a:pt x="1370" y="526"/>
                    </a:lnTo>
                    <a:lnTo>
                      <a:pt x="1377" y="522"/>
                    </a:lnTo>
                    <a:lnTo>
                      <a:pt x="1393" y="508"/>
                    </a:lnTo>
                    <a:lnTo>
                      <a:pt x="1411" y="489"/>
                    </a:lnTo>
                    <a:lnTo>
                      <a:pt x="1425" y="482"/>
                    </a:lnTo>
                    <a:lnTo>
                      <a:pt x="1429" y="505"/>
                    </a:lnTo>
                    <a:lnTo>
                      <a:pt x="1427" y="543"/>
                    </a:lnTo>
                    <a:lnTo>
                      <a:pt x="1427" y="571"/>
                    </a:lnTo>
                    <a:lnTo>
                      <a:pt x="1433" y="597"/>
                    </a:lnTo>
                    <a:lnTo>
                      <a:pt x="1449" y="623"/>
                    </a:lnTo>
                    <a:lnTo>
                      <a:pt x="1465" y="651"/>
                    </a:lnTo>
                    <a:lnTo>
                      <a:pt x="1477" y="679"/>
                    </a:lnTo>
                    <a:lnTo>
                      <a:pt x="1485" y="707"/>
                    </a:lnTo>
                    <a:lnTo>
                      <a:pt x="1491" y="728"/>
                    </a:lnTo>
                    <a:lnTo>
                      <a:pt x="1495" y="752"/>
                    </a:lnTo>
                    <a:lnTo>
                      <a:pt x="1497" y="778"/>
                    </a:lnTo>
                    <a:lnTo>
                      <a:pt x="1501" y="799"/>
                    </a:lnTo>
                    <a:lnTo>
                      <a:pt x="1501" y="808"/>
                    </a:lnTo>
                    <a:lnTo>
                      <a:pt x="1537" y="778"/>
                    </a:lnTo>
                    <a:lnTo>
                      <a:pt x="1541" y="787"/>
                    </a:lnTo>
                    <a:lnTo>
                      <a:pt x="1552" y="804"/>
                    </a:lnTo>
                    <a:lnTo>
                      <a:pt x="1564" y="820"/>
                    </a:lnTo>
                    <a:lnTo>
                      <a:pt x="1576" y="820"/>
                    </a:lnTo>
                    <a:lnTo>
                      <a:pt x="1578" y="804"/>
                    </a:lnTo>
                    <a:lnTo>
                      <a:pt x="1570" y="778"/>
                    </a:lnTo>
                    <a:lnTo>
                      <a:pt x="1560" y="752"/>
                    </a:lnTo>
                    <a:lnTo>
                      <a:pt x="1560" y="728"/>
                    </a:lnTo>
                    <a:lnTo>
                      <a:pt x="1568" y="714"/>
                    </a:lnTo>
                    <a:lnTo>
                      <a:pt x="1578" y="710"/>
                    </a:lnTo>
                    <a:lnTo>
                      <a:pt x="1590" y="710"/>
                    </a:lnTo>
                    <a:lnTo>
                      <a:pt x="1602" y="710"/>
                    </a:lnTo>
                    <a:lnTo>
                      <a:pt x="1616" y="705"/>
                    </a:lnTo>
                    <a:lnTo>
                      <a:pt x="1632" y="696"/>
                    </a:lnTo>
                    <a:lnTo>
                      <a:pt x="1646" y="681"/>
                    </a:lnTo>
                    <a:lnTo>
                      <a:pt x="1660" y="667"/>
                    </a:lnTo>
                    <a:lnTo>
                      <a:pt x="1664" y="653"/>
                    </a:lnTo>
                    <a:lnTo>
                      <a:pt x="1658" y="639"/>
                    </a:lnTo>
                    <a:lnTo>
                      <a:pt x="1648" y="625"/>
                    </a:lnTo>
                    <a:lnTo>
                      <a:pt x="1644" y="611"/>
                    </a:lnTo>
                    <a:lnTo>
                      <a:pt x="1638" y="597"/>
                    </a:lnTo>
                    <a:lnTo>
                      <a:pt x="1628" y="585"/>
                    </a:lnTo>
                    <a:lnTo>
                      <a:pt x="1618" y="576"/>
                    </a:lnTo>
                    <a:lnTo>
                      <a:pt x="1618" y="562"/>
                    </a:lnTo>
                    <a:lnTo>
                      <a:pt x="1624" y="555"/>
                    </a:lnTo>
                    <a:lnTo>
                      <a:pt x="1634" y="545"/>
                    </a:lnTo>
                    <a:lnTo>
                      <a:pt x="1648" y="538"/>
                    </a:lnTo>
                    <a:lnTo>
                      <a:pt x="1662" y="529"/>
                    </a:lnTo>
                    <a:lnTo>
                      <a:pt x="1680" y="519"/>
                    </a:lnTo>
                    <a:lnTo>
                      <a:pt x="1696" y="512"/>
                    </a:lnTo>
                    <a:lnTo>
                      <a:pt x="1711" y="505"/>
                    </a:lnTo>
                    <a:lnTo>
                      <a:pt x="1725" y="498"/>
                    </a:lnTo>
                    <a:lnTo>
                      <a:pt x="1735" y="493"/>
                    </a:lnTo>
                    <a:lnTo>
                      <a:pt x="1747" y="484"/>
                    </a:lnTo>
                    <a:lnTo>
                      <a:pt x="1757" y="477"/>
                    </a:lnTo>
                    <a:lnTo>
                      <a:pt x="1769" y="465"/>
                    </a:lnTo>
                    <a:lnTo>
                      <a:pt x="1779" y="456"/>
                    </a:lnTo>
                    <a:lnTo>
                      <a:pt x="1791" y="444"/>
                    </a:lnTo>
                    <a:lnTo>
                      <a:pt x="1801" y="435"/>
                    </a:lnTo>
                    <a:lnTo>
                      <a:pt x="1811" y="425"/>
                    </a:lnTo>
                    <a:lnTo>
                      <a:pt x="1827" y="402"/>
                    </a:lnTo>
                    <a:lnTo>
                      <a:pt x="1835" y="374"/>
                    </a:lnTo>
                    <a:lnTo>
                      <a:pt x="1833" y="345"/>
                    </a:lnTo>
                    <a:lnTo>
                      <a:pt x="1827" y="320"/>
                    </a:lnTo>
                    <a:lnTo>
                      <a:pt x="1821" y="298"/>
                    </a:lnTo>
                    <a:lnTo>
                      <a:pt x="1821" y="275"/>
                    </a:lnTo>
                    <a:lnTo>
                      <a:pt x="1827" y="254"/>
                    </a:lnTo>
                    <a:lnTo>
                      <a:pt x="1839" y="233"/>
                    </a:lnTo>
                    <a:lnTo>
                      <a:pt x="1847" y="221"/>
                    </a:lnTo>
                    <a:lnTo>
                      <a:pt x="1855" y="207"/>
                    </a:lnTo>
                    <a:lnTo>
                      <a:pt x="1865" y="195"/>
                    </a:lnTo>
                    <a:lnTo>
                      <a:pt x="1874" y="183"/>
                    </a:lnTo>
                    <a:lnTo>
                      <a:pt x="1884" y="176"/>
                    </a:lnTo>
                    <a:lnTo>
                      <a:pt x="1890" y="174"/>
                    </a:lnTo>
                    <a:lnTo>
                      <a:pt x="1898" y="179"/>
                    </a:lnTo>
                    <a:lnTo>
                      <a:pt x="1902" y="190"/>
                    </a:lnTo>
                    <a:lnTo>
                      <a:pt x="1908" y="226"/>
                    </a:lnTo>
                    <a:lnTo>
                      <a:pt x="1912" y="261"/>
                    </a:lnTo>
                    <a:lnTo>
                      <a:pt x="1914" y="289"/>
                    </a:lnTo>
                    <a:lnTo>
                      <a:pt x="1914" y="301"/>
                    </a:lnTo>
                    <a:lnTo>
                      <a:pt x="1936" y="277"/>
                    </a:lnTo>
                    <a:lnTo>
                      <a:pt x="1950" y="244"/>
                    </a:lnTo>
                    <a:lnTo>
                      <a:pt x="1958" y="212"/>
                    </a:lnTo>
                    <a:lnTo>
                      <a:pt x="1966" y="190"/>
                    </a:lnTo>
                    <a:lnTo>
                      <a:pt x="1978" y="169"/>
                    </a:lnTo>
                    <a:lnTo>
                      <a:pt x="1992" y="139"/>
                    </a:lnTo>
                    <a:lnTo>
                      <a:pt x="2010" y="108"/>
                    </a:lnTo>
                    <a:lnTo>
                      <a:pt x="2024" y="89"/>
                    </a:lnTo>
                    <a:lnTo>
                      <a:pt x="2036" y="75"/>
                    </a:lnTo>
                    <a:lnTo>
                      <a:pt x="2051" y="52"/>
                    </a:lnTo>
                    <a:lnTo>
                      <a:pt x="2065" y="28"/>
                    </a:lnTo>
                    <a:lnTo>
                      <a:pt x="2077" y="9"/>
                    </a:lnTo>
                    <a:lnTo>
                      <a:pt x="2079" y="7"/>
                    </a:lnTo>
                    <a:lnTo>
                      <a:pt x="2081" y="5"/>
                    </a:lnTo>
                    <a:lnTo>
                      <a:pt x="2081" y="2"/>
                    </a:lnTo>
                    <a:lnTo>
                      <a:pt x="2083" y="0"/>
                    </a:lnTo>
                    <a:lnTo>
                      <a:pt x="133" y="0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3" name=""/>
              <p:cNvSpPr/>
              <p:nvPr/>
            </p:nvSpPr>
            <p:spPr>
              <a:xfrm>
                <a:off x="3784680" y="3471840"/>
                <a:ext cx="1592280" cy="2017440"/>
              </a:xfrm>
              <a:custGeom>
                <a:avLst/>
                <a:gdLst/>
                <a:ahLst/>
                <a:rect l="l" t="t" r="r" b="b"/>
                <a:pathLst>
                  <a:path w="934" h="1271">
                    <a:moveTo>
                      <a:pt x="680" y="129"/>
                    </a:moveTo>
                    <a:lnTo>
                      <a:pt x="668" y="129"/>
                    </a:lnTo>
                    <a:lnTo>
                      <a:pt x="654" y="129"/>
                    </a:lnTo>
                    <a:lnTo>
                      <a:pt x="640" y="124"/>
                    </a:lnTo>
                    <a:lnTo>
                      <a:pt x="628" y="120"/>
                    </a:lnTo>
                    <a:lnTo>
                      <a:pt x="616" y="115"/>
                    </a:lnTo>
                    <a:lnTo>
                      <a:pt x="606" y="108"/>
                    </a:lnTo>
                    <a:lnTo>
                      <a:pt x="598" y="103"/>
                    </a:lnTo>
                    <a:lnTo>
                      <a:pt x="590" y="99"/>
                    </a:lnTo>
                    <a:lnTo>
                      <a:pt x="584" y="96"/>
                    </a:lnTo>
                    <a:lnTo>
                      <a:pt x="576" y="96"/>
                    </a:lnTo>
                    <a:lnTo>
                      <a:pt x="568" y="101"/>
                    </a:lnTo>
                    <a:lnTo>
                      <a:pt x="560" y="106"/>
                    </a:lnTo>
                    <a:lnTo>
                      <a:pt x="550" y="113"/>
                    </a:lnTo>
                    <a:lnTo>
                      <a:pt x="542" y="120"/>
                    </a:lnTo>
                    <a:lnTo>
                      <a:pt x="531" y="124"/>
                    </a:lnTo>
                    <a:lnTo>
                      <a:pt x="521" y="129"/>
                    </a:lnTo>
                    <a:lnTo>
                      <a:pt x="511" y="129"/>
                    </a:lnTo>
                    <a:lnTo>
                      <a:pt x="497" y="127"/>
                    </a:lnTo>
                    <a:lnTo>
                      <a:pt x="483" y="124"/>
                    </a:lnTo>
                    <a:lnTo>
                      <a:pt x="469" y="117"/>
                    </a:lnTo>
                    <a:lnTo>
                      <a:pt x="455" y="108"/>
                    </a:lnTo>
                    <a:lnTo>
                      <a:pt x="441" y="99"/>
                    </a:lnTo>
                    <a:lnTo>
                      <a:pt x="429" y="87"/>
                    </a:lnTo>
                    <a:lnTo>
                      <a:pt x="421" y="73"/>
                    </a:lnTo>
                    <a:lnTo>
                      <a:pt x="411" y="59"/>
                    </a:lnTo>
                    <a:lnTo>
                      <a:pt x="397" y="42"/>
                    </a:lnTo>
                    <a:lnTo>
                      <a:pt x="379" y="28"/>
                    </a:lnTo>
                    <a:lnTo>
                      <a:pt x="362" y="16"/>
                    </a:lnTo>
                    <a:lnTo>
                      <a:pt x="344" y="7"/>
                    </a:lnTo>
                    <a:lnTo>
                      <a:pt x="328" y="0"/>
                    </a:lnTo>
                    <a:lnTo>
                      <a:pt x="314" y="0"/>
                    </a:lnTo>
                    <a:lnTo>
                      <a:pt x="304" y="5"/>
                    </a:lnTo>
                    <a:lnTo>
                      <a:pt x="294" y="12"/>
                    </a:lnTo>
                    <a:lnTo>
                      <a:pt x="282" y="19"/>
                    </a:lnTo>
                    <a:lnTo>
                      <a:pt x="266" y="21"/>
                    </a:lnTo>
                    <a:lnTo>
                      <a:pt x="250" y="23"/>
                    </a:lnTo>
                    <a:lnTo>
                      <a:pt x="234" y="26"/>
                    </a:lnTo>
                    <a:lnTo>
                      <a:pt x="218" y="28"/>
                    </a:lnTo>
                    <a:lnTo>
                      <a:pt x="204" y="35"/>
                    </a:lnTo>
                    <a:lnTo>
                      <a:pt x="191" y="42"/>
                    </a:lnTo>
                    <a:lnTo>
                      <a:pt x="181" y="52"/>
                    </a:lnTo>
                    <a:lnTo>
                      <a:pt x="169" y="66"/>
                    </a:lnTo>
                    <a:lnTo>
                      <a:pt x="155" y="82"/>
                    </a:lnTo>
                    <a:lnTo>
                      <a:pt x="143" y="99"/>
                    </a:lnTo>
                    <a:lnTo>
                      <a:pt x="131" y="115"/>
                    </a:lnTo>
                    <a:lnTo>
                      <a:pt x="119" y="132"/>
                    </a:lnTo>
                    <a:lnTo>
                      <a:pt x="109" y="148"/>
                    </a:lnTo>
                    <a:lnTo>
                      <a:pt x="103" y="160"/>
                    </a:lnTo>
                    <a:lnTo>
                      <a:pt x="95" y="171"/>
                    </a:lnTo>
                    <a:lnTo>
                      <a:pt x="83" y="181"/>
                    </a:lnTo>
                    <a:lnTo>
                      <a:pt x="71" y="193"/>
                    </a:lnTo>
                    <a:lnTo>
                      <a:pt x="57" y="204"/>
                    </a:lnTo>
                    <a:lnTo>
                      <a:pt x="45" y="216"/>
                    </a:lnTo>
                    <a:lnTo>
                      <a:pt x="32" y="228"/>
                    </a:lnTo>
                    <a:lnTo>
                      <a:pt x="24" y="240"/>
                    </a:lnTo>
                    <a:lnTo>
                      <a:pt x="22" y="254"/>
                    </a:lnTo>
                    <a:lnTo>
                      <a:pt x="18" y="282"/>
                    </a:lnTo>
                    <a:lnTo>
                      <a:pt x="12" y="310"/>
                    </a:lnTo>
                    <a:lnTo>
                      <a:pt x="4" y="329"/>
                    </a:lnTo>
                    <a:lnTo>
                      <a:pt x="0" y="338"/>
                    </a:lnTo>
                    <a:lnTo>
                      <a:pt x="2" y="352"/>
                    </a:lnTo>
                    <a:lnTo>
                      <a:pt x="6" y="388"/>
                    </a:lnTo>
                    <a:lnTo>
                      <a:pt x="12" y="425"/>
                    </a:lnTo>
                    <a:lnTo>
                      <a:pt x="22" y="451"/>
                    </a:lnTo>
                    <a:lnTo>
                      <a:pt x="30" y="472"/>
                    </a:lnTo>
                    <a:lnTo>
                      <a:pt x="37" y="503"/>
                    </a:lnTo>
                    <a:lnTo>
                      <a:pt x="49" y="531"/>
                    </a:lnTo>
                    <a:lnTo>
                      <a:pt x="71" y="550"/>
                    </a:lnTo>
                    <a:lnTo>
                      <a:pt x="89" y="554"/>
                    </a:lnTo>
                    <a:lnTo>
                      <a:pt x="113" y="559"/>
                    </a:lnTo>
                    <a:lnTo>
                      <a:pt x="139" y="564"/>
                    </a:lnTo>
                    <a:lnTo>
                      <a:pt x="167" y="566"/>
                    </a:lnTo>
                    <a:lnTo>
                      <a:pt x="195" y="569"/>
                    </a:lnTo>
                    <a:lnTo>
                      <a:pt x="222" y="571"/>
                    </a:lnTo>
                    <a:lnTo>
                      <a:pt x="244" y="571"/>
                    </a:lnTo>
                    <a:lnTo>
                      <a:pt x="262" y="569"/>
                    </a:lnTo>
                    <a:lnTo>
                      <a:pt x="276" y="566"/>
                    </a:lnTo>
                    <a:lnTo>
                      <a:pt x="288" y="566"/>
                    </a:lnTo>
                    <a:lnTo>
                      <a:pt x="300" y="566"/>
                    </a:lnTo>
                    <a:lnTo>
                      <a:pt x="312" y="569"/>
                    </a:lnTo>
                    <a:lnTo>
                      <a:pt x="322" y="571"/>
                    </a:lnTo>
                    <a:lnTo>
                      <a:pt x="332" y="576"/>
                    </a:lnTo>
                    <a:lnTo>
                      <a:pt x="342" y="580"/>
                    </a:lnTo>
                    <a:lnTo>
                      <a:pt x="350" y="587"/>
                    </a:lnTo>
                    <a:lnTo>
                      <a:pt x="367" y="601"/>
                    </a:lnTo>
                    <a:lnTo>
                      <a:pt x="377" y="620"/>
                    </a:lnTo>
                    <a:lnTo>
                      <a:pt x="381" y="639"/>
                    </a:lnTo>
                    <a:lnTo>
                      <a:pt x="379" y="660"/>
                    </a:lnTo>
                    <a:lnTo>
                      <a:pt x="373" y="681"/>
                    </a:lnTo>
                    <a:lnTo>
                      <a:pt x="373" y="695"/>
                    </a:lnTo>
                    <a:lnTo>
                      <a:pt x="383" y="707"/>
                    </a:lnTo>
                    <a:lnTo>
                      <a:pt x="405" y="717"/>
                    </a:lnTo>
                    <a:lnTo>
                      <a:pt x="423" y="728"/>
                    </a:lnTo>
                    <a:lnTo>
                      <a:pt x="427" y="747"/>
                    </a:lnTo>
                    <a:lnTo>
                      <a:pt x="425" y="768"/>
                    </a:lnTo>
                    <a:lnTo>
                      <a:pt x="423" y="792"/>
                    </a:lnTo>
                    <a:lnTo>
                      <a:pt x="423" y="818"/>
                    </a:lnTo>
                    <a:lnTo>
                      <a:pt x="421" y="843"/>
                    </a:lnTo>
                    <a:lnTo>
                      <a:pt x="417" y="874"/>
                    </a:lnTo>
                    <a:lnTo>
                      <a:pt x="415" y="909"/>
                    </a:lnTo>
                    <a:lnTo>
                      <a:pt x="411" y="926"/>
                    </a:lnTo>
                    <a:lnTo>
                      <a:pt x="405" y="940"/>
                    </a:lnTo>
                    <a:lnTo>
                      <a:pt x="403" y="954"/>
                    </a:lnTo>
                    <a:lnTo>
                      <a:pt x="409" y="977"/>
                    </a:lnTo>
                    <a:lnTo>
                      <a:pt x="415" y="992"/>
                    </a:lnTo>
                    <a:lnTo>
                      <a:pt x="423" y="1015"/>
                    </a:lnTo>
                    <a:lnTo>
                      <a:pt x="431" y="1039"/>
                    </a:lnTo>
                    <a:lnTo>
                      <a:pt x="439" y="1055"/>
                    </a:lnTo>
                    <a:lnTo>
                      <a:pt x="447" y="1071"/>
                    </a:lnTo>
                    <a:lnTo>
                      <a:pt x="459" y="1097"/>
                    </a:lnTo>
                    <a:lnTo>
                      <a:pt x="471" y="1125"/>
                    </a:lnTo>
                    <a:lnTo>
                      <a:pt x="479" y="1147"/>
                    </a:lnTo>
                    <a:lnTo>
                      <a:pt x="485" y="1172"/>
                    </a:lnTo>
                    <a:lnTo>
                      <a:pt x="493" y="1210"/>
                    </a:lnTo>
                    <a:lnTo>
                      <a:pt x="505" y="1243"/>
                    </a:lnTo>
                    <a:lnTo>
                      <a:pt x="517" y="1262"/>
                    </a:lnTo>
                    <a:lnTo>
                      <a:pt x="525" y="1266"/>
                    </a:lnTo>
                    <a:lnTo>
                      <a:pt x="540" y="1269"/>
                    </a:lnTo>
                    <a:lnTo>
                      <a:pt x="554" y="1271"/>
                    </a:lnTo>
                    <a:lnTo>
                      <a:pt x="572" y="1271"/>
                    </a:lnTo>
                    <a:lnTo>
                      <a:pt x="588" y="1269"/>
                    </a:lnTo>
                    <a:lnTo>
                      <a:pt x="604" y="1264"/>
                    </a:lnTo>
                    <a:lnTo>
                      <a:pt x="616" y="1255"/>
                    </a:lnTo>
                    <a:lnTo>
                      <a:pt x="626" y="1243"/>
                    </a:lnTo>
                    <a:lnTo>
                      <a:pt x="634" y="1229"/>
                    </a:lnTo>
                    <a:lnTo>
                      <a:pt x="646" y="1217"/>
                    </a:lnTo>
                    <a:lnTo>
                      <a:pt x="658" y="1205"/>
                    </a:lnTo>
                    <a:lnTo>
                      <a:pt x="670" y="1194"/>
                    </a:lnTo>
                    <a:lnTo>
                      <a:pt x="682" y="1184"/>
                    </a:lnTo>
                    <a:lnTo>
                      <a:pt x="692" y="1175"/>
                    </a:lnTo>
                    <a:lnTo>
                      <a:pt x="701" y="1165"/>
                    </a:lnTo>
                    <a:lnTo>
                      <a:pt x="707" y="1156"/>
                    </a:lnTo>
                    <a:lnTo>
                      <a:pt x="711" y="1137"/>
                    </a:lnTo>
                    <a:lnTo>
                      <a:pt x="707" y="1114"/>
                    </a:lnTo>
                    <a:lnTo>
                      <a:pt x="703" y="1093"/>
                    </a:lnTo>
                    <a:lnTo>
                      <a:pt x="701" y="1076"/>
                    </a:lnTo>
                    <a:lnTo>
                      <a:pt x="707" y="1069"/>
                    </a:lnTo>
                    <a:lnTo>
                      <a:pt x="721" y="1069"/>
                    </a:lnTo>
                    <a:lnTo>
                      <a:pt x="737" y="1071"/>
                    </a:lnTo>
                    <a:lnTo>
                      <a:pt x="749" y="1069"/>
                    </a:lnTo>
                    <a:lnTo>
                      <a:pt x="751" y="1060"/>
                    </a:lnTo>
                    <a:lnTo>
                      <a:pt x="749" y="1043"/>
                    </a:lnTo>
                    <a:lnTo>
                      <a:pt x="747" y="1022"/>
                    </a:lnTo>
                    <a:lnTo>
                      <a:pt x="749" y="1001"/>
                    </a:lnTo>
                    <a:lnTo>
                      <a:pt x="759" y="987"/>
                    </a:lnTo>
                    <a:lnTo>
                      <a:pt x="775" y="973"/>
                    </a:lnTo>
                    <a:lnTo>
                      <a:pt x="791" y="961"/>
                    </a:lnTo>
                    <a:lnTo>
                      <a:pt x="801" y="947"/>
                    </a:lnTo>
                    <a:lnTo>
                      <a:pt x="807" y="919"/>
                    </a:lnTo>
                    <a:lnTo>
                      <a:pt x="809" y="883"/>
                    </a:lnTo>
                    <a:lnTo>
                      <a:pt x="807" y="846"/>
                    </a:lnTo>
                    <a:lnTo>
                      <a:pt x="807" y="815"/>
                    </a:lnTo>
                    <a:lnTo>
                      <a:pt x="801" y="796"/>
                    </a:lnTo>
                    <a:lnTo>
                      <a:pt x="789" y="785"/>
                    </a:lnTo>
                    <a:lnTo>
                      <a:pt x="779" y="773"/>
                    </a:lnTo>
                    <a:lnTo>
                      <a:pt x="775" y="754"/>
                    </a:lnTo>
                    <a:lnTo>
                      <a:pt x="783" y="733"/>
                    </a:lnTo>
                    <a:lnTo>
                      <a:pt x="799" y="712"/>
                    </a:lnTo>
                    <a:lnTo>
                      <a:pt x="817" y="688"/>
                    </a:lnTo>
                    <a:lnTo>
                      <a:pt x="833" y="660"/>
                    </a:lnTo>
                    <a:lnTo>
                      <a:pt x="843" y="641"/>
                    </a:lnTo>
                    <a:lnTo>
                      <a:pt x="857" y="616"/>
                    </a:lnTo>
                    <a:lnTo>
                      <a:pt x="876" y="587"/>
                    </a:lnTo>
                    <a:lnTo>
                      <a:pt x="892" y="559"/>
                    </a:lnTo>
                    <a:lnTo>
                      <a:pt x="908" y="531"/>
                    </a:lnTo>
                    <a:lnTo>
                      <a:pt x="922" y="510"/>
                    </a:lnTo>
                    <a:lnTo>
                      <a:pt x="930" y="493"/>
                    </a:lnTo>
                    <a:lnTo>
                      <a:pt x="934" y="489"/>
                    </a:lnTo>
                    <a:lnTo>
                      <a:pt x="924" y="484"/>
                    </a:lnTo>
                    <a:lnTo>
                      <a:pt x="910" y="484"/>
                    </a:lnTo>
                    <a:lnTo>
                      <a:pt x="896" y="489"/>
                    </a:lnTo>
                    <a:lnTo>
                      <a:pt x="882" y="489"/>
                    </a:lnTo>
                    <a:lnTo>
                      <a:pt x="874" y="484"/>
                    </a:lnTo>
                    <a:lnTo>
                      <a:pt x="864" y="475"/>
                    </a:lnTo>
                    <a:lnTo>
                      <a:pt x="849" y="463"/>
                    </a:lnTo>
                    <a:lnTo>
                      <a:pt x="835" y="451"/>
                    </a:lnTo>
                    <a:lnTo>
                      <a:pt x="821" y="437"/>
                    </a:lnTo>
                    <a:lnTo>
                      <a:pt x="807" y="421"/>
                    </a:lnTo>
                    <a:lnTo>
                      <a:pt x="795" y="406"/>
                    </a:lnTo>
                    <a:lnTo>
                      <a:pt x="785" y="395"/>
                    </a:lnTo>
                    <a:lnTo>
                      <a:pt x="769" y="369"/>
                    </a:lnTo>
                    <a:lnTo>
                      <a:pt x="757" y="338"/>
                    </a:lnTo>
                    <a:lnTo>
                      <a:pt x="745" y="308"/>
                    </a:lnTo>
                    <a:lnTo>
                      <a:pt x="739" y="277"/>
                    </a:lnTo>
                    <a:lnTo>
                      <a:pt x="735" y="244"/>
                    </a:lnTo>
                    <a:lnTo>
                      <a:pt x="733" y="207"/>
                    </a:lnTo>
                    <a:lnTo>
                      <a:pt x="733" y="179"/>
                    </a:lnTo>
                    <a:lnTo>
                      <a:pt x="733" y="167"/>
                    </a:lnTo>
                    <a:lnTo>
                      <a:pt x="725" y="153"/>
                    </a:lnTo>
                    <a:lnTo>
                      <a:pt x="711" y="141"/>
                    </a:lnTo>
                    <a:lnTo>
                      <a:pt x="694" y="132"/>
                    </a:lnTo>
                    <a:lnTo>
                      <a:pt x="680" y="129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4" name=""/>
              <p:cNvSpPr/>
              <p:nvPr/>
            </p:nvSpPr>
            <p:spPr>
              <a:xfrm>
                <a:off x="5703840" y="1860480"/>
                <a:ext cx="320760" cy="220680"/>
              </a:xfrm>
              <a:custGeom>
                <a:avLst/>
                <a:gdLst/>
                <a:ahLst/>
                <a:rect l="l" t="t" r="r" b="b"/>
                <a:pathLst>
                  <a:path w="189" h="139">
                    <a:moveTo>
                      <a:pt x="32" y="73"/>
                    </a:moveTo>
                    <a:lnTo>
                      <a:pt x="46" y="68"/>
                    </a:lnTo>
                    <a:lnTo>
                      <a:pt x="58" y="61"/>
                    </a:lnTo>
                    <a:lnTo>
                      <a:pt x="71" y="52"/>
                    </a:lnTo>
                    <a:lnTo>
                      <a:pt x="81" y="42"/>
                    </a:lnTo>
                    <a:lnTo>
                      <a:pt x="89" y="33"/>
                    </a:lnTo>
                    <a:lnTo>
                      <a:pt x="99" y="23"/>
                    </a:lnTo>
                    <a:lnTo>
                      <a:pt x="107" y="19"/>
                    </a:lnTo>
                    <a:lnTo>
                      <a:pt x="117" y="16"/>
                    </a:lnTo>
                    <a:lnTo>
                      <a:pt x="127" y="14"/>
                    </a:lnTo>
                    <a:lnTo>
                      <a:pt x="137" y="12"/>
                    </a:lnTo>
                    <a:lnTo>
                      <a:pt x="147" y="7"/>
                    </a:lnTo>
                    <a:lnTo>
                      <a:pt x="157" y="2"/>
                    </a:lnTo>
                    <a:lnTo>
                      <a:pt x="165" y="0"/>
                    </a:lnTo>
                    <a:lnTo>
                      <a:pt x="173" y="0"/>
                    </a:lnTo>
                    <a:lnTo>
                      <a:pt x="181" y="5"/>
                    </a:lnTo>
                    <a:lnTo>
                      <a:pt x="185" y="16"/>
                    </a:lnTo>
                    <a:lnTo>
                      <a:pt x="189" y="42"/>
                    </a:lnTo>
                    <a:lnTo>
                      <a:pt x="183" y="61"/>
                    </a:lnTo>
                    <a:lnTo>
                      <a:pt x="165" y="75"/>
                    </a:lnTo>
                    <a:lnTo>
                      <a:pt x="139" y="80"/>
                    </a:lnTo>
                    <a:lnTo>
                      <a:pt x="125" y="80"/>
                    </a:lnTo>
                    <a:lnTo>
                      <a:pt x="111" y="80"/>
                    </a:lnTo>
                    <a:lnTo>
                      <a:pt x="99" y="82"/>
                    </a:lnTo>
                    <a:lnTo>
                      <a:pt x="91" y="84"/>
                    </a:lnTo>
                    <a:lnTo>
                      <a:pt x="83" y="87"/>
                    </a:lnTo>
                    <a:lnTo>
                      <a:pt x="77" y="92"/>
                    </a:lnTo>
                    <a:lnTo>
                      <a:pt x="73" y="96"/>
                    </a:lnTo>
                    <a:lnTo>
                      <a:pt x="68" y="103"/>
                    </a:lnTo>
                    <a:lnTo>
                      <a:pt x="60" y="120"/>
                    </a:lnTo>
                    <a:lnTo>
                      <a:pt x="46" y="131"/>
                    </a:lnTo>
                    <a:lnTo>
                      <a:pt x="28" y="139"/>
                    </a:lnTo>
                    <a:lnTo>
                      <a:pt x="10" y="134"/>
                    </a:lnTo>
                    <a:lnTo>
                      <a:pt x="0" y="117"/>
                    </a:lnTo>
                    <a:lnTo>
                      <a:pt x="0" y="99"/>
                    </a:lnTo>
                    <a:lnTo>
                      <a:pt x="10" y="82"/>
                    </a:lnTo>
                    <a:lnTo>
                      <a:pt x="32" y="73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5" name=""/>
              <p:cNvSpPr/>
              <p:nvPr/>
            </p:nvSpPr>
            <p:spPr>
              <a:xfrm>
                <a:off x="5556240" y="2114280"/>
                <a:ext cx="101520" cy="141480"/>
              </a:xfrm>
              <a:custGeom>
                <a:avLst/>
                <a:gdLst/>
                <a:ahLst/>
                <a:rect l="l" t="t" r="r" b="b"/>
                <a:pathLst>
                  <a:path w="60" h="89">
                    <a:moveTo>
                      <a:pt x="50" y="0"/>
                    </a:moveTo>
                    <a:lnTo>
                      <a:pt x="48" y="2"/>
                    </a:lnTo>
                    <a:lnTo>
                      <a:pt x="40" y="4"/>
                    </a:lnTo>
                    <a:lnTo>
                      <a:pt x="30" y="9"/>
                    </a:lnTo>
                    <a:lnTo>
                      <a:pt x="20" y="16"/>
                    </a:lnTo>
                    <a:lnTo>
                      <a:pt x="10" y="23"/>
                    </a:lnTo>
                    <a:lnTo>
                      <a:pt x="2" y="30"/>
                    </a:lnTo>
                    <a:lnTo>
                      <a:pt x="0" y="37"/>
                    </a:lnTo>
                    <a:lnTo>
                      <a:pt x="2" y="42"/>
                    </a:lnTo>
                    <a:lnTo>
                      <a:pt x="18" y="58"/>
                    </a:lnTo>
                    <a:lnTo>
                      <a:pt x="38" y="77"/>
                    </a:lnTo>
                    <a:lnTo>
                      <a:pt x="54" y="89"/>
                    </a:lnTo>
                    <a:lnTo>
                      <a:pt x="60" y="80"/>
                    </a:lnTo>
                    <a:lnTo>
                      <a:pt x="58" y="54"/>
                    </a:lnTo>
                    <a:lnTo>
                      <a:pt x="56" y="28"/>
                    </a:lnTo>
                    <a:lnTo>
                      <a:pt x="52" y="7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6" name=""/>
              <p:cNvSpPr/>
              <p:nvPr/>
            </p:nvSpPr>
            <p:spPr>
              <a:xfrm>
                <a:off x="4002120" y="2658960"/>
                <a:ext cx="279360" cy="365040"/>
              </a:xfrm>
              <a:custGeom>
                <a:avLst/>
                <a:gdLst/>
                <a:ahLst/>
                <a:rect l="l" t="t" r="r" b="b"/>
                <a:pathLst>
                  <a:path w="165" h="230">
                    <a:moveTo>
                      <a:pt x="2" y="120"/>
                    </a:moveTo>
                    <a:lnTo>
                      <a:pt x="0" y="108"/>
                    </a:lnTo>
                    <a:lnTo>
                      <a:pt x="4" y="98"/>
                    </a:lnTo>
                    <a:lnTo>
                      <a:pt x="8" y="94"/>
                    </a:lnTo>
                    <a:lnTo>
                      <a:pt x="16" y="89"/>
                    </a:lnTo>
                    <a:lnTo>
                      <a:pt x="26" y="84"/>
                    </a:lnTo>
                    <a:lnTo>
                      <a:pt x="36" y="77"/>
                    </a:lnTo>
                    <a:lnTo>
                      <a:pt x="46" y="70"/>
                    </a:lnTo>
                    <a:lnTo>
                      <a:pt x="54" y="58"/>
                    </a:lnTo>
                    <a:lnTo>
                      <a:pt x="62" y="44"/>
                    </a:lnTo>
                    <a:lnTo>
                      <a:pt x="70" y="30"/>
                    </a:lnTo>
                    <a:lnTo>
                      <a:pt x="79" y="19"/>
                    </a:lnTo>
                    <a:lnTo>
                      <a:pt x="89" y="9"/>
                    </a:lnTo>
                    <a:lnTo>
                      <a:pt x="99" y="2"/>
                    </a:lnTo>
                    <a:lnTo>
                      <a:pt x="109" y="0"/>
                    </a:lnTo>
                    <a:lnTo>
                      <a:pt x="121" y="2"/>
                    </a:lnTo>
                    <a:lnTo>
                      <a:pt x="135" y="9"/>
                    </a:lnTo>
                    <a:lnTo>
                      <a:pt x="153" y="33"/>
                    </a:lnTo>
                    <a:lnTo>
                      <a:pt x="161" y="56"/>
                    </a:lnTo>
                    <a:lnTo>
                      <a:pt x="161" y="82"/>
                    </a:lnTo>
                    <a:lnTo>
                      <a:pt x="163" y="108"/>
                    </a:lnTo>
                    <a:lnTo>
                      <a:pt x="165" y="127"/>
                    </a:lnTo>
                    <a:lnTo>
                      <a:pt x="161" y="145"/>
                    </a:lnTo>
                    <a:lnTo>
                      <a:pt x="155" y="162"/>
                    </a:lnTo>
                    <a:lnTo>
                      <a:pt x="149" y="178"/>
                    </a:lnTo>
                    <a:lnTo>
                      <a:pt x="145" y="190"/>
                    </a:lnTo>
                    <a:lnTo>
                      <a:pt x="139" y="202"/>
                    </a:lnTo>
                    <a:lnTo>
                      <a:pt x="131" y="211"/>
                    </a:lnTo>
                    <a:lnTo>
                      <a:pt x="121" y="221"/>
                    </a:lnTo>
                    <a:lnTo>
                      <a:pt x="109" y="228"/>
                    </a:lnTo>
                    <a:lnTo>
                      <a:pt x="101" y="230"/>
                    </a:lnTo>
                    <a:lnTo>
                      <a:pt x="93" y="225"/>
                    </a:lnTo>
                    <a:lnTo>
                      <a:pt x="87" y="214"/>
                    </a:lnTo>
                    <a:lnTo>
                      <a:pt x="79" y="188"/>
                    </a:lnTo>
                    <a:lnTo>
                      <a:pt x="75" y="169"/>
                    </a:lnTo>
                    <a:lnTo>
                      <a:pt x="77" y="155"/>
                    </a:lnTo>
                    <a:lnTo>
                      <a:pt x="93" y="145"/>
                    </a:lnTo>
                    <a:lnTo>
                      <a:pt x="111" y="131"/>
                    </a:lnTo>
                    <a:lnTo>
                      <a:pt x="123" y="110"/>
                    </a:lnTo>
                    <a:lnTo>
                      <a:pt x="123" y="89"/>
                    </a:lnTo>
                    <a:lnTo>
                      <a:pt x="113" y="77"/>
                    </a:lnTo>
                    <a:lnTo>
                      <a:pt x="105" y="75"/>
                    </a:lnTo>
                    <a:lnTo>
                      <a:pt x="95" y="73"/>
                    </a:lnTo>
                    <a:lnTo>
                      <a:pt x="85" y="73"/>
                    </a:lnTo>
                    <a:lnTo>
                      <a:pt x="75" y="75"/>
                    </a:lnTo>
                    <a:lnTo>
                      <a:pt x="66" y="80"/>
                    </a:lnTo>
                    <a:lnTo>
                      <a:pt x="58" y="84"/>
                    </a:lnTo>
                    <a:lnTo>
                      <a:pt x="52" y="91"/>
                    </a:lnTo>
                    <a:lnTo>
                      <a:pt x="48" y="103"/>
                    </a:lnTo>
                    <a:lnTo>
                      <a:pt x="40" y="124"/>
                    </a:lnTo>
                    <a:lnTo>
                      <a:pt x="28" y="138"/>
                    </a:lnTo>
                    <a:lnTo>
                      <a:pt x="12" y="141"/>
                    </a:lnTo>
                    <a:lnTo>
                      <a:pt x="2" y="120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7" name=""/>
              <p:cNvSpPr/>
              <p:nvPr/>
            </p:nvSpPr>
            <p:spPr>
              <a:xfrm>
                <a:off x="6716880" y="4905360"/>
                <a:ext cx="963360" cy="820440"/>
              </a:xfrm>
              <a:custGeom>
                <a:avLst/>
                <a:gdLst/>
                <a:ahLst/>
                <a:rect l="l" t="t" r="r" b="b"/>
                <a:pathLst>
                  <a:path w="565" h="517">
                    <a:moveTo>
                      <a:pt x="398" y="104"/>
                    </a:moveTo>
                    <a:lnTo>
                      <a:pt x="388" y="102"/>
                    </a:lnTo>
                    <a:lnTo>
                      <a:pt x="378" y="99"/>
                    </a:lnTo>
                    <a:lnTo>
                      <a:pt x="368" y="99"/>
                    </a:lnTo>
                    <a:lnTo>
                      <a:pt x="358" y="97"/>
                    </a:lnTo>
                    <a:lnTo>
                      <a:pt x="346" y="94"/>
                    </a:lnTo>
                    <a:lnTo>
                      <a:pt x="338" y="92"/>
                    </a:lnTo>
                    <a:lnTo>
                      <a:pt x="330" y="92"/>
                    </a:lnTo>
                    <a:lnTo>
                      <a:pt x="324" y="90"/>
                    </a:lnTo>
                    <a:lnTo>
                      <a:pt x="318" y="85"/>
                    </a:lnTo>
                    <a:lnTo>
                      <a:pt x="318" y="76"/>
                    </a:lnTo>
                    <a:lnTo>
                      <a:pt x="324" y="66"/>
                    </a:lnTo>
                    <a:lnTo>
                      <a:pt x="334" y="57"/>
                    </a:lnTo>
                    <a:lnTo>
                      <a:pt x="336" y="47"/>
                    </a:lnTo>
                    <a:lnTo>
                      <a:pt x="326" y="36"/>
                    </a:lnTo>
                    <a:lnTo>
                      <a:pt x="312" y="26"/>
                    </a:lnTo>
                    <a:lnTo>
                      <a:pt x="302" y="17"/>
                    </a:lnTo>
                    <a:lnTo>
                      <a:pt x="296" y="10"/>
                    </a:lnTo>
                    <a:lnTo>
                      <a:pt x="290" y="3"/>
                    </a:lnTo>
                    <a:lnTo>
                      <a:pt x="284" y="0"/>
                    </a:lnTo>
                    <a:lnTo>
                      <a:pt x="282" y="8"/>
                    </a:lnTo>
                    <a:lnTo>
                      <a:pt x="274" y="17"/>
                    </a:lnTo>
                    <a:lnTo>
                      <a:pt x="257" y="29"/>
                    </a:lnTo>
                    <a:lnTo>
                      <a:pt x="239" y="38"/>
                    </a:lnTo>
                    <a:lnTo>
                      <a:pt x="223" y="47"/>
                    </a:lnTo>
                    <a:lnTo>
                      <a:pt x="213" y="55"/>
                    </a:lnTo>
                    <a:lnTo>
                      <a:pt x="207" y="62"/>
                    </a:lnTo>
                    <a:lnTo>
                      <a:pt x="197" y="64"/>
                    </a:lnTo>
                    <a:lnTo>
                      <a:pt x="185" y="66"/>
                    </a:lnTo>
                    <a:lnTo>
                      <a:pt x="177" y="69"/>
                    </a:lnTo>
                    <a:lnTo>
                      <a:pt x="167" y="71"/>
                    </a:lnTo>
                    <a:lnTo>
                      <a:pt x="155" y="78"/>
                    </a:lnTo>
                    <a:lnTo>
                      <a:pt x="145" y="85"/>
                    </a:lnTo>
                    <a:lnTo>
                      <a:pt x="133" y="94"/>
                    </a:lnTo>
                    <a:lnTo>
                      <a:pt x="123" y="104"/>
                    </a:lnTo>
                    <a:lnTo>
                      <a:pt x="115" y="116"/>
                    </a:lnTo>
                    <a:lnTo>
                      <a:pt x="107" y="127"/>
                    </a:lnTo>
                    <a:lnTo>
                      <a:pt x="101" y="139"/>
                    </a:lnTo>
                    <a:lnTo>
                      <a:pt x="94" y="146"/>
                    </a:lnTo>
                    <a:lnTo>
                      <a:pt x="86" y="156"/>
                    </a:lnTo>
                    <a:lnTo>
                      <a:pt x="78" y="163"/>
                    </a:lnTo>
                    <a:lnTo>
                      <a:pt x="70" y="170"/>
                    </a:lnTo>
                    <a:lnTo>
                      <a:pt x="60" y="179"/>
                    </a:lnTo>
                    <a:lnTo>
                      <a:pt x="48" y="186"/>
                    </a:lnTo>
                    <a:lnTo>
                      <a:pt x="36" y="196"/>
                    </a:lnTo>
                    <a:lnTo>
                      <a:pt x="22" y="200"/>
                    </a:lnTo>
                    <a:lnTo>
                      <a:pt x="10" y="200"/>
                    </a:lnTo>
                    <a:lnTo>
                      <a:pt x="2" y="214"/>
                    </a:lnTo>
                    <a:lnTo>
                      <a:pt x="0" y="266"/>
                    </a:lnTo>
                    <a:lnTo>
                      <a:pt x="0" y="287"/>
                    </a:lnTo>
                    <a:lnTo>
                      <a:pt x="2" y="299"/>
                    </a:lnTo>
                    <a:lnTo>
                      <a:pt x="4" y="308"/>
                    </a:lnTo>
                    <a:lnTo>
                      <a:pt x="10" y="320"/>
                    </a:lnTo>
                    <a:lnTo>
                      <a:pt x="20" y="329"/>
                    </a:lnTo>
                    <a:lnTo>
                      <a:pt x="30" y="336"/>
                    </a:lnTo>
                    <a:lnTo>
                      <a:pt x="34" y="346"/>
                    </a:lnTo>
                    <a:lnTo>
                      <a:pt x="32" y="360"/>
                    </a:lnTo>
                    <a:lnTo>
                      <a:pt x="26" y="374"/>
                    </a:lnTo>
                    <a:lnTo>
                      <a:pt x="20" y="386"/>
                    </a:lnTo>
                    <a:lnTo>
                      <a:pt x="16" y="400"/>
                    </a:lnTo>
                    <a:lnTo>
                      <a:pt x="16" y="419"/>
                    </a:lnTo>
                    <a:lnTo>
                      <a:pt x="20" y="428"/>
                    </a:lnTo>
                    <a:lnTo>
                      <a:pt x="26" y="435"/>
                    </a:lnTo>
                    <a:lnTo>
                      <a:pt x="38" y="442"/>
                    </a:lnTo>
                    <a:lnTo>
                      <a:pt x="50" y="445"/>
                    </a:lnTo>
                    <a:lnTo>
                      <a:pt x="62" y="445"/>
                    </a:lnTo>
                    <a:lnTo>
                      <a:pt x="76" y="445"/>
                    </a:lnTo>
                    <a:lnTo>
                      <a:pt x="88" y="442"/>
                    </a:lnTo>
                    <a:lnTo>
                      <a:pt x="99" y="438"/>
                    </a:lnTo>
                    <a:lnTo>
                      <a:pt x="107" y="433"/>
                    </a:lnTo>
                    <a:lnTo>
                      <a:pt x="117" y="428"/>
                    </a:lnTo>
                    <a:lnTo>
                      <a:pt x="127" y="423"/>
                    </a:lnTo>
                    <a:lnTo>
                      <a:pt x="137" y="419"/>
                    </a:lnTo>
                    <a:lnTo>
                      <a:pt x="149" y="414"/>
                    </a:lnTo>
                    <a:lnTo>
                      <a:pt x="161" y="409"/>
                    </a:lnTo>
                    <a:lnTo>
                      <a:pt x="173" y="405"/>
                    </a:lnTo>
                    <a:lnTo>
                      <a:pt x="185" y="400"/>
                    </a:lnTo>
                    <a:lnTo>
                      <a:pt x="199" y="395"/>
                    </a:lnTo>
                    <a:lnTo>
                      <a:pt x="215" y="393"/>
                    </a:lnTo>
                    <a:lnTo>
                      <a:pt x="233" y="391"/>
                    </a:lnTo>
                    <a:lnTo>
                      <a:pt x="251" y="388"/>
                    </a:lnTo>
                    <a:lnTo>
                      <a:pt x="270" y="391"/>
                    </a:lnTo>
                    <a:lnTo>
                      <a:pt x="288" y="393"/>
                    </a:lnTo>
                    <a:lnTo>
                      <a:pt x="304" y="400"/>
                    </a:lnTo>
                    <a:lnTo>
                      <a:pt x="318" y="407"/>
                    </a:lnTo>
                    <a:lnTo>
                      <a:pt x="330" y="416"/>
                    </a:lnTo>
                    <a:lnTo>
                      <a:pt x="342" y="428"/>
                    </a:lnTo>
                    <a:lnTo>
                      <a:pt x="352" y="440"/>
                    </a:lnTo>
                    <a:lnTo>
                      <a:pt x="362" y="454"/>
                    </a:lnTo>
                    <a:lnTo>
                      <a:pt x="370" y="468"/>
                    </a:lnTo>
                    <a:lnTo>
                      <a:pt x="380" y="480"/>
                    </a:lnTo>
                    <a:lnTo>
                      <a:pt x="386" y="492"/>
                    </a:lnTo>
                    <a:lnTo>
                      <a:pt x="392" y="503"/>
                    </a:lnTo>
                    <a:lnTo>
                      <a:pt x="400" y="510"/>
                    </a:lnTo>
                    <a:lnTo>
                      <a:pt x="412" y="515"/>
                    </a:lnTo>
                    <a:lnTo>
                      <a:pt x="426" y="517"/>
                    </a:lnTo>
                    <a:lnTo>
                      <a:pt x="443" y="515"/>
                    </a:lnTo>
                    <a:lnTo>
                      <a:pt x="459" y="513"/>
                    </a:lnTo>
                    <a:lnTo>
                      <a:pt x="471" y="510"/>
                    </a:lnTo>
                    <a:lnTo>
                      <a:pt x="481" y="506"/>
                    </a:lnTo>
                    <a:lnTo>
                      <a:pt x="485" y="499"/>
                    </a:lnTo>
                    <a:lnTo>
                      <a:pt x="489" y="482"/>
                    </a:lnTo>
                    <a:lnTo>
                      <a:pt x="497" y="461"/>
                    </a:lnTo>
                    <a:lnTo>
                      <a:pt x="505" y="442"/>
                    </a:lnTo>
                    <a:lnTo>
                      <a:pt x="509" y="426"/>
                    </a:lnTo>
                    <a:lnTo>
                      <a:pt x="515" y="412"/>
                    </a:lnTo>
                    <a:lnTo>
                      <a:pt x="527" y="395"/>
                    </a:lnTo>
                    <a:lnTo>
                      <a:pt x="539" y="379"/>
                    </a:lnTo>
                    <a:lnTo>
                      <a:pt x="545" y="362"/>
                    </a:lnTo>
                    <a:lnTo>
                      <a:pt x="547" y="346"/>
                    </a:lnTo>
                    <a:lnTo>
                      <a:pt x="553" y="327"/>
                    </a:lnTo>
                    <a:lnTo>
                      <a:pt x="561" y="308"/>
                    </a:lnTo>
                    <a:lnTo>
                      <a:pt x="565" y="289"/>
                    </a:lnTo>
                    <a:lnTo>
                      <a:pt x="563" y="280"/>
                    </a:lnTo>
                    <a:lnTo>
                      <a:pt x="559" y="268"/>
                    </a:lnTo>
                    <a:lnTo>
                      <a:pt x="551" y="259"/>
                    </a:lnTo>
                    <a:lnTo>
                      <a:pt x="543" y="250"/>
                    </a:lnTo>
                    <a:lnTo>
                      <a:pt x="533" y="238"/>
                    </a:lnTo>
                    <a:lnTo>
                      <a:pt x="523" y="228"/>
                    </a:lnTo>
                    <a:lnTo>
                      <a:pt x="513" y="221"/>
                    </a:lnTo>
                    <a:lnTo>
                      <a:pt x="507" y="212"/>
                    </a:lnTo>
                    <a:lnTo>
                      <a:pt x="489" y="188"/>
                    </a:lnTo>
                    <a:lnTo>
                      <a:pt x="475" y="170"/>
                    </a:lnTo>
                    <a:lnTo>
                      <a:pt x="463" y="153"/>
                    </a:lnTo>
                    <a:lnTo>
                      <a:pt x="457" y="134"/>
                    </a:lnTo>
                    <a:lnTo>
                      <a:pt x="453" y="111"/>
                    </a:lnTo>
                    <a:lnTo>
                      <a:pt x="451" y="87"/>
                    </a:lnTo>
                    <a:lnTo>
                      <a:pt x="449" y="66"/>
                    </a:lnTo>
                    <a:lnTo>
                      <a:pt x="443" y="47"/>
                    </a:lnTo>
                    <a:lnTo>
                      <a:pt x="435" y="31"/>
                    </a:lnTo>
                    <a:lnTo>
                      <a:pt x="424" y="19"/>
                    </a:lnTo>
                    <a:lnTo>
                      <a:pt x="414" y="8"/>
                    </a:lnTo>
                    <a:lnTo>
                      <a:pt x="406" y="0"/>
                    </a:lnTo>
                    <a:lnTo>
                      <a:pt x="410" y="24"/>
                    </a:lnTo>
                    <a:lnTo>
                      <a:pt x="414" y="47"/>
                    </a:lnTo>
                    <a:lnTo>
                      <a:pt x="414" y="69"/>
                    </a:lnTo>
                    <a:lnTo>
                      <a:pt x="414" y="85"/>
                    </a:lnTo>
                    <a:lnTo>
                      <a:pt x="414" y="94"/>
                    </a:lnTo>
                    <a:lnTo>
                      <a:pt x="410" y="102"/>
                    </a:lnTo>
                    <a:lnTo>
                      <a:pt x="406" y="104"/>
                    </a:lnTo>
                    <a:lnTo>
                      <a:pt x="398" y="104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8" name=""/>
              <p:cNvSpPr/>
              <p:nvPr/>
            </p:nvSpPr>
            <p:spPr>
              <a:xfrm>
                <a:off x="6978600" y="4322520"/>
                <a:ext cx="189000" cy="290520"/>
              </a:xfrm>
              <a:custGeom>
                <a:avLst/>
                <a:gdLst/>
                <a:ahLst/>
                <a:rect l="l" t="t" r="r" b="b"/>
                <a:pathLst>
                  <a:path w="110" h="183">
                    <a:moveTo>
                      <a:pt x="32" y="65"/>
                    </a:moveTo>
                    <a:lnTo>
                      <a:pt x="46" y="58"/>
                    </a:lnTo>
                    <a:lnTo>
                      <a:pt x="56" y="47"/>
                    </a:lnTo>
                    <a:lnTo>
                      <a:pt x="64" y="35"/>
                    </a:lnTo>
                    <a:lnTo>
                      <a:pt x="74" y="21"/>
                    </a:lnTo>
                    <a:lnTo>
                      <a:pt x="84" y="9"/>
                    </a:lnTo>
                    <a:lnTo>
                      <a:pt x="96" y="0"/>
                    </a:lnTo>
                    <a:lnTo>
                      <a:pt x="106" y="4"/>
                    </a:lnTo>
                    <a:lnTo>
                      <a:pt x="110" y="23"/>
                    </a:lnTo>
                    <a:lnTo>
                      <a:pt x="110" y="47"/>
                    </a:lnTo>
                    <a:lnTo>
                      <a:pt x="108" y="65"/>
                    </a:lnTo>
                    <a:lnTo>
                      <a:pt x="104" y="82"/>
                    </a:lnTo>
                    <a:lnTo>
                      <a:pt x="106" y="98"/>
                    </a:lnTo>
                    <a:lnTo>
                      <a:pt x="106" y="115"/>
                    </a:lnTo>
                    <a:lnTo>
                      <a:pt x="102" y="131"/>
                    </a:lnTo>
                    <a:lnTo>
                      <a:pt x="94" y="145"/>
                    </a:lnTo>
                    <a:lnTo>
                      <a:pt x="82" y="152"/>
                    </a:lnTo>
                    <a:lnTo>
                      <a:pt x="70" y="157"/>
                    </a:lnTo>
                    <a:lnTo>
                      <a:pt x="58" y="164"/>
                    </a:lnTo>
                    <a:lnTo>
                      <a:pt x="48" y="171"/>
                    </a:lnTo>
                    <a:lnTo>
                      <a:pt x="42" y="178"/>
                    </a:lnTo>
                    <a:lnTo>
                      <a:pt x="36" y="183"/>
                    </a:lnTo>
                    <a:lnTo>
                      <a:pt x="26" y="181"/>
                    </a:lnTo>
                    <a:lnTo>
                      <a:pt x="16" y="174"/>
                    </a:lnTo>
                    <a:lnTo>
                      <a:pt x="8" y="162"/>
                    </a:lnTo>
                    <a:lnTo>
                      <a:pt x="0" y="141"/>
                    </a:lnTo>
                    <a:lnTo>
                      <a:pt x="0" y="112"/>
                    </a:lnTo>
                    <a:lnTo>
                      <a:pt x="10" y="84"/>
                    </a:lnTo>
                    <a:lnTo>
                      <a:pt x="32" y="65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9" name=""/>
              <p:cNvSpPr/>
              <p:nvPr/>
            </p:nvSpPr>
            <p:spPr>
              <a:xfrm>
                <a:off x="6313680" y="4600440"/>
                <a:ext cx="595080" cy="365040"/>
              </a:xfrm>
              <a:custGeom>
                <a:avLst/>
                <a:gdLst/>
                <a:ahLst/>
                <a:rect l="l" t="t" r="r" b="b"/>
                <a:pathLst>
                  <a:path w="167" h="185">
                    <a:moveTo>
                      <a:pt x="0" y="4"/>
                    </a:moveTo>
                    <a:lnTo>
                      <a:pt x="2" y="16"/>
                    </a:lnTo>
                    <a:lnTo>
                      <a:pt x="18" y="26"/>
                    </a:lnTo>
                    <a:lnTo>
                      <a:pt x="36" y="37"/>
                    </a:lnTo>
                    <a:lnTo>
                      <a:pt x="49" y="54"/>
                    </a:lnTo>
                    <a:lnTo>
                      <a:pt x="57" y="68"/>
                    </a:lnTo>
                    <a:lnTo>
                      <a:pt x="63" y="80"/>
                    </a:lnTo>
                    <a:lnTo>
                      <a:pt x="69" y="91"/>
                    </a:lnTo>
                    <a:lnTo>
                      <a:pt x="75" y="105"/>
                    </a:lnTo>
                    <a:lnTo>
                      <a:pt x="83" y="122"/>
                    </a:lnTo>
                    <a:lnTo>
                      <a:pt x="95" y="141"/>
                    </a:lnTo>
                    <a:lnTo>
                      <a:pt x="107" y="159"/>
                    </a:lnTo>
                    <a:lnTo>
                      <a:pt x="121" y="181"/>
                    </a:lnTo>
                    <a:lnTo>
                      <a:pt x="131" y="185"/>
                    </a:lnTo>
                    <a:lnTo>
                      <a:pt x="143" y="185"/>
                    </a:lnTo>
                    <a:lnTo>
                      <a:pt x="155" y="183"/>
                    </a:lnTo>
                    <a:lnTo>
                      <a:pt x="165" y="176"/>
                    </a:lnTo>
                    <a:lnTo>
                      <a:pt x="167" y="164"/>
                    </a:lnTo>
                    <a:lnTo>
                      <a:pt x="163" y="150"/>
                    </a:lnTo>
                    <a:lnTo>
                      <a:pt x="155" y="134"/>
                    </a:lnTo>
                    <a:lnTo>
                      <a:pt x="143" y="122"/>
                    </a:lnTo>
                    <a:lnTo>
                      <a:pt x="133" y="112"/>
                    </a:lnTo>
                    <a:lnTo>
                      <a:pt x="123" y="103"/>
                    </a:lnTo>
                    <a:lnTo>
                      <a:pt x="111" y="94"/>
                    </a:lnTo>
                    <a:lnTo>
                      <a:pt x="101" y="84"/>
                    </a:lnTo>
                    <a:lnTo>
                      <a:pt x="93" y="75"/>
                    </a:lnTo>
                    <a:lnTo>
                      <a:pt x="85" y="65"/>
                    </a:lnTo>
                    <a:lnTo>
                      <a:pt x="79" y="56"/>
                    </a:lnTo>
                    <a:lnTo>
                      <a:pt x="73" y="47"/>
                    </a:lnTo>
                    <a:lnTo>
                      <a:pt x="67" y="35"/>
                    </a:lnTo>
                    <a:lnTo>
                      <a:pt x="59" y="26"/>
                    </a:lnTo>
                    <a:lnTo>
                      <a:pt x="51" y="18"/>
                    </a:lnTo>
                    <a:lnTo>
                      <a:pt x="41" y="16"/>
                    </a:lnTo>
                    <a:lnTo>
                      <a:pt x="30" y="11"/>
                    </a:lnTo>
                    <a:lnTo>
                      <a:pt x="18" y="4"/>
                    </a:lnTo>
                    <a:lnTo>
                      <a:pt x="8" y="0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0" name=""/>
              <p:cNvSpPr/>
              <p:nvPr/>
            </p:nvSpPr>
            <p:spPr>
              <a:xfrm>
                <a:off x="7518600" y="3261960"/>
                <a:ext cx="304560" cy="328680"/>
              </a:xfrm>
              <a:custGeom>
                <a:avLst/>
                <a:gdLst/>
                <a:ahLst/>
                <a:rect l="l" t="t" r="r" b="b"/>
                <a:pathLst>
                  <a:path w="179" h="207">
                    <a:moveTo>
                      <a:pt x="110" y="186"/>
                    </a:moveTo>
                    <a:lnTo>
                      <a:pt x="128" y="163"/>
                    </a:lnTo>
                    <a:lnTo>
                      <a:pt x="144" y="134"/>
                    </a:lnTo>
                    <a:lnTo>
                      <a:pt x="154" y="104"/>
                    </a:lnTo>
                    <a:lnTo>
                      <a:pt x="158" y="80"/>
                    </a:lnTo>
                    <a:lnTo>
                      <a:pt x="165" y="61"/>
                    </a:lnTo>
                    <a:lnTo>
                      <a:pt x="173" y="43"/>
                    </a:lnTo>
                    <a:lnTo>
                      <a:pt x="179" y="24"/>
                    </a:lnTo>
                    <a:lnTo>
                      <a:pt x="169" y="7"/>
                    </a:lnTo>
                    <a:lnTo>
                      <a:pt x="152" y="0"/>
                    </a:lnTo>
                    <a:lnTo>
                      <a:pt x="144" y="3"/>
                    </a:lnTo>
                    <a:lnTo>
                      <a:pt x="140" y="14"/>
                    </a:lnTo>
                    <a:lnTo>
                      <a:pt x="136" y="31"/>
                    </a:lnTo>
                    <a:lnTo>
                      <a:pt x="130" y="54"/>
                    </a:lnTo>
                    <a:lnTo>
                      <a:pt x="118" y="80"/>
                    </a:lnTo>
                    <a:lnTo>
                      <a:pt x="106" y="104"/>
                    </a:lnTo>
                    <a:lnTo>
                      <a:pt x="94" y="125"/>
                    </a:lnTo>
                    <a:lnTo>
                      <a:pt x="86" y="134"/>
                    </a:lnTo>
                    <a:lnTo>
                      <a:pt x="72" y="144"/>
                    </a:lnTo>
                    <a:lnTo>
                      <a:pt x="58" y="153"/>
                    </a:lnTo>
                    <a:lnTo>
                      <a:pt x="42" y="163"/>
                    </a:lnTo>
                    <a:lnTo>
                      <a:pt x="26" y="170"/>
                    </a:lnTo>
                    <a:lnTo>
                      <a:pt x="12" y="177"/>
                    </a:lnTo>
                    <a:lnTo>
                      <a:pt x="4" y="179"/>
                    </a:lnTo>
                    <a:lnTo>
                      <a:pt x="0" y="181"/>
                    </a:lnTo>
                    <a:lnTo>
                      <a:pt x="10" y="193"/>
                    </a:lnTo>
                    <a:lnTo>
                      <a:pt x="24" y="200"/>
                    </a:lnTo>
                    <a:lnTo>
                      <a:pt x="38" y="207"/>
                    </a:lnTo>
                    <a:lnTo>
                      <a:pt x="52" y="207"/>
                    </a:lnTo>
                    <a:lnTo>
                      <a:pt x="68" y="207"/>
                    </a:lnTo>
                    <a:lnTo>
                      <a:pt x="82" y="202"/>
                    </a:lnTo>
                    <a:lnTo>
                      <a:pt x="98" y="195"/>
                    </a:lnTo>
                    <a:lnTo>
                      <a:pt x="110" y="186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1" name=""/>
              <p:cNvSpPr/>
              <p:nvPr/>
            </p:nvSpPr>
            <p:spPr>
              <a:xfrm>
                <a:off x="7193160" y="4641840"/>
                <a:ext cx="399960" cy="226800"/>
              </a:xfrm>
              <a:custGeom>
                <a:avLst/>
                <a:gdLst/>
                <a:ahLst/>
                <a:rect l="l" t="t" r="r" b="b"/>
                <a:pathLst>
                  <a:path w="235" h="143">
                    <a:moveTo>
                      <a:pt x="40" y="7"/>
                    </a:moveTo>
                    <a:lnTo>
                      <a:pt x="50" y="4"/>
                    </a:lnTo>
                    <a:lnTo>
                      <a:pt x="58" y="2"/>
                    </a:lnTo>
                    <a:lnTo>
                      <a:pt x="68" y="2"/>
                    </a:lnTo>
                    <a:lnTo>
                      <a:pt x="76" y="0"/>
                    </a:lnTo>
                    <a:lnTo>
                      <a:pt x="84" y="0"/>
                    </a:lnTo>
                    <a:lnTo>
                      <a:pt x="94" y="2"/>
                    </a:lnTo>
                    <a:lnTo>
                      <a:pt x="102" y="7"/>
                    </a:lnTo>
                    <a:lnTo>
                      <a:pt x="112" y="14"/>
                    </a:lnTo>
                    <a:lnTo>
                      <a:pt x="122" y="23"/>
                    </a:lnTo>
                    <a:lnTo>
                      <a:pt x="132" y="33"/>
                    </a:lnTo>
                    <a:lnTo>
                      <a:pt x="140" y="44"/>
                    </a:lnTo>
                    <a:lnTo>
                      <a:pt x="150" y="54"/>
                    </a:lnTo>
                    <a:lnTo>
                      <a:pt x="159" y="66"/>
                    </a:lnTo>
                    <a:lnTo>
                      <a:pt x="169" y="75"/>
                    </a:lnTo>
                    <a:lnTo>
                      <a:pt x="177" y="82"/>
                    </a:lnTo>
                    <a:lnTo>
                      <a:pt x="187" y="89"/>
                    </a:lnTo>
                    <a:lnTo>
                      <a:pt x="205" y="103"/>
                    </a:lnTo>
                    <a:lnTo>
                      <a:pt x="221" y="120"/>
                    </a:lnTo>
                    <a:lnTo>
                      <a:pt x="231" y="136"/>
                    </a:lnTo>
                    <a:lnTo>
                      <a:pt x="235" y="143"/>
                    </a:lnTo>
                    <a:lnTo>
                      <a:pt x="167" y="124"/>
                    </a:lnTo>
                    <a:lnTo>
                      <a:pt x="124" y="131"/>
                    </a:lnTo>
                    <a:lnTo>
                      <a:pt x="120" y="131"/>
                    </a:lnTo>
                    <a:lnTo>
                      <a:pt x="112" y="131"/>
                    </a:lnTo>
                    <a:lnTo>
                      <a:pt x="100" y="129"/>
                    </a:lnTo>
                    <a:lnTo>
                      <a:pt x="86" y="124"/>
                    </a:lnTo>
                    <a:lnTo>
                      <a:pt x="70" y="117"/>
                    </a:lnTo>
                    <a:lnTo>
                      <a:pt x="54" y="108"/>
                    </a:lnTo>
                    <a:lnTo>
                      <a:pt x="42" y="94"/>
                    </a:lnTo>
                    <a:lnTo>
                      <a:pt x="34" y="75"/>
                    </a:lnTo>
                    <a:lnTo>
                      <a:pt x="28" y="63"/>
                    </a:lnTo>
                    <a:lnTo>
                      <a:pt x="18" y="51"/>
                    </a:lnTo>
                    <a:lnTo>
                      <a:pt x="10" y="44"/>
                    </a:lnTo>
                    <a:lnTo>
                      <a:pt x="2" y="35"/>
                    </a:lnTo>
                    <a:lnTo>
                      <a:pt x="0" y="26"/>
                    </a:lnTo>
                    <a:lnTo>
                      <a:pt x="4" y="19"/>
                    </a:lnTo>
                    <a:lnTo>
                      <a:pt x="18" y="12"/>
                    </a:lnTo>
                    <a:lnTo>
                      <a:pt x="40" y="7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2" name=""/>
              <p:cNvSpPr/>
              <p:nvPr/>
            </p:nvSpPr>
            <p:spPr>
              <a:xfrm>
                <a:off x="7934400" y="5608440"/>
                <a:ext cx="185760" cy="247680"/>
              </a:xfrm>
              <a:custGeom>
                <a:avLst/>
                <a:gdLst/>
                <a:ahLst/>
                <a:rect l="l" t="t" r="r" b="b"/>
                <a:pathLst>
                  <a:path w="109" h="156">
                    <a:moveTo>
                      <a:pt x="30" y="83"/>
                    </a:moveTo>
                    <a:lnTo>
                      <a:pt x="38" y="78"/>
                    </a:lnTo>
                    <a:lnTo>
                      <a:pt x="49" y="71"/>
                    </a:lnTo>
                    <a:lnTo>
                      <a:pt x="61" y="59"/>
                    </a:lnTo>
                    <a:lnTo>
                      <a:pt x="71" y="45"/>
                    </a:lnTo>
                    <a:lnTo>
                      <a:pt x="83" y="33"/>
                    </a:lnTo>
                    <a:lnTo>
                      <a:pt x="93" y="19"/>
                    </a:lnTo>
                    <a:lnTo>
                      <a:pt x="101" y="10"/>
                    </a:lnTo>
                    <a:lnTo>
                      <a:pt x="105" y="3"/>
                    </a:lnTo>
                    <a:lnTo>
                      <a:pt x="109" y="0"/>
                    </a:lnTo>
                    <a:lnTo>
                      <a:pt x="109" y="5"/>
                    </a:lnTo>
                    <a:lnTo>
                      <a:pt x="109" y="19"/>
                    </a:lnTo>
                    <a:lnTo>
                      <a:pt x="107" y="40"/>
                    </a:lnTo>
                    <a:lnTo>
                      <a:pt x="103" y="62"/>
                    </a:lnTo>
                    <a:lnTo>
                      <a:pt x="93" y="78"/>
                    </a:lnTo>
                    <a:lnTo>
                      <a:pt x="81" y="90"/>
                    </a:lnTo>
                    <a:lnTo>
                      <a:pt x="69" y="97"/>
                    </a:lnTo>
                    <a:lnTo>
                      <a:pt x="63" y="104"/>
                    </a:lnTo>
                    <a:lnTo>
                      <a:pt x="59" y="118"/>
                    </a:lnTo>
                    <a:lnTo>
                      <a:pt x="59" y="134"/>
                    </a:lnTo>
                    <a:lnTo>
                      <a:pt x="59" y="146"/>
                    </a:lnTo>
                    <a:lnTo>
                      <a:pt x="51" y="153"/>
                    </a:lnTo>
                    <a:lnTo>
                      <a:pt x="34" y="156"/>
                    </a:lnTo>
                    <a:lnTo>
                      <a:pt x="14" y="151"/>
                    </a:lnTo>
                    <a:lnTo>
                      <a:pt x="2" y="139"/>
                    </a:lnTo>
                    <a:lnTo>
                      <a:pt x="0" y="123"/>
                    </a:lnTo>
                    <a:lnTo>
                      <a:pt x="4" y="104"/>
                    </a:lnTo>
                    <a:lnTo>
                      <a:pt x="14" y="90"/>
                    </a:lnTo>
                    <a:lnTo>
                      <a:pt x="30" y="83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3" name=""/>
              <p:cNvSpPr/>
              <p:nvPr/>
            </p:nvSpPr>
            <p:spPr>
              <a:xfrm>
                <a:off x="7999560" y="5392440"/>
                <a:ext cx="145800" cy="201600"/>
              </a:xfrm>
              <a:custGeom>
                <a:avLst/>
                <a:gdLst/>
                <a:ahLst/>
                <a:rect l="l" t="t" r="r" b="b"/>
                <a:pathLst>
                  <a:path w="86" h="127">
                    <a:moveTo>
                      <a:pt x="4" y="0"/>
                    </a:moveTo>
                    <a:lnTo>
                      <a:pt x="16" y="9"/>
                    </a:lnTo>
                    <a:lnTo>
                      <a:pt x="28" y="28"/>
                    </a:lnTo>
                    <a:lnTo>
                      <a:pt x="38" y="47"/>
                    </a:lnTo>
                    <a:lnTo>
                      <a:pt x="46" y="56"/>
                    </a:lnTo>
                    <a:lnTo>
                      <a:pt x="56" y="56"/>
                    </a:lnTo>
                    <a:lnTo>
                      <a:pt x="68" y="56"/>
                    </a:lnTo>
                    <a:lnTo>
                      <a:pt x="80" y="58"/>
                    </a:lnTo>
                    <a:lnTo>
                      <a:pt x="86" y="65"/>
                    </a:lnTo>
                    <a:lnTo>
                      <a:pt x="86" y="77"/>
                    </a:lnTo>
                    <a:lnTo>
                      <a:pt x="82" y="89"/>
                    </a:lnTo>
                    <a:lnTo>
                      <a:pt x="74" y="103"/>
                    </a:lnTo>
                    <a:lnTo>
                      <a:pt x="66" y="115"/>
                    </a:lnTo>
                    <a:lnTo>
                      <a:pt x="58" y="122"/>
                    </a:lnTo>
                    <a:lnTo>
                      <a:pt x="50" y="127"/>
                    </a:lnTo>
                    <a:lnTo>
                      <a:pt x="40" y="124"/>
                    </a:lnTo>
                    <a:lnTo>
                      <a:pt x="32" y="115"/>
                    </a:lnTo>
                    <a:lnTo>
                      <a:pt x="26" y="101"/>
                    </a:lnTo>
                    <a:lnTo>
                      <a:pt x="22" y="87"/>
                    </a:lnTo>
                    <a:lnTo>
                      <a:pt x="20" y="73"/>
                    </a:lnTo>
                    <a:lnTo>
                      <a:pt x="20" y="63"/>
                    </a:lnTo>
                    <a:lnTo>
                      <a:pt x="18" y="51"/>
                    </a:lnTo>
                    <a:lnTo>
                      <a:pt x="12" y="37"/>
                    </a:lnTo>
                    <a:lnTo>
                      <a:pt x="4" y="28"/>
                    </a:lnTo>
                    <a:lnTo>
                      <a:pt x="0" y="23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4" name=""/>
              <p:cNvSpPr/>
              <p:nvPr/>
            </p:nvSpPr>
            <p:spPr>
              <a:xfrm>
                <a:off x="2197080" y="4012920"/>
                <a:ext cx="262080" cy="141480"/>
              </a:xfrm>
              <a:custGeom>
                <a:avLst/>
                <a:gdLst/>
                <a:ahLst/>
                <a:rect l="l" t="t" r="r" b="b"/>
                <a:pathLst>
                  <a:path w="153" h="89">
                    <a:moveTo>
                      <a:pt x="0" y="9"/>
                    </a:moveTo>
                    <a:lnTo>
                      <a:pt x="6" y="0"/>
                    </a:lnTo>
                    <a:lnTo>
                      <a:pt x="16" y="0"/>
                    </a:lnTo>
                    <a:lnTo>
                      <a:pt x="32" y="4"/>
                    </a:lnTo>
                    <a:lnTo>
                      <a:pt x="48" y="14"/>
                    </a:lnTo>
                    <a:lnTo>
                      <a:pt x="66" y="23"/>
                    </a:lnTo>
                    <a:lnTo>
                      <a:pt x="84" y="35"/>
                    </a:lnTo>
                    <a:lnTo>
                      <a:pt x="100" y="47"/>
                    </a:lnTo>
                    <a:lnTo>
                      <a:pt x="112" y="54"/>
                    </a:lnTo>
                    <a:lnTo>
                      <a:pt x="132" y="63"/>
                    </a:lnTo>
                    <a:lnTo>
                      <a:pt x="149" y="75"/>
                    </a:lnTo>
                    <a:lnTo>
                      <a:pt x="153" y="84"/>
                    </a:lnTo>
                    <a:lnTo>
                      <a:pt x="143" y="89"/>
                    </a:lnTo>
                    <a:lnTo>
                      <a:pt x="132" y="89"/>
                    </a:lnTo>
                    <a:lnTo>
                      <a:pt x="120" y="87"/>
                    </a:lnTo>
                    <a:lnTo>
                      <a:pt x="110" y="84"/>
                    </a:lnTo>
                    <a:lnTo>
                      <a:pt x="98" y="82"/>
                    </a:lnTo>
                    <a:lnTo>
                      <a:pt x="88" y="82"/>
                    </a:lnTo>
                    <a:lnTo>
                      <a:pt x="80" y="80"/>
                    </a:lnTo>
                    <a:lnTo>
                      <a:pt x="76" y="77"/>
                    </a:lnTo>
                    <a:lnTo>
                      <a:pt x="74" y="77"/>
                    </a:lnTo>
                    <a:lnTo>
                      <a:pt x="70" y="75"/>
                    </a:lnTo>
                    <a:lnTo>
                      <a:pt x="62" y="70"/>
                    </a:lnTo>
                    <a:lnTo>
                      <a:pt x="50" y="63"/>
                    </a:lnTo>
                    <a:lnTo>
                      <a:pt x="36" y="54"/>
                    </a:lnTo>
                    <a:lnTo>
                      <a:pt x="22" y="42"/>
                    </a:lnTo>
                    <a:lnTo>
                      <a:pt x="10" y="30"/>
                    </a:lnTo>
                    <a:lnTo>
                      <a:pt x="2" y="18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5" name=""/>
              <p:cNvSpPr/>
              <p:nvPr/>
            </p:nvSpPr>
            <p:spPr>
              <a:xfrm>
                <a:off x="5238720" y="4844880"/>
                <a:ext cx="185760" cy="412560"/>
              </a:xfrm>
              <a:custGeom>
                <a:avLst/>
                <a:gdLst/>
                <a:ahLst/>
                <a:rect l="l" t="t" r="r" b="b"/>
                <a:pathLst>
                  <a:path w="109" h="260">
                    <a:moveTo>
                      <a:pt x="73" y="4"/>
                    </a:moveTo>
                    <a:lnTo>
                      <a:pt x="93" y="0"/>
                    </a:lnTo>
                    <a:lnTo>
                      <a:pt x="103" y="4"/>
                    </a:lnTo>
                    <a:lnTo>
                      <a:pt x="109" y="18"/>
                    </a:lnTo>
                    <a:lnTo>
                      <a:pt x="109" y="37"/>
                    </a:lnTo>
                    <a:lnTo>
                      <a:pt x="107" y="58"/>
                    </a:lnTo>
                    <a:lnTo>
                      <a:pt x="103" y="82"/>
                    </a:lnTo>
                    <a:lnTo>
                      <a:pt x="99" y="103"/>
                    </a:lnTo>
                    <a:lnTo>
                      <a:pt x="97" y="122"/>
                    </a:lnTo>
                    <a:lnTo>
                      <a:pt x="97" y="157"/>
                    </a:lnTo>
                    <a:lnTo>
                      <a:pt x="95" y="192"/>
                    </a:lnTo>
                    <a:lnTo>
                      <a:pt x="91" y="223"/>
                    </a:lnTo>
                    <a:lnTo>
                      <a:pt x="87" y="242"/>
                    </a:lnTo>
                    <a:lnTo>
                      <a:pt x="83" y="246"/>
                    </a:lnTo>
                    <a:lnTo>
                      <a:pt x="77" y="251"/>
                    </a:lnTo>
                    <a:lnTo>
                      <a:pt x="67" y="256"/>
                    </a:lnTo>
                    <a:lnTo>
                      <a:pt x="57" y="260"/>
                    </a:lnTo>
                    <a:lnTo>
                      <a:pt x="45" y="260"/>
                    </a:lnTo>
                    <a:lnTo>
                      <a:pt x="35" y="258"/>
                    </a:lnTo>
                    <a:lnTo>
                      <a:pt x="27" y="249"/>
                    </a:lnTo>
                    <a:lnTo>
                      <a:pt x="19" y="237"/>
                    </a:lnTo>
                    <a:lnTo>
                      <a:pt x="8" y="204"/>
                    </a:lnTo>
                    <a:lnTo>
                      <a:pt x="2" y="176"/>
                    </a:lnTo>
                    <a:lnTo>
                      <a:pt x="0" y="152"/>
                    </a:lnTo>
                    <a:lnTo>
                      <a:pt x="2" y="136"/>
                    </a:lnTo>
                    <a:lnTo>
                      <a:pt x="8" y="119"/>
                    </a:lnTo>
                    <a:lnTo>
                      <a:pt x="19" y="101"/>
                    </a:lnTo>
                    <a:lnTo>
                      <a:pt x="33" y="87"/>
                    </a:lnTo>
                    <a:lnTo>
                      <a:pt x="45" y="82"/>
                    </a:lnTo>
                    <a:lnTo>
                      <a:pt x="53" y="70"/>
                    </a:lnTo>
                    <a:lnTo>
                      <a:pt x="59" y="44"/>
                    </a:lnTo>
                    <a:lnTo>
                      <a:pt x="65" y="18"/>
                    </a:lnTo>
                    <a:lnTo>
                      <a:pt x="73" y="4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06" name=""/>
            <p:cNvSpPr/>
            <p:nvPr/>
          </p:nvSpPr>
          <p:spPr>
            <a:xfrm>
              <a:off x="4281480" y="3103560"/>
              <a:ext cx="3273480" cy="0"/>
            </a:xfrm>
            <a:prstGeom prst="line">
              <a:avLst/>
            </a:prstGeom>
            <a:ln w="38160">
              <a:solidFill>
                <a:srgbClr val="008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6338880" y="4551480"/>
              <a:ext cx="533520" cy="365040"/>
            </a:xfrm>
            <a:custGeom>
              <a:avLst/>
              <a:gdLst/>
              <a:ahLst/>
              <a:rect l="l" t="t" r="r" b="b"/>
              <a:pathLst>
                <a:path w="167" h="185">
                  <a:moveTo>
                    <a:pt x="0" y="4"/>
                  </a:moveTo>
                  <a:lnTo>
                    <a:pt x="2" y="16"/>
                  </a:lnTo>
                  <a:lnTo>
                    <a:pt x="18" y="26"/>
                  </a:lnTo>
                  <a:lnTo>
                    <a:pt x="36" y="37"/>
                  </a:lnTo>
                  <a:lnTo>
                    <a:pt x="49" y="54"/>
                  </a:lnTo>
                  <a:lnTo>
                    <a:pt x="57" y="68"/>
                  </a:lnTo>
                  <a:lnTo>
                    <a:pt x="63" y="80"/>
                  </a:lnTo>
                  <a:lnTo>
                    <a:pt x="69" y="91"/>
                  </a:lnTo>
                  <a:lnTo>
                    <a:pt x="75" y="105"/>
                  </a:lnTo>
                  <a:lnTo>
                    <a:pt x="83" y="122"/>
                  </a:lnTo>
                  <a:lnTo>
                    <a:pt x="95" y="141"/>
                  </a:lnTo>
                  <a:lnTo>
                    <a:pt x="107" y="159"/>
                  </a:lnTo>
                  <a:lnTo>
                    <a:pt x="121" y="181"/>
                  </a:lnTo>
                  <a:lnTo>
                    <a:pt x="131" y="185"/>
                  </a:lnTo>
                  <a:lnTo>
                    <a:pt x="143" y="185"/>
                  </a:lnTo>
                  <a:lnTo>
                    <a:pt x="155" y="183"/>
                  </a:lnTo>
                  <a:lnTo>
                    <a:pt x="165" y="176"/>
                  </a:lnTo>
                  <a:lnTo>
                    <a:pt x="167" y="164"/>
                  </a:lnTo>
                  <a:lnTo>
                    <a:pt x="163" y="150"/>
                  </a:lnTo>
                  <a:lnTo>
                    <a:pt x="155" y="134"/>
                  </a:lnTo>
                  <a:lnTo>
                    <a:pt x="143" y="122"/>
                  </a:lnTo>
                  <a:lnTo>
                    <a:pt x="133" y="112"/>
                  </a:lnTo>
                  <a:lnTo>
                    <a:pt x="123" y="103"/>
                  </a:lnTo>
                  <a:lnTo>
                    <a:pt x="111" y="94"/>
                  </a:lnTo>
                  <a:lnTo>
                    <a:pt x="101" y="84"/>
                  </a:lnTo>
                  <a:lnTo>
                    <a:pt x="93" y="75"/>
                  </a:lnTo>
                  <a:lnTo>
                    <a:pt x="85" y="65"/>
                  </a:lnTo>
                  <a:lnTo>
                    <a:pt x="79" y="56"/>
                  </a:lnTo>
                  <a:lnTo>
                    <a:pt x="73" y="47"/>
                  </a:lnTo>
                  <a:lnTo>
                    <a:pt x="67" y="35"/>
                  </a:lnTo>
                  <a:lnTo>
                    <a:pt x="59" y="26"/>
                  </a:lnTo>
                  <a:lnTo>
                    <a:pt x="51" y="18"/>
                  </a:lnTo>
                  <a:lnTo>
                    <a:pt x="41" y="16"/>
                  </a:lnTo>
                  <a:lnTo>
                    <a:pt x="30" y="11"/>
                  </a:lnTo>
                  <a:lnTo>
                    <a:pt x="18" y="4"/>
                  </a:lnTo>
                  <a:lnTo>
                    <a:pt x="8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08" name=""/>
          <p:cNvSpPr/>
          <p:nvPr/>
        </p:nvSpPr>
        <p:spPr>
          <a:xfrm>
            <a:off x="6935400" y="4254480"/>
            <a:ext cx="1217520" cy="110016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8991" y="153"/>
                </a:moveTo>
                <a:arcTo wR="10800" hR="10800" stAng="-5978421" swAng="10084044"/>
                <a:lnTo>
                  <a:pt x="10800" y="10800"/>
                </a:lnTo>
                <a:close/>
              </a:path>
              <a:path fill="none" w="21600" h="21600">
                <a:moveTo>
                  <a:pt x="8991" y="153"/>
                </a:moveTo>
                <a:arcTo wR="10800" hR="10800" stAng="-5978421" swAng="10084044"/>
              </a:path>
            </a:pathLst>
          </a:custGeom>
          <a:noFill/>
          <a:ln cap="rnd" w="82440">
            <a:solidFill>
              <a:srgbClr val="00ffff"/>
            </a:solidFill>
            <a:miter/>
            <a:headEnd len="sm" type="triangle" w="sm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3581280" y="3048120"/>
            <a:ext cx="1143000" cy="2361960"/>
          </a:xfrm>
          <a:custGeom>
            <a:avLst/>
            <a:gdLst/>
            <a:ahLst/>
            <a:rect l="l" t="t" r="r" b="b"/>
            <a:pathLst>
              <a:path w="658" h="1254">
                <a:moveTo>
                  <a:pt x="658" y="1254"/>
                </a:moveTo>
                <a:cubicBezTo>
                  <a:pt x="607" y="1225"/>
                  <a:pt x="433" y="1140"/>
                  <a:pt x="349" y="1080"/>
                </a:cubicBezTo>
                <a:cubicBezTo>
                  <a:pt x="265" y="1020"/>
                  <a:pt x="204" y="968"/>
                  <a:pt x="151" y="891"/>
                </a:cubicBezTo>
                <a:cubicBezTo>
                  <a:pt x="98" y="814"/>
                  <a:pt x="47" y="705"/>
                  <a:pt x="28" y="615"/>
                </a:cubicBezTo>
                <a:cubicBezTo>
                  <a:pt x="9" y="525"/>
                  <a:pt x="0" y="450"/>
                  <a:pt x="37" y="348"/>
                </a:cubicBezTo>
                <a:cubicBezTo>
                  <a:pt x="74" y="246"/>
                  <a:pt x="208" y="72"/>
                  <a:pt x="253" y="0"/>
                </a:cubicBezTo>
              </a:path>
            </a:pathLst>
          </a:custGeom>
          <a:noFill/>
          <a:ln w="76320">
            <a:solidFill>
              <a:srgbClr val="ffff66"/>
            </a:solidFill>
            <a:round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 flipH="1" rot="17359800">
            <a:off x="966600" y="1334880"/>
            <a:ext cx="3189960" cy="290160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20538" y="15471"/>
                </a:moveTo>
                <a:arcTo wR="10800" hR="10800" stAng="1537528" swAng="2331928"/>
                <a:lnTo>
                  <a:pt x="10800" y="10800"/>
                </a:lnTo>
                <a:close/>
              </a:path>
              <a:path fill="none" w="21600" h="21600">
                <a:moveTo>
                  <a:pt x="20538" y="15471"/>
                </a:moveTo>
                <a:arcTo wR="10800" hR="10800" stAng="1537528" swAng="2331928"/>
              </a:path>
            </a:pathLst>
          </a:custGeom>
          <a:noFill/>
          <a:ln cap="rnd" w="6660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 flipH="1" rot="20665200">
            <a:off x="3168720" y="1578600"/>
            <a:ext cx="4775040" cy="49582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20765" y="6637"/>
                </a:moveTo>
                <a:arcTo wR="10800" hR="10800" stAng="-1360492" swAng="8709418"/>
                <a:lnTo>
                  <a:pt x="10800" y="10800"/>
                </a:lnTo>
                <a:close/>
              </a:path>
              <a:path fill="none" w="21600" h="21600">
                <a:moveTo>
                  <a:pt x="20765" y="6637"/>
                </a:moveTo>
                <a:arcTo wR="10800" hR="10800" stAng="-1360492" swAng="8709418"/>
              </a:path>
            </a:pathLst>
          </a:custGeom>
          <a:noFill/>
          <a:ln cap="rnd" w="572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 flipH="1" rot="18604800">
            <a:off x="6134040" y="3717720"/>
            <a:ext cx="937080" cy="104436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8392" y="18481"/>
                </a:moveTo>
                <a:arcTo wR="10800" hR="10800" stAng="2719905" swAng="4881358"/>
                <a:lnTo>
                  <a:pt x="10800" y="10800"/>
                </a:lnTo>
                <a:close/>
              </a:path>
              <a:path fill="none" w="21600" h="21600">
                <a:moveTo>
                  <a:pt x="18392" y="18481"/>
                </a:moveTo>
                <a:arcTo wR="10800" hR="10800" stAng="2719905" swAng="4881358"/>
              </a:path>
            </a:pathLst>
          </a:custGeom>
          <a:noFill/>
          <a:ln cap="rnd" w="66600">
            <a:solidFill>
              <a:srgbClr val="00ffff"/>
            </a:solidFill>
            <a:miter/>
            <a:tailEnd len="med" type="triangle" w="sm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4419720" y="5029200"/>
            <a:ext cx="2361960" cy="762120"/>
          </a:xfrm>
          <a:custGeom>
            <a:avLst/>
            <a:gdLst/>
            <a:ahLst/>
            <a:rect l="l" t="t" r="r" b="b"/>
            <a:pathLst>
              <a:path w="1416" h="543">
                <a:moveTo>
                  <a:pt x="1416" y="0"/>
                </a:moveTo>
                <a:cubicBezTo>
                  <a:pt x="1373" y="58"/>
                  <a:pt x="1330" y="116"/>
                  <a:pt x="1278" y="165"/>
                </a:cubicBezTo>
                <a:cubicBezTo>
                  <a:pt x="1226" y="214"/>
                  <a:pt x="1173" y="255"/>
                  <a:pt x="1104" y="297"/>
                </a:cubicBezTo>
                <a:cubicBezTo>
                  <a:pt x="1035" y="339"/>
                  <a:pt x="960" y="384"/>
                  <a:pt x="864" y="420"/>
                </a:cubicBezTo>
                <a:cubicBezTo>
                  <a:pt x="768" y="456"/>
                  <a:pt x="629" y="493"/>
                  <a:pt x="528" y="513"/>
                </a:cubicBezTo>
                <a:cubicBezTo>
                  <a:pt x="427" y="533"/>
                  <a:pt x="343" y="543"/>
                  <a:pt x="255" y="543"/>
                </a:cubicBezTo>
                <a:cubicBezTo>
                  <a:pt x="167" y="543"/>
                  <a:pt x="53" y="522"/>
                  <a:pt x="0" y="516"/>
                </a:cubicBezTo>
              </a:path>
            </a:pathLst>
          </a:custGeom>
          <a:noFill/>
          <a:ln w="50760">
            <a:solidFill>
              <a:srgbClr val="ffff6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228600" y="0"/>
            <a:ext cx="86868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0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EGM Thermal Coal Flows: 2001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6172200" y="3657600"/>
            <a:ext cx="1371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1.5 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5638680" y="4267080"/>
            <a:ext cx="9907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1.5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7162920" y="4648320"/>
            <a:ext cx="1371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2.0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6095880" y="5562720"/>
            <a:ext cx="1371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1.0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5638680" y="5029200"/>
            <a:ext cx="1371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1.0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6019920" y="3558960"/>
            <a:ext cx="1371240" cy="65484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8967" y="3733"/>
                </a:moveTo>
                <a:arcTo wR="10800" hR="10800" stAng="-2452152" swAng="5292463"/>
                <a:lnTo>
                  <a:pt x="10800" y="10800"/>
                </a:lnTo>
                <a:close/>
              </a:path>
              <a:path fill="none" w="21600" h="21600">
                <a:moveTo>
                  <a:pt x="18967" y="3733"/>
                </a:moveTo>
                <a:arcTo wR="10800" hR="10800" stAng="-2452152" swAng="5292463"/>
              </a:path>
            </a:pathLst>
          </a:custGeom>
          <a:noFill/>
          <a:ln cap="rnd" w="63360">
            <a:solidFill>
              <a:srgbClr val="00ffff"/>
            </a:solidFill>
            <a:miter/>
            <a:tailEnd len="med" type="triangle" w="sm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 flipH="1" rot="20665200">
            <a:off x="3562200" y="2087280"/>
            <a:ext cx="4295520" cy="403632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20749" y="6598"/>
                </a:moveTo>
                <a:arcTo wR="10800" hR="10800" stAng="-1373910" swAng="8260347"/>
                <a:lnTo>
                  <a:pt x="10800" y="10800"/>
                </a:lnTo>
                <a:close/>
              </a:path>
              <a:path fill="none" w="21600" h="21600">
                <a:moveTo>
                  <a:pt x="20749" y="6598"/>
                </a:moveTo>
                <a:arcTo wR="10800" hR="10800" stAng="-1373910" swAng="8260347"/>
              </a:path>
            </a:pathLst>
          </a:custGeom>
          <a:noFill/>
          <a:ln cap="rnd" w="507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4343400" y="4800600"/>
            <a:ext cx="1371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2.0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7238880" y="5410080"/>
            <a:ext cx="1371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0.6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3200400" y="2895480"/>
            <a:ext cx="1447920" cy="2667240"/>
          </a:xfrm>
          <a:custGeom>
            <a:avLst/>
            <a:gdLst/>
            <a:ahLst/>
            <a:rect l="l" t="t" r="r" b="b"/>
            <a:pathLst>
              <a:path w="658" h="1254">
                <a:moveTo>
                  <a:pt x="658" y="1254"/>
                </a:moveTo>
                <a:cubicBezTo>
                  <a:pt x="607" y="1225"/>
                  <a:pt x="433" y="1140"/>
                  <a:pt x="349" y="1080"/>
                </a:cubicBezTo>
                <a:cubicBezTo>
                  <a:pt x="265" y="1020"/>
                  <a:pt x="204" y="968"/>
                  <a:pt x="151" y="891"/>
                </a:cubicBezTo>
                <a:cubicBezTo>
                  <a:pt x="98" y="814"/>
                  <a:pt x="47" y="705"/>
                  <a:pt x="28" y="615"/>
                </a:cubicBezTo>
                <a:cubicBezTo>
                  <a:pt x="9" y="525"/>
                  <a:pt x="0" y="450"/>
                  <a:pt x="37" y="348"/>
                </a:cubicBezTo>
                <a:cubicBezTo>
                  <a:pt x="74" y="246"/>
                  <a:pt x="208" y="72"/>
                  <a:pt x="253" y="0"/>
                </a:cubicBezTo>
              </a:path>
            </a:pathLst>
          </a:custGeom>
          <a:noFill/>
          <a:ln w="82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 flipH="1" rot="16570200">
            <a:off x="-1206000" y="-817200"/>
            <a:ext cx="6066720" cy="450324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20538" y="15471"/>
                </a:moveTo>
                <a:arcTo wR="10800" hR="10800" stAng="1537528" swAng="2515269"/>
                <a:lnTo>
                  <a:pt x="10800" y="10800"/>
                </a:lnTo>
                <a:close/>
              </a:path>
              <a:path fill="none" w="21600" h="21600">
                <a:moveTo>
                  <a:pt x="20538" y="15471"/>
                </a:moveTo>
                <a:arcTo wR="10800" hR="10800" stAng="1537528" swAng="2515269"/>
              </a:path>
            </a:pathLst>
          </a:custGeom>
          <a:noFill/>
          <a:ln cap="rnd" w="117360">
            <a:solidFill>
              <a:srgbClr val="ff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4800600" y="5318280"/>
            <a:ext cx="1371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2.5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2286000" y="4343400"/>
            <a:ext cx="1371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1.0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1600200" y="4191120"/>
            <a:ext cx="1066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6.5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 flipH="1" rot="17280600">
            <a:off x="4380480" y="1817280"/>
            <a:ext cx="3119400" cy="60922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21327" y="13212"/>
                </a:moveTo>
                <a:arcTo wR="10800" hR="10800" stAng="774272" swAng="9125349"/>
                <a:lnTo>
                  <a:pt x="10800" y="10800"/>
                </a:lnTo>
                <a:close/>
              </a:path>
              <a:path fill="none" w="21600" h="21600">
                <a:moveTo>
                  <a:pt x="21327" y="13212"/>
                </a:moveTo>
                <a:arcTo wR="10800" hR="10800" stAng="774272" swAng="9125349"/>
              </a:path>
            </a:pathLst>
          </a:custGeom>
          <a:noFill/>
          <a:ln cap="rnd" w="2232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7924680" y="3809880"/>
            <a:ext cx="12193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0.15 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 flipH="1" rot="17280600">
            <a:off x="4773600" y="2239920"/>
            <a:ext cx="2799360" cy="502524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21592" y="11206"/>
                </a:moveTo>
                <a:arcTo wR="10800" hR="10800" stAng="129289" swAng="9770332"/>
                <a:lnTo>
                  <a:pt x="10800" y="10800"/>
                </a:lnTo>
                <a:close/>
              </a:path>
              <a:path fill="none" w="21600" h="21600">
                <a:moveTo>
                  <a:pt x="21592" y="11206"/>
                </a:moveTo>
                <a:arcTo wR="10800" hR="10800" stAng="129289" swAng="9770332"/>
              </a:path>
            </a:pathLst>
          </a:custGeom>
          <a:noFill/>
          <a:ln cap="rnd" w="381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7391520" y="5867280"/>
            <a:ext cx="12189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0.75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228600" y="838080"/>
            <a:ext cx="2590920" cy="2717280"/>
          </a:xfrm>
          <a:prstGeom prst="rect">
            <a:avLst/>
          </a:prstGeom>
          <a:solidFill>
            <a:srgbClr val="000062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Delivered Totals: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UK:  </a:t>
            </a:r>
            <a:r>
              <a:rPr b="1" lang="en-GB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GB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  10.30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NWE: </a:t>
            </a:r>
            <a:r>
              <a:rPr b="1" lang="en-GB" sz="20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	</a:t>
            </a:r>
            <a:r>
              <a:rPr b="1" lang="en-GB" sz="20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   7.50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Asia:</a:t>
            </a:r>
            <a:r>
              <a:rPr b="1" lang="en-GB" sz="20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	</a:t>
            </a:r>
            <a:r>
              <a:rPr b="1" lang="en-GB" sz="20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    5.00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US:</a:t>
            </a:r>
            <a:r>
              <a:rPr b="1" lang="en-GB" sz="20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	</a:t>
            </a:r>
            <a:r>
              <a:rPr b="1" lang="en-GB" sz="20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    0.50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TOTAL:  23.30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 flipH="1" rot="14611200">
            <a:off x="1451520" y="3610800"/>
            <a:ext cx="936720" cy="104364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8392" y="18481"/>
                </a:moveTo>
                <a:arcTo wR="10800" hR="10800" stAng="2719905" swAng="4881358"/>
                <a:lnTo>
                  <a:pt x="10800" y="10800"/>
                </a:lnTo>
                <a:close/>
              </a:path>
              <a:path fill="none" w="21600" h="21600">
                <a:moveTo>
                  <a:pt x="18392" y="18481"/>
                </a:moveTo>
                <a:arcTo wR="10800" hR="10800" stAng="2719905" swAng="4881358"/>
              </a:path>
            </a:pathLst>
          </a:custGeom>
          <a:noFill/>
          <a:ln cap="rnd" w="66600">
            <a:solidFill>
              <a:srgbClr val="dddddd"/>
            </a:solidFill>
            <a:miter/>
            <a:tailEnd len="med" type="triangle" w="sm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1447920" y="3809880"/>
            <a:ext cx="1066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0.5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 rot="63600">
            <a:off x="4266720" y="2514600"/>
            <a:ext cx="1143000" cy="276120"/>
          </a:xfrm>
          <a:custGeom>
            <a:avLst/>
            <a:gdLst/>
            <a:ahLst/>
            <a:rect l="l" t="t" r="r" b="b"/>
            <a:pathLst>
              <a:path w="397" h="126">
                <a:moveTo>
                  <a:pt x="397" y="0"/>
                </a:moveTo>
                <a:lnTo>
                  <a:pt x="219" y="51"/>
                </a:lnTo>
                <a:lnTo>
                  <a:pt x="0" y="126"/>
                </a:lnTo>
              </a:path>
            </a:pathLst>
          </a:custGeom>
          <a:noFill/>
          <a:ln w="28440">
            <a:solidFill>
              <a:srgbClr val="ff0000"/>
            </a:solidFill>
            <a:round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5105520" y="2133720"/>
            <a:ext cx="12189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0.25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4419720" y="3048120"/>
            <a:ext cx="1371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0.75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 rot="18144000">
            <a:off x="3985200" y="1575720"/>
            <a:ext cx="1467000" cy="125460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810" y="16785"/>
                </a:moveTo>
                <a:arcTo wR="10800" hR="10800" stAng="8780855" swAng="1774026"/>
                <a:lnTo>
                  <a:pt x="10800" y="10800"/>
                </a:lnTo>
                <a:close/>
              </a:path>
              <a:path fill="none" w="21600" h="21600">
                <a:moveTo>
                  <a:pt x="1810" y="16785"/>
                </a:moveTo>
                <a:arcTo wR="10800" hR="10800" stAng="8780855" swAng="1774026"/>
              </a:path>
            </a:pathLst>
          </a:custGeom>
          <a:noFill/>
          <a:ln cap="rnd" w="2844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4724280" y="2819520"/>
            <a:ext cx="12193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0.3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5562720" y="2438280"/>
            <a:ext cx="1371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1.0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 rot="17178000">
            <a:off x="3795120" y="1701360"/>
            <a:ext cx="1467000" cy="125316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810" y="16785"/>
                </a:moveTo>
                <a:arcTo wR="10800" hR="10800" stAng="8780855" swAng="1774026"/>
                <a:lnTo>
                  <a:pt x="10800" y="10800"/>
                </a:lnTo>
                <a:close/>
              </a:path>
              <a:path fill="none" w="21600" h="21600">
                <a:moveTo>
                  <a:pt x="1810" y="16785"/>
                </a:moveTo>
                <a:arcTo wR="10800" hR="10800" stAng="8780855" swAng="1774026"/>
              </a:path>
            </a:pathLst>
          </a:custGeom>
          <a:noFill/>
          <a:ln cap="rnd" w="38160">
            <a:solidFill>
              <a:srgbClr val="ffff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 rot="21075000">
            <a:off x="4811400" y="2689200"/>
            <a:ext cx="838080" cy="152280"/>
          </a:xfrm>
          <a:custGeom>
            <a:avLst/>
            <a:gdLst/>
            <a:ahLst/>
            <a:rect l="l" t="t" r="r" b="b"/>
            <a:pathLst>
              <a:path w="397" h="126">
                <a:moveTo>
                  <a:pt x="397" y="0"/>
                </a:moveTo>
                <a:lnTo>
                  <a:pt x="219" y="51"/>
                </a:lnTo>
                <a:lnTo>
                  <a:pt x="0" y="126"/>
                </a:lnTo>
              </a:path>
            </a:pathLst>
          </a:custGeom>
          <a:noFill/>
          <a:ln w="50760">
            <a:solidFill>
              <a:srgbClr val="ffff66"/>
            </a:solidFill>
            <a:round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4" name=""/>
          <p:cNvGraphicFramePr/>
          <p:nvPr/>
        </p:nvGraphicFramePr>
        <p:xfrm>
          <a:off x="228600" y="1461960"/>
          <a:ext cx="8686800" cy="4557600"/>
        </p:xfrm>
        <a:graphic>
          <a:graphicData uri="http://schemas.openxmlformats.org/drawingml/2006/table">
            <a:tbl>
              <a:tblPr/>
              <a:tblGrid>
                <a:gridCol w="1447920"/>
                <a:gridCol w="1447560"/>
                <a:gridCol w="1447920"/>
                <a:gridCol w="1447920"/>
                <a:gridCol w="1447560"/>
                <a:gridCol w="1447920"/>
              </a:tblGrid>
              <a:tr h="5000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Asia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NWE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UK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US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Total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4982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China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0.25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0.15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-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-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0.4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</a:tr>
              <a:tr h="5302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Indonesia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1.0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0.5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-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-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1.5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5000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Australia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1.0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0.5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0.8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-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2.3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5302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Colombia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-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0.5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6.0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-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6.5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986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S.A.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-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0.5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0.75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-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1.25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5000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Russia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-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0.3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0.3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-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0.6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5000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Poland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-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0.5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0.5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-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1.0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 w="2808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5000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TOTAL: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2.25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2.95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8.35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-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2808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13.55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28080">
                      <a:solidFill>
                        <a:srgbClr val="ffffff"/>
                      </a:solidFill>
                      <a:prstDash val="solid"/>
                    </a:lnL>
                    <a:lnR w="28080">
                      <a:solidFill>
                        <a:srgbClr val="ffffff"/>
                      </a:solidFill>
                      <a:prstDash val="solid"/>
                    </a:lnR>
                    <a:lnT w="28080">
                      <a:solidFill>
                        <a:srgbClr val="ffffff"/>
                      </a:solidFill>
                      <a:prstDash val="solid"/>
                    </a:lnT>
                    <a:lnB w="2808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45" name=""/>
          <p:cNvSpPr/>
          <p:nvPr/>
        </p:nvSpPr>
        <p:spPr>
          <a:xfrm>
            <a:off x="228600" y="152280"/>
            <a:ext cx="86868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Summary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EGM Thermal Coal Flows: 2000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6" name=""/>
          <p:cNvGraphicFramePr/>
          <p:nvPr/>
        </p:nvGraphicFramePr>
        <p:xfrm>
          <a:off x="228600" y="1461960"/>
          <a:ext cx="8686800" cy="4557600"/>
        </p:xfrm>
        <a:graphic>
          <a:graphicData uri="http://schemas.openxmlformats.org/drawingml/2006/table">
            <a:tbl>
              <a:tblPr/>
              <a:tblGrid>
                <a:gridCol w="1447920"/>
                <a:gridCol w="1447560"/>
                <a:gridCol w="1447920"/>
                <a:gridCol w="1447920"/>
                <a:gridCol w="1447560"/>
                <a:gridCol w="1447920"/>
              </a:tblGrid>
              <a:tr h="5000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Asia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NWE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UK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US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Total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4982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China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1.5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0.75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0.15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-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2.4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</a:tr>
              <a:tr h="5302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Indonesia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1.5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1.0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-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-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2.5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5000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Australia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2.0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1.0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0.6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-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3.6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5302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Colombia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-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1.0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6.5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0.5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8.0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986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S.A.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-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2.0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2.5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-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4.5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5000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Russia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-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1.0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0.25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-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1.25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5000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Poland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-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0.75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0.30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-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1.05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 w="2808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5000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TOTAL: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5.0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7.5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10.3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0.5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2808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23.30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28080">
                      <a:solidFill>
                        <a:srgbClr val="ffffff"/>
                      </a:solidFill>
                      <a:prstDash val="solid"/>
                    </a:lnL>
                    <a:lnR w="28080">
                      <a:solidFill>
                        <a:srgbClr val="ffffff"/>
                      </a:solidFill>
                      <a:prstDash val="solid"/>
                    </a:lnR>
                    <a:lnT w="28080">
                      <a:solidFill>
                        <a:srgbClr val="ffffff"/>
                      </a:solidFill>
                      <a:prstDash val="solid"/>
                    </a:lnT>
                    <a:lnB w="2808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47" name=""/>
          <p:cNvSpPr/>
          <p:nvPr/>
        </p:nvSpPr>
        <p:spPr>
          <a:xfrm>
            <a:off x="228600" y="152280"/>
            <a:ext cx="86868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Summary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EGM Thermal Coal Flows: 2001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8" name=""/>
          <p:cNvGrpSpPr/>
          <p:nvPr/>
        </p:nvGrpSpPr>
        <p:grpSpPr>
          <a:xfrm>
            <a:off x="76320" y="1427040"/>
            <a:ext cx="8686800" cy="4865760"/>
            <a:chOff x="76320" y="1427040"/>
            <a:chExt cx="8686800" cy="4865760"/>
          </a:xfrm>
        </p:grpSpPr>
        <p:grpSp>
          <p:nvGrpSpPr>
            <p:cNvPr id="249" name=""/>
            <p:cNvGrpSpPr/>
            <p:nvPr/>
          </p:nvGrpSpPr>
          <p:grpSpPr>
            <a:xfrm>
              <a:off x="152280" y="1503360"/>
              <a:ext cx="8610480" cy="4789440"/>
              <a:chOff x="152280" y="1503360"/>
              <a:chExt cx="8610480" cy="4789440"/>
            </a:xfrm>
          </p:grpSpPr>
          <p:sp>
            <p:nvSpPr>
              <p:cNvPr id="250" name=""/>
              <p:cNvSpPr/>
              <p:nvPr/>
            </p:nvSpPr>
            <p:spPr>
              <a:xfrm>
                <a:off x="2214720" y="4319640"/>
                <a:ext cx="1058760" cy="1973160"/>
              </a:xfrm>
              <a:custGeom>
                <a:avLst/>
                <a:gdLst/>
                <a:ahLst/>
                <a:rect l="l" t="t" r="r" b="b"/>
                <a:pathLst>
                  <a:path w="627" h="1243">
                    <a:moveTo>
                      <a:pt x="20" y="80"/>
                    </a:moveTo>
                    <a:lnTo>
                      <a:pt x="8" y="134"/>
                    </a:lnTo>
                    <a:lnTo>
                      <a:pt x="0" y="207"/>
                    </a:lnTo>
                    <a:lnTo>
                      <a:pt x="2" y="285"/>
                    </a:lnTo>
                    <a:lnTo>
                      <a:pt x="16" y="348"/>
                    </a:lnTo>
                    <a:lnTo>
                      <a:pt x="30" y="372"/>
                    </a:lnTo>
                    <a:lnTo>
                      <a:pt x="46" y="395"/>
                    </a:lnTo>
                    <a:lnTo>
                      <a:pt x="64" y="416"/>
                    </a:lnTo>
                    <a:lnTo>
                      <a:pt x="82" y="437"/>
                    </a:lnTo>
                    <a:lnTo>
                      <a:pt x="98" y="459"/>
                    </a:lnTo>
                    <a:lnTo>
                      <a:pt x="114" y="480"/>
                    </a:lnTo>
                    <a:lnTo>
                      <a:pt x="124" y="501"/>
                    </a:lnTo>
                    <a:lnTo>
                      <a:pt x="132" y="524"/>
                    </a:lnTo>
                    <a:lnTo>
                      <a:pt x="140" y="571"/>
                    </a:lnTo>
                    <a:lnTo>
                      <a:pt x="142" y="625"/>
                    </a:lnTo>
                    <a:lnTo>
                      <a:pt x="138" y="682"/>
                    </a:lnTo>
                    <a:lnTo>
                      <a:pt x="128" y="740"/>
                    </a:lnTo>
                    <a:lnTo>
                      <a:pt x="120" y="778"/>
                    </a:lnTo>
                    <a:lnTo>
                      <a:pt x="116" y="816"/>
                    </a:lnTo>
                    <a:lnTo>
                      <a:pt x="114" y="856"/>
                    </a:lnTo>
                    <a:lnTo>
                      <a:pt x="112" y="893"/>
                    </a:lnTo>
                    <a:lnTo>
                      <a:pt x="110" y="928"/>
                    </a:lnTo>
                    <a:lnTo>
                      <a:pt x="108" y="961"/>
                    </a:lnTo>
                    <a:lnTo>
                      <a:pt x="104" y="992"/>
                    </a:lnTo>
                    <a:lnTo>
                      <a:pt x="100" y="1015"/>
                    </a:lnTo>
                    <a:lnTo>
                      <a:pt x="92" y="1039"/>
                    </a:lnTo>
                    <a:lnTo>
                      <a:pt x="86" y="1067"/>
                    </a:lnTo>
                    <a:lnTo>
                      <a:pt x="82" y="1093"/>
                    </a:lnTo>
                    <a:lnTo>
                      <a:pt x="88" y="1119"/>
                    </a:lnTo>
                    <a:lnTo>
                      <a:pt x="98" y="1147"/>
                    </a:lnTo>
                    <a:lnTo>
                      <a:pt x="112" y="1180"/>
                    </a:lnTo>
                    <a:lnTo>
                      <a:pt x="126" y="1210"/>
                    </a:lnTo>
                    <a:lnTo>
                      <a:pt x="142" y="1229"/>
                    </a:lnTo>
                    <a:lnTo>
                      <a:pt x="152" y="1234"/>
                    </a:lnTo>
                    <a:lnTo>
                      <a:pt x="162" y="1236"/>
                    </a:lnTo>
                    <a:lnTo>
                      <a:pt x="173" y="1241"/>
                    </a:lnTo>
                    <a:lnTo>
                      <a:pt x="183" y="1241"/>
                    </a:lnTo>
                    <a:lnTo>
                      <a:pt x="195" y="1243"/>
                    </a:lnTo>
                    <a:lnTo>
                      <a:pt x="203" y="1243"/>
                    </a:lnTo>
                    <a:lnTo>
                      <a:pt x="211" y="1241"/>
                    </a:lnTo>
                    <a:lnTo>
                      <a:pt x="217" y="1239"/>
                    </a:lnTo>
                    <a:lnTo>
                      <a:pt x="217" y="1229"/>
                    </a:lnTo>
                    <a:lnTo>
                      <a:pt x="211" y="1225"/>
                    </a:lnTo>
                    <a:lnTo>
                      <a:pt x="205" y="1217"/>
                    </a:lnTo>
                    <a:lnTo>
                      <a:pt x="197" y="1206"/>
                    </a:lnTo>
                    <a:lnTo>
                      <a:pt x="189" y="1192"/>
                    </a:lnTo>
                    <a:lnTo>
                      <a:pt x="183" y="1173"/>
                    </a:lnTo>
                    <a:lnTo>
                      <a:pt x="179" y="1147"/>
                    </a:lnTo>
                    <a:lnTo>
                      <a:pt x="181" y="1112"/>
                    </a:lnTo>
                    <a:lnTo>
                      <a:pt x="189" y="1079"/>
                    </a:lnTo>
                    <a:lnTo>
                      <a:pt x="199" y="1058"/>
                    </a:lnTo>
                    <a:lnTo>
                      <a:pt x="213" y="1041"/>
                    </a:lnTo>
                    <a:lnTo>
                      <a:pt x="229" y="1025"/>
                    </a:lnTo>
                    <a:lnTo>
                      <a:pt x="245" y="1006"/>
                    </a:lnTo>
                    <a:lnTo>
                      <a:pt x="255" y="982"/>
                    </a:lnTo>
                    <a:lnTo>
                      <a:pt x="263" y="957"/>
                    </a:lnTo>
                    <a:lnTo>
                      <a:pt x="271" y="933"/>
                    </a:lnTo>
                    <a:lnTo>
                      <a:pt x="281" y="914"/>
                    </a:lnTo>
                    <a:lnTo>
                      <a:pt x="293" y="905"/>
                    </a:lnTo>
                    <a:lnTo>
                      <a:pt x="307" y="898"/>
                    </a:lnTo>
                    <a:lnTo>
                      <a:pt x="321" y="889"/>
                    </a:lnTo>
                    <a:lnTo>
                      <a:pt x="334" y="877"/>
                    </a:lnTo>
                    <a:lnTo>
                      <a:pt x="346" y="858"/>
                    </a:lnTo>
                    <a:lnTo>
                      <a:pt x="356" y="842"/>
                    </a:lnTo>
                    <a:lnTo>
                      <a:pt x="366" y="827"/>
                    </a:lnTo>
                    <a:lnTo>
                      <a:pt x="376" y="813"/>
                    </a:lnTo>
                    <a:lnTo>
                      <a:pt x="386" y="799"/>
                    </a:lnTo>
                    <a:lnTo>
                      <a:pt x="394" y="785"/>
                    </a:lnTo>
                    <a:lnTo>
                      <a:pt x="404" y="769"/>
                    </a:lnTo>
                    <a:lnTo>
                      <a:pt x="412" y="755"/>
                    </a:lnTo>
                    <a:lnTo>
                      <a:pt x="416" y="743"/>
                    </a:lnTo>
                    <a:lnTo>
                      <a:pt x="422" y="731"/>
                    </a:lnTo>
                    <a:lnTo>
                      <a:pt x="430" y="719"/>
                    </a:lnTo>
                    <a:lnTo>
                      <a:pt x="434" y="703"/>
                    </a:lnTo>
                    <a:lnTo>
                      <a:pt x="432" y="684"/>
                    </a:lnTo>
                    <a:lnTo>
                      <a:pt x="430" y="668"/>
                    </a:lnTo>
                    <a:lnTo>
                      <a:pt x="434" y="656"/>
                    </a:lnTo>
                    <a:lnTo>
                      <a:pt x="444" y="651"/>
                    </a:lnTo>
                    <a:lnTo>
                      <a:pt x="456" y="649"/>
                    </a:lnTo>
                    <a:lnTo>
                      <a:pt x="466" y="649"/>
                    </a:lnTo>
                    <a:lnTo>
                      <a:pt x="478" y="644"/>
                    </a:lnTo>
                    <a:lnTo>
                      <a:pt x="490" y="639"/>
                    </a:lnTo>
                    <a:lnTo>
                      <a:pt x="505" y="632"/>
                    </a:lnTo>
                    <a:lnTo>
                      <a:pt x="519" y="625"/>
                    </a:lnTo>
                    <a:lnTo>
                      <a:pt x="533" y="623"/>
                    </a:lnTo>
                    <a:lnTo>
                      <a:pt x="545" y="621"/>
                    </a:lnTo>
                    <a:lnTo>
                      <a:pt x="555" y="611"/>
                    </a:lnTo>
                    <a:lnTo>
                      <a:pt x="563" y="599"/>
                    </a:lnTo>
                    <a:lnTo>
                      <a:pt x="571" y="588"/>
                    </a:lnTo>
                    <a:lnTo>
                      <a:pt x="579" y="567"/>
                    </a:lnTo>
                    <a:lnTo>
                      <a:pt x="589" y="534"/>
                    </a:lnTo>
                    <a:lnTo>
                      <a:pt x="599" y="498"/>
                    </a:lnTo>
                    <a:lnTo>
                      <a:pt x="607" y="470"/>
                    </a:lnTo>
                    <a:lnTo>
                      <a:pt x="611" y="447"/>
                    </a:lnTo>
                    <a:lnTo>
                      <a:pt x="617" y="421"/>
                    </a:lnTo>
                    <a:lnTo>
                      <a:pt x="621" y="397"/>
                    </a:lnTo>
                    <a:lnTo>
                      <a:pt x="625" y="379"/>
                    </a:lnTo>
                    <a:lnTo>
                      <a:pt x="627" y="360"/>
                    </a:lnTo>
                    <a:lnTo>
                      <a:pt x="625" y="336"/>
                    </a:lnTo>
                    <a:lnTo>
                      <a:pt x="619" y="313"/>
                    </a:lnTo>
                    <a:lnTo>
                      <a:pt x="613" y="301"/>
                    </a:lnTo>
                    <a:lnTo>
                      <a:pt x="607" y="299"/>
                    </a:lnTo>
                    <a:lnTo>
                      <a:pt x="599" y="294"/>
                    </a:lnTo>
                    <a:lnTo>
                      <a:pt x="589" y="292"/>
                    </a:lnTo>
                    <a:lnTo>
                      <a:pt x="579" y="287"/>
                    </a:lnTo>
                    <a:lnTo>
                      <a:pt x="571" y="282"/>
                    </a:lnTo>
                    <a:lnTo>
                      <a:pt x="561" y="275"/>
                    </a:lnTo>
                    <a:lnTo>
                      <a:pt x="555" y="268"/>
                    </a:lnTo>
                    <a:lnTo>
                      <a:pt x="551" y="261"/>
                    </a:lnTo>
                    <a:lnTo>
                      <a:pt x="545" y="247"/>
                    </a:lnTo>
                    <a:lnTo>
                      <a:pt x="537" y="235"/>
                    </a:lnTo>
                    <a:lnTo>
                      <a:pt x="527" y="228"/>
                    </a:lnTo>
                    <a:lnTo>
                      <a:pt x="517" y="226"/>
                    </a:lnTo>
                    <a:lnTo>
                      <a:pt x="511" y="226"/>
                    </a:lnTo>
                    <a:lnTo>
                      <a:pt x="503" y="226"/>
                    </a:lnTo>
                    <a:lnTo>
                      <a:pt x="495" y="226"/>
                    </a:lnTo>
                    <a:lnTo>
                      <a:pt x="484" y="226"/>
                    </a:lnTo>
                    <a:lnTo>
                      <a:pt x="474" y="224"/>
                    </a:lnTo>
                    <a:lnTo>
                      <a:pt x="466" y="219"/>
                    </a:lnTo>
                    <a:lnTo>
                      <a:pt x="460" y="214"/>
                    </a:lnTo>
                    <a:lnTo>
                      <a:pt x="454" y="207"/>
                    </a:lnTo>
                    <a:lnTo>
                      <a:pt x="444" y="188"/>
                    </a:lnTo>
                    <a:lnTo>
                      <a:pt x="430" y="162"/>
                    </a:lnTo>
                    <a:lnTo>
                      <a:pt x="418" y="141"/>
                    </a:lnTo>
                    <a:lnTo>
                      <a:pt x="406" y="127"/>
                    </a:lnTo>
                    <a:lnTo>
                      <a:pt x="398" y="120"/>
                    </a:lnTo>
                    <a:lnTo>
                      <a:pt x="384" y="108"/>
                    </a:lnTo>
                    <a:lnTo>
                      <a:pt x="366" y="94"/>
                    </a:lnTo>
                    <a:lnTo>
                      <a:pt x="344" y="78"/>
                    </a:lnTo>
                    <a:lnTo>
                      <a:pt x="319" y="64"/>
                    </a:lnTo>
                    <a:lnTo>
                      <a:pt x="295" y="50"/>
                    </a:lnTo>
                    <a:lnTo>
                      <a:pt x="271" y="40"/>
                    </a:lnTo>
                    <a:lnTo>
                      <a:pt x="249" y="36"/>
                    </a:lnTo>
                    <a:lnTo>
                      <a:pt x="229" y="33"/>
                    </a:lnTo>
                    <a:lnTo>
                      <a:pt x="213" y="31"/>
                    </a:lnTo>
                    <a:lnTo>
                      <a:pt x="197" y="29"/>
                    </a:lnTo>
                    <a:lnTo>
                      <a:pt x="185" y="26"/>
                    </a:lnTo>
                    <a:lnTo>
                      <a:pt x="173" y="26"/>
                    </a:lnTo>
                    <a:lnTo>
                      <a:pt x="162" y="24"/>
                    </a:lnTo>
                    <a:lnTo>
                      <a:pt x="156" y="24"/>
                    </a:lnTo>
                    <a:lnTo>
                      <a:pt x="150" y="26"/>
                    </a:lnTo>
                    <a:lnTo>
                      <a:pt x="142" y="26"/>
                    </a:lnTo>
                    <a:lnTo>
                      <a:pt x="134" y="21"/>
                    </a:lnTo>
                    <a:lnTo>
                      <a:pt x="126" y="14"/>
                    </a:lnTo>
                    <a:lnTo>
                      <a:pt x="120" y="7"/>
                    </a:lnTo>
                    <a:lnTo>
                      <a:pt x="112" y="3"/>
                    </a:lnTo>
                    <a:lnTo>
                      <a:pt x="104" y="0"/>
                    </a:lnTo>
                    <a:lnTo>
                      <a:pt x="94" y="5"/>
                    </a:lnTo>
                    <a:lnTo>
                      <a:pt x="86" y="10"/>
                    </a:lnTo>
                    <a:lnTo>
                      <a:pt x="78" y="19"/>
                    </a:lnTo>
                    <a:lnTo>
                      <a:pt x="68" y="33"/>
                    </a:lnTo>
                    <a:lnTo>
                      <a:pt x="60" y="45"/>
                    </a:lnTo>
                    <a:lnTo>
                      <a:pt x="50" y="54"/>
                    </a:lnTo>
                    <a:lnTo>
                      <a:pt x="46" y="57"/>
                    </a:lnTo>
                    <a:lnTo>
                      <a:pt x="38" y="61"/>
                    </a:lnTo>
                    <a:lnTo>
                      <a:pt x="28" y="71"/>
                    </a:lnTo>
                    <a:lnTo>
                      <a:pt x="20" y="80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1" name=""/>
              <p:cNvSpPr/>
              <p:nvPr/>
            </p:nvSpPr>
            <p:spPr>
              <a:xfrm>
                <a:off x="152280" y="2238120"/>
                <a:ext cx="2687400" cy="2208240"/>
              </a:xfrm>
              <a:custGeom>
                <a:avLst/>
                <a:gdLst/>
                <a:ahLst/>
                <a:rect l="l" t="t" r="r" b="b"/>
                <a:pathLst>
                  <a:path w="1590" h="1391">
                    <a:moveTo>
                      <a:pt x="1161" y="1011"/>
                    </a:moveTo>
                    <a:lnTo>
                      <a:pt x="1147" y="1013"/>
                    </a:lnTo>
                    <a:lnTo>
                      <a:pt x="1135" y="1006"/>
                    </a:lnTo>
                    <a:lnTo>
                      <a:pt x="1123" y="1001"/>
                    </a:lnTo>
                    <a:lnTo>
                      <a:pt x="1109" y="1008"/>
                    </a:lnTo>
                    <a:lnTo>
                      <a:pt x="1095" y="1022"/>
                    </a:lnTo>
                    <a:lnTo>
                      <a:pt x="1087" y="1029"/>
                    </a:lnTo>
                    <a:lnTo>
                      <a:pt x="1077" y="1034"/>
                    </a:lnTo>
                    <a:lnTo>
                      <a:pt x="1065" y="1036"/>
                    </a:lnTo>
                    <a:lnTo>
                      <a:pt x="1057" y="1036"/>
                    </a:lnTo>
                    <a:lnTo>
                      <a:pt x="1046" y="1036"/>
                    </a:lnTo>
                    <a:lnTo>
                      <a:pt x="1036" y="1036"/>
                    </a:lnTo>
                    <a:lnTo>
                      <a:pt x="1026" y="1036"/>
                    </a:lnTo>
                    <a:lnTo>
                      <a:pt x="1018" y="1043"/>
                    </a:lnTo>
                    <a:lnTo>
                      <a:pt x="1010" y="1053"/>
                    </a:lnTo>
                    <a:lnTo>
                      <a:pt x="1002" y="1069"/>
                    </a:lnTo>
                    <a:lnTo>
                      <a:pt x="998" y="1093"/>
                    </a:lnTo>
                    <a:lnTo>
                      <a:pt x="996" y="1119"/>
                    </a:lnTo>
                    <a:lnTo>
                      <a:pt x="998" y="1140"/>
                    </a:lnTo>
                    <a:lnTo>
                      <a:pt x="1006" y="1156"/>
                    </a:lnTo>
                    <a:lnTo>
                      <a:pt x="1014" y="1170"/>
                    </a:lnTo>
                    <a:lnTo>
                      <a:pt x="1024" y="1182"/>
                    </a:lnTo>
                    <a:lnTo>
                      <a:pt x="1034" y="1192"/>
                    </a:lnTo>
                    <a:lnTo>
                      <a:pt x="1044" y="1196"/>
                    </a:lnTo>
                    <a:lnTo>
                      <a:pt x="1053" y="1201"/>
                    </a:lnTo>
                    <a:lnTo>
                      <a:pt x="1061" y="1201"/>
                    </a:lnTo>
                    <a:lnTo>
                      <a:pt x="1069" y="1199"/>
                    </a:lnTo>
                    <a:lnTo>
                      <a:pt x="1077" y="1194"/>
                    </a:lnTo>
                    <a:lnTo>
                      <a:pt x="1087" y="1187"/>
                    </a:lnTo>
                    <a:lnTo>
                      <a:pt x="1095" y="1180"/>
                    </a:lnTo>
                    <a:lnTo>
                      <a:pt x="1103" y="1170"/>
                    </a:lnTo>
                    <a:lnTo>
                      <a:pt x="1111" y="1163"/>
                    </a:lnTo>
                    <a:lnTo>
                      <a:pt x="1119" y="1154"/>
                    </a:lnTo>
                    <a:lnTo>
                      <a:pt x="1131" y="1152"/>
                    </a:lnTo>
                    <a:lnTo>
                      <a:pt x="1137" y="1168"/>
                    </a:lnTo>
                    <a:lnTo>
                      <a:pt x="1137" y="1192"/>
                    </a:lnTo>
                    <a:lnTo>
                      <a:pt x="1131" y="1213"/>
                    </a:lnTo>
                    <a:lnTo>
                      <a:pt x="1125" y="1227"/>
                    </a:lnTo>
                    <a:lnTo>
                      <a:pt x="1129" y="1234"/>
                    </a:lnTo>
                    <a:lnTo>
                      <a:pt x="1137" y="1241"/>
                    </a:lnTo>
                    <a:lnTo>
                      <a:pt x="1149" y="1243"/>
                    </a:lnTo>
                    <a:lnTo>
                      <a:pt x="1161" y="1248"/>
                    </a:lnTo>
                    <a:lnTo>
                      <a:pt x="1173" y="1257"/>
                    </a:lnTo>
                    <a:lnTo>
                      <a:pt x="1185" y="1274"/>
                    </a:lnTo>
                    <a:lnTo>
                      <a:pt x="1191" y="1297"/>
                    </a:lnTo>
                    <a:lnTo>
                      <a:pt x="1193" y="1318"/>
                    </a:lnTo>
                    <a:lnTo>
                      <a:pt x="1195" y="1332"/>
                    </a:lnTo>
                    <a:lnTo>
                      <a:pt x="1197" y="1347"/>
                    </a:lnTo>
                    <a:lnTo>
                      <a:pt x="1203" y="1356"/>
                    </a:lnTo>
                    <a:lnTo>
                      <a:pt x="1211" y="1361"/>
                    </a:lnTo>
                    <a:lnTo>
                      <a:pt x="1224" y="1365"/>
                    </a:lnTo>
                    <a:lnTo>
                      <a:pt x="1236" y="1368"/>
                    </a:lnTo>
                    <a:lnTo>
                      <a:pt x="1246" y="1370"/>
                    </a:lnTo>
                    <a:lnTo>
                      <a:pt x="1254" y="1370"/>
                    </a:lnTo>
                    <a:lnTo>
                      <a:pt x="1258" y="1368"/>
                    </a:lnTo>
                    <a:lnTo>
                      <a:pt x="1260" y="1368"/>
                    </a:lnTo>
                    <a:lnTo>
                      <a:pt x="1260" y="1370"/>
                    </a:lnTo>
                    <a:lnTo>
                      <a:pt x="1258" y="1375"/>
                    </a:lnTo>
                    <a:lnTo>
                      <a:pt x="1254" y="1382"/>
                    </a:lnTo>
                    <a:lnTo>
                      <a:pt x="1248" y="1389"/>
                    </a:lnTo>
                    <a:lnTo>
                      <a:pt x="1240" y="1391"/>
                    </a:lnTo>
                    <a:lnTo>
                      <a:pt x="1234" y="1391"/>
                    </a:lnTo>
                    <a:lnTo>
                      <a:pt x="1224" y="1389"/>
                    </a:lnTo>
                    <a:lnTo>
                      <a:pt x="1215" y="1389"/>
                    </a:lnTo>
                    <a:lnTo>
                      <a:pt x="1205" y="1384"/>
                    </a:lnTo>
                    <a:lnTo>
                      <a:pt x="1195" y="1382"/>
                    </a:lnTo>
                    <a:lnTo>
                      <a:pt x="1185" y="1379"/>
                    </a:lnTo>
                    <a:lnTo>
                      <a:pt x="1179" y="1375"/>
                    </a:lnTo>
                    <a:lnTo>
                      <a:pt x="1175" y="1372"/>
                    </a:lnTo>
                    <a:lnTo>
                      <a:pt x="1169" y="1368"/>
                    </a:lnTo>
                    <a:lnTo>
                      <a:pt x="1159" y="1361"/>
                    </a:lnTo>
                    <a:lnTo>
                      <a:pt x="1147" y="1351"/>
                    </a:lnTo>
                    <a:lnTo>
                      <a:pt x="1133" y="1340"/>
                    </a:lnTo>
                    <a:lnTo>
                      <a:pt x="1121" y="1328"/>
                    </a:lnTo>
                    <a:lnTo>
                      <a:pt x="1113" y="1318"/>
                    </a:lnTo>
                    <a:lnTo>
                      <a:pt x="1107" y="1309"/>
                    </a:lnTo>
                    <a:lnTo>
                      <a:pt x="1101" y="1302"/>
                    </a:lnTo>
                    <a:lnTo>
                      <a:pt x="1095" y="1295"/>
                    </a:lnTo>
                    <a:lnTo>
                      <a:pt x="1087" y="1288"/>
                    </a:lnTo>
                    <a:lnTo>
                      <a:pt x="1075" y="1281"/>
                    </a:lnTo>
                    <a:lnTo>
                      <a:pt x="1059" y="1274"/>
                    </a:lnTo>
                    <a:lnTo>
                      <a:pt x="1046" y="1269"/>
                    </a:lnTo>
                    <a:lnTo>
                      <a:pt x="1032" y="1262"/>
                    </a:lnTo>
                    <a:lnTo>
                      <a:pt x="1020" y="1257"/>
                    </a:lnTo>
                    <a:lnTo>
                      <a:pt x="1008" y="1250"/>
                    </a:lnTo>
                    <a:lnTo>
                      <a:pt x="996" y="1246"/>
                    </a:lnTo>
                    <a:lnTo>
                      <a:pt x="986" y="1241"/>
                    </a:lnTo>
                    <a:lnTo>
                      <a:pt x="976" y="1236"/>
                    </a:lnTo>
                    <a:lnTo>
                      <a:pt x="966" y="1231"/>
                    </a:lnTo>
                    <a:lnTo>
                      <a:pt x="956" y="1227"/>
                    </a:lnTo>
                    <a:lnTo>
                      <a:pt x="946" y="1217"/>
                    </a:lnTo>
                    <a:lnTo>
                      <a:pt x="936" y="1206"/>
                    </a:lnTo>
                    <a:lnTo>
                      <a:pt x="926" y="1194"/>
                    </a:lnTo>
                    <a:lnTo>
                      <a:pt x="918" y="1182"/>
                    </a:lnTo>
                    <a:lnTo>
                      <a:pt x="910" y="1170"/>
                    </a:lnTo>
                    <a:lnTo>
                      <a:pt x="902" y="1161"/>
                    </a:lnTo>
                    <a:lnTo>
                      <a:pt x="898" y="1156"/>
                    </a:lnTo>
                    <a:lnTo>
                      <a:pt x="890" y="1147"/>
                    </a:lnTo>
                    <a:lnTo>
                      <a:pt x="879" y="1133"/>
                    </a:lnTo>
                    <a:lnTo>
                      <a:pt x="869" y="1121"/>
                    </a:lnTo>
                    <a:lnTo>
                      <a:pt x="855" y="1114"/>
                    </a:lnTo>
                    <a:lnTo>
                      <a:pt x="845" y="1112"/>
                    </a:lnTo>
                    <a:lnTo>
                      <a:pt x="835" y="1109"/>
                    </a:lnTo>
                    <a:lnTo>
                      <a:pt x="823" y="1105"/>
                    </a:lnTo>
                    <a:lnTo>
                      <a:pt x="811" y="1100"/>
                    </a:lnTo>
                    <a:lnTo>
                      <a:pt x="799" y="1093"/>
                    </a:lnTo>
                    <a:lnTo>
                      <a:pt x="787" y="1083"/>
                    </a:lnTo>
                    <a:lnTo>
                      <a:pt x="777" y="1076"/>
                    </a:lnTo>
                    <a:lnTo>
                      <a:pt x="767" y="1065"/>
                    </a:lnTo>
                    <a:lnTo>
                      <a:pt x="749" y="1043"/>
                    </a:lnTo>
                    <a:lnTo>
                      <a:pt x="733" y="1022"/>
                    </a:lnTo>
                    <a:lnTo>
                      <a:pt x="720" y="1001"/>
                    </a:lnTo>
                    <a:lnTo>
                      <a:pt x="714" y="982"/>
                    </a:lnTo>
                    <a:lnTo>
                      <a:pt x="708" y="964"/>
                    </a:lnTo>
                    <a:lnTo>
                      <a:pt x="704" y="945"/>
                    </a:lnTo>
                    <a:lnTo>
                      <a:pt x="698" y="926"/>
                    </a:lnTo>
                    <a:lnTo>
                      <a:pt x="692" y="910"/>
                    </a:lnTo>
                    <a:lnTo>
                      <a:pt x="688" y="902"/>
                    </a:lnTo>
                    <a:lnTo>
                      <a:pt x="682" y="893"/>
                    </a:lnTo>
                    <a:lnTo>
                      <a:pt x="672" y="884"/>
                    </a:lnTo>
                    <a:lnTo>
                      <a:pt x="662" y="872"/>
                    </a:lnTo>
                    <a:lnTo>
                      <a:pt x="652" y="863"/>
                    </a:lnTo>
                    <a:lnTo>
                      <a:pt x="640" y="848"/>
                    </a:lnTo>
                    <a:lnTo>
                      <a:pt x="632" y="837"/>
                    </a:lnTo>
                    <a:lnTo>
                      <a:pt x="624" y="823"/>
                    </a:lnTo>
                    <a:lnTo>
                      <a:pt x="618" y="792"/>
                    </a:lnTo>
                    <a:lnTo>
                      <a:pt x="618" y="759"/>
                    </a:lnTo>
                    <a:lnTo>
                      <a:pt x="624" y="731"/>
                    </a:lnTo>
                    <a:lnTo>
                      <a:pt x="630" y="712"/>
                    </a:lnTo>
                    <a:lnTo>
                      <a:pt x="632" y="691"/>
                    </a:lnTo>
                    <a:lnTo>
                      <a:pt x="632" y="663"/>
                    </a:lnTo>
                    <a:lnTo>
                      <a:pt x="630" y="630"/>
                    </a:lnTo>
                    <a:lnTo>
                      <a:pt x="624" y="599"/>
                    </a:lnTo>
                    <a:lnTo>
                      <a:pt x="616" y="578"/>
                    </a:lnTo>
                    <a:lnTo>
                      <a:pt x="610" y="564"/>
                    </a:lnTo>
                    <a:lnTo>
                      <a:pt x="600" y="555"/>
                    </a:lnTo>
                    <a:lnTo>
                      <a:pt x="586" y="543"/>
                    </a:lnTo>
                    <a:lnTo>
                      <a:pt x="574" y="529"/>
                    </a:lnTo>
                    <a:lnTo>
                      <a:pt x="566" y="515"/>
                    </a:lnTo>
                    <a:lnTo>
                      <a:pt x="560" y="501"/>
                    </a:lnTo>
                    <a:lnTo>
                      <a:pt x="556" y="482"/>
                    </a:lnTo>
                    <a:lnTo>
                      <a:pt x="547" y="465"/>
                    </a:lnTo>
                    <a:lnTo>
                      <a:pt x="535" y="451"/>
                    </a:lnTo>
                    <a:lnTo>
                      <a:pt x="521" y="444"/>
                    </a:lnTo>
                    <a:lnTo>
                      <a:pt x="507" y="444"/>
                    </a:lnTo>
                    <a:lnTo>
                      <a:pt x="501" y="447"/>
                    </a:lnTo>
                    <a:lnTo>
                      <a:pt x="491" y="444"/>
                    </a:lnTo>
                    <a:lnTo>
                      <a:pt x="483" y="442"/>
                    </a:lnTo>
                    <a:lnTo>
                      <a:pt x="473" y="435"/>
                    </a:lnTo>
                    <a:lnTo>
                      <a:pt x="461" y="430"/>
                    </a:lnTo>
                    <a:lnTo>
                      <a:pt x="451" y="426"/>
                    </a:lnTo>
                    <a:lnTo>
                      <a:pt x="441" y="418"/>
                    </a:lnTo>
                    <a:lnTo>
                      <a:pt x="433" y="414"/>
                    </a:lnTo>
                    <a:lnTo>
                      <a:pt x="419" y="407"/>
                    </a:lnTo>
                    <a:lnTo>
                      <a:pt x="409" y="400"/>
                    </a:lnTo>
                    <a:lnTo>
                      <a:pt x="399" y="393"/>
                    </a:lnTo>
                    <a:lnTo>
                      <a:pt x="384" y="388"/>
                    </a:lnTo>
                    <a:lnTo>
                      <a:pt x="376" y="388"/>
                    </a:lnTo>
                    <a:lnTo>
                      <a:pt x="368" y="386"/>
                    </a:lnTo>
                    <a:lnTo>
                      <a:pt x="360" y="388"/>
                    </a:lnTo>
                    <a:lnTo>
                      <a:pt x="350" y="388"/>
                    </a:lnTo>
                    <a:lnTo>
                      <a:pt x="340" y="388"/>
                    </a:lnTo>
                    <a:lnTo>
                      <a:pt x="330" y="386"/>
                    </a:lnTo>
                    <a:lnTo>
                      <a:pt x="320" y="381"/>
                    </a:lnTo>
                    <a:lnTo>
                      <a:pt x="310" y="376"/>
                    </a:lnTo>
                    <a:lnTo>
                      <a:pt x="300" y="369"/>
                    </a:lnTo>
                    <a:lnTo>
                      <a:pt x="292" y="364"/>
                    </a:lnTo>
                    <a:lnTo>
                      <a:pt x="282" y="362"/>
                    </a:lnTo>
                    <a:lnTo>
                      <a:pt x="272" y="360"/>
                    </a:lnTo>
                    <a:lnTo>
                      <a:pt x="262" y="360"/>
                    </a:lnTo>
                    <a:lnTo>
                      <a:pt x="250" y="360"/>
                    </a:lnTo>
                    <a:lnTo>
                      <a:pt x="236" y="362"/>
                    </a:lnTo>
                    <a:lnTo>
                      <a:pt x="221" y="364"/>
                    </a:lnTo>
                    <a:lnTo>
                      <a:pt x="207" y="369"/>
                    </a:lnTo>
                    <a:lnTo>
                      <a:pt x="193" y="381"/>
                    </a:lnTo>
                    <a:lnTo>
                      <a:pt x="183" y="395"/>
                    </a:lnTo>
                    <a:lnTo>
                      <a:pt x="171" y="409"/>
                    </a:lnTo>
                    <a:lnTo>
                      <a:pt x="161" y="423"/>
                    </a:lnTo>
                    <a:lnTo>
                      <a:pt x="149" y="435"/>
                    </a:lnTo>
                    <a:lnTo>
                      <a:pt x="137" y="444"/>
                    </a:lnTo>
                    <a:lnTo>
                      <a:pt x="123" y="444"/>
                    </a:lnTo>
                    <a:lnTo>
                      <a:pt x="109" y="437"/>
                    </a:lnTo>
                    <a:lnTo>
                      <a:pt x="101" y="428"/>
                    </a:lnTo>
                    <a:lnTo>
                      <a:pt x="95" y="418"/>
                    </a:lnTo>
                    <a:lnTo>
                      <a:pt x="83" y="407"/>
                    </a:lnTo>
                    <a:lnTo>
                      <a:pt x="71" y="393"/>
                    </a:lnTo>
                    <a:lnTo>
                      <a:pt x="65" y="369"/>
                    </a:lnTo>
                    <a:lnTo>
                      <a:pt x="65" y="339"/>
                    </a:lnTo>
                    <a:lnTo>
                      <a:pt x="73" y="303"/>
                    </a:lnTo>
                    <a:lnTo>
                      <a:pt x="77" y="285"/>
                    </a:lnTo>
                    <a:lnTo>
                      <a:pt x="75" y="270"/>
                    </a:lnTo>
                    <a:lnTo>
                      <a:pt x="69" y="263"/>
                    </a:lnTo>
                    <a:lnTo>
                      <a:pt x="58" y="259"/>
                    </a:lnTo>
                    <a:lnTo>
                      <a:pt x="48" y="256"/>
                    </a:lnTo>
                    <a:lnTo>
                      <a:pt x="34" y="252"/>
                    </a:lnTo>
                    <a:lnTo>
                      <a:pt x="20" y="247"/>
                    </a:lnTo>
                    <a:lnTo>
                      <a:pt x="8" y="240"/>
                    </a:lnTo>
                    <a:lnTo>
                      <a:pt x="0" y="228"/>
                    </a:lnTo>
                    <a:lnTo>
                      <a:pt x="0" y="212"/>
                    </a:lnTo>
                    <a:lnTo>
                      <a:pt x="6" y="193"/>
                    </a:lnTo>
                    <a:lnTo>
                      <a:pt x="16" y="172"/>
                    </a:lnTo>
                    <a:lnTo>
                      <a:pt x="30" y="153"/>
                    </a:lnTo>
                    <a:lnTo>
                      <a:pt x="44" y="132"/>
                    </a:lnTo>
                    <a:lnTo>
                      <a:pt x="58" y="115"/>
                    </a:lnTo>
                    <a:lnTo>
                      <a:pt x="73" y="104"/>
                    </a:lnTo>
                    <a:lnTo>
                      <a:pt x="85" y="94"/>
                    </a:lnTo>
                    <a:lnTo>
                      <a:pt x="95" y="82"/>
                    </a:lnTo>
                    <a:lnTo>
                      <a:pt x="107" y="71"/>
                    </a:lnTo>
                    <a:lnTo>
                      <a:pt x="121" y="61"/>
                    </a:lnTo>
                    <a:lnTo>
                      <a:pt x="141" y="54"/>
                    </a:lnTo>
                    <a:lnTo>
                      <a:pt x="167" y="50"/>
                    </a:lnTo>
                    <a:lnTo>
                      <a:pt x="199" y="50"/>
                    </a:lnTo>
                    <a:lnTo>
                      <a:pt x="242" y="54"/>
                    </a:lnTo>
                    <a:lnTo>
                      <a:pt x="262" y="68"/>
                    </a:lnTo>
                    <a:lnTo>
                      <a:pt x="278" y="78"/>
                    </a:lnTo>
                    <a:lnTo>
                      <a:pt x="292" y="85"/>
                    </a:lnTo>
                    <a:lnTo>
                      <a:pt x="304" y="90"/>
                    </a:lnTo>
                    <a:lnTo>
                      <a:pt x="314" y="92"/>
                    </a:lnTo>
                    <a:lnTo>
                      <a:pt x="324" y="97"/>
                    </a:lnTo>
                    <a:lnTo>
                      <a:pt x="334" y="99"/>
                    </a:lnTo>
                    <a:lnTo>
                      <a:pt x="342" y="101"/>
                    </a:lnTo>
                    <a:lnTo>
                      <a:pt x="354" y="106"/>
                    </a:lnTo>
                    <a:lnTo>
                      <a:pt x="370" y="108"/>
                    </a:lnTo>
                    <a:lnTo>
                      <a:pt x="391" y="111"/>
                    </a:lnTo>
                    <a:lnTo>
                      <a:pt x="413" y="115"/>
                    </a:lnTo>
                    <a:lnTo>
                      <a:pt x="433" y="118"/>
                    </a:lnTo>
                    <a:lnTo>
                      <a:pt x="453" y="118"/>
                    </a:lnTo>
                    <a:lnTo>
                      <a:pt x="471" y="118"/>
                    </a:lnTo>
                    <a:lnTo>
                      <a:pt x="483" y="118"/>
                    </a:lnTo>
                    <a:lnTo>
                      <a:pt x="495" y="115"/>
                    </a:lnTo>
                    <a:lnTo>
                      <a:pt x="511" y="115"/>
                    </a:lnTo>
                    <a:lnTo>
                      <a:pt x="529" y="115"/>
                    </a:lnTo>
                    <a:lnTo>
                      <a:pt x="549" y="115"/>
                    </a:lnTo>
                    <a:lnTo>
                      <a:pt x="570" y="115"/>
                    </a:lnTo>
                    <a:lnTo>
                      <a:pt x="588" y="118"/>
                    </a:lnTo>
                    <a:lnTo>
                      <a:pt x="604" y="118"/>
                    </a:lnTo>
                    <a:lnTo>
                      <a:pt x="614" y="118"/>
                    </a:lnTo>
                    <a:lnTo>
                      <a:pt x="622" y="118"/>
                    </a:lnTo>
                    <a:lnTo>
                      <a:pt x="632" y="120"/>
                    </a:lnTo>
                    <a:lnTo>
                      <a:pt x="644" y="122"/>
                    </a:lnTo>
                    <a:lnTo>
                      <a:pt x="656" y="125"/>
                    </a:lnTo>
                    <a:lnTo>
                      <a:pt x="668" y="127"/>
                    </a:lnTo>
                    <a:lnTo>
                      <a:pt x="680" y="132"/>
                    </a:lnTo>
                    <a:lnTo>
                      <a:pt x="692" y="134"/>
                    </a:lnTo>
                    <a:lnTo>
                      <a:pt x="702" y="139"/>
                    </a:lnTo>
                    <a:lnTo>
                      <a:pt x="716" y="144"/>
                    </a:lnTo>
                    <a:lnTo>
                      <a:pt x="733" y="148"/>
                    </a:lnTo>
                    <a:lnTo>
                      <a:pt x="755" y="153"/>
                    </a:lnTo>
                    <a:lnTo>
                      <a:pt x="777" y="155"/>
                    </a:lnTo>
                    <a:lnTo>
                      <a:pt x="799" y="160"/>
                    </a:lnTo>
                    <a:lnTo>
                      <a:pt x="819" y="165"/>
                    </a:lnTo>
                    <a:lnTo>
                      <a:pt x="837" y="167"/>
                    </a:lnTo>
                    <a:lnTo>
                      <a:pt x="849" y="167"/>
                    </a:lnTo>
                    <a:lnTo>
                      <a:pt x="861" y="167"/>
                    </a:lnTo>
                    <a:lnTo>
                      <a:pt x="879" y="167"/>
                    </a:lnTo>
                    <a:lnTo>
                      <a:pt x="900" y="165"/>
                    </a:lnTo>
                    <a:lnTo>
                      <a:pt x="924" y="162"/>
                    </a:lnTo>
                    <a:lnTo>
                      <a:pt x="946" y="160"/>
                    </a:lnTo>
                    <a:lnTo>
                      <a:pt x="968" y="155"/>
                    </a:lnTo>
                    <a:lnTo>
                      <a:pt x="986" y="151"/>
                    </a:lnTo>
                    <a:lnTo>
                      <a:pt x="1002" y="144"/>
                    </a:lnTo>
                    <a:lnTo>
                      <a:pt x="1022" y="132"/>
                    </a:lnTo>
                    <a:lnTo>
                      <a:pt x="1034" y="122"/>
                    </a:lnTo>
                    <a:lnTo>
                      <a:pt x="1038" y="113"/>
                    </a:lnTo>
                    <a:lnTo>
                      <a:pt x="1040" y="104"/>
                    </a:lnTo>
                    <a:lnTo>
                      <a:pt x="1036" y="94"/>
                    </a:lnTo>
                    <a:lnTo>
                      <a:pt x="1026" y="80"/>
                    </a:lnTo>
                    <a:lnTo>
                      <a:pt x="1016" y="68"/>
                    </a:lnTo>
                    <a:lnTo>
                      <a:pt x="1008" y="59"/>
                    </a:lnTo>
                    <a:lnTo>
                      <a:pt x="1006" y="47"/>
                    </a:lnTo>
                    <a:lnTo>
                      <a:pt x="1010" y="33"/>
                    </a:lnTo>
                    <a:lnTo>
                      <a:pt x="1018" y="19"/>
                    </a:lnTo>
                    <a:lnTo>
                      <a:pt x="1026" y="5"/>
                    </a:lnTo>
                    <a:lnTo>
                      <a:pt x="1038" y="0"/>
                    </a:lnTo>
                    <a:lnTo>
                      <a:pt x="1050" y="3"/>
                    </a:lnTo>
                    <a:lnTo>
                      <a:pt x="1067" y="10"/>
                    </a:lnTo>
                    <a:lnTo>
                      <a:pt x="1081" y="17"/>
                    </a:lnTo>
                    <a:lnTo>
                      <a:pt x="1089" y="26"/>
                    </a:lnTo>
                    <a:lnTo>
                      <a:pt x="1091" y="40"/>
                    </a:lnTo>
                    <a:lnTo>
                      <a:pt x="1091" y="54"/>
                    </a:lnTo>
                    <a:lnTo>
                      <a:pt x="1091" y="66"/>
                    </a:lnTo>
                    <a:lnTo>
                      <a:pt x="1095" y="78"/>
                    </a:lnTo>
                    <a:lnTo>
                      <a:pt x="1105" y="94"/>
                    </a:lnTo>
                    <a:lnTo>
                      <a:pt x="1119" y="104"/>
                    </a:lnTo>
                    <a:lnTo>
                      <a:pt x="1137" y="108"/>
                    </a:lnTo>
                    <a:lnTo>
                      <a:pt x="1147" y="108"/>
                    </a:lnTo>
                    <a:lnTo>
                      <a:pt x="1157" y="108"/>
                    </a:lnTo>
                    <a:lnTo>
                      <a:pt x="1167" y="111"/>
                    </a:lnTo>
                    <a:lnTo>
                      <a:pt x="1177" y="113"/>
                    </a:lnTo>
                    <a:lnTo>
                      <a:pt x="1187" y="118"/>
                    </a:lnTo>
                    <a:lnTo>
                      <a:pt x="1197" y="120"/>
                    </a:lnTo>
                    <a:lnTo>
                      <a:pt x="1207" y="122"/>
                    </a:lnTo>
                    <a:lnTo>
                      <a:pt x="1218" y="125"/>
                    </a:lnTo>
                    <a:lnTo>
                      <a:pt x="1234" y="127"/>
                    </a:lnTo>
                    <a:lnTo>
                      <a:pt x="1242" y="132"/>
                    </a:lnTo>
                    <a:lnTo>
                      <a:pt x="1242" y="141"/>
                    </a:lnTo>
                    <a:lnTo>
                      <a:pt x="1240" y="153"/>
                    </a:lnTo>
                    <a:lnTo>
                      <a:pt x="1236" y="160"/>
                    </a:lnTo>
                    <a:lnTo>
                      <a:pt x="1232" y="167"/>
                    </a:lnTo>
                    <a:lnTo>
                      <a:pt x="1224" y="172"/>
                    </a:lnTo>
                    <a:lnTo>
                      <a:pt x="1215" y="174"/>
                    </a:lnTo>
                    <a:lnTo>
                      <a:pt x="1205" y="176"/>
                    </a:lnTo>
                    <a:lnTo>
                      <a:pt x="1195" y="179"/>
                    </a:lnTo>
                    <a:lnTo>
                      <a:pt x="1185" y="179"/>
                    </a:lnTo>
                    <a:lnTo>
                      <a:pt x="1175" y="181"/>
                    </a:lnTo>
                    <a:lnTo>
                      <a:pt x="1157" y="188"/>
                    </a:lnTo>
                    <a:lnTo>
                      <a:pt x="1143" y="195"/>
                    </a:lnTo>
                    <a:lnTo>
                      <a:pt x="1129" y="207"/>
                    </a:lnTo>
                    <a:lnTo>
                      <a:pt x="1117" y="219"/>
                    </a:lnTo>
                    <a:lnTo>
                      <a:pt x="1105" y="233"/>
                    </a:lnTo>
                    <a:lnTo>
                      <a:pt x="1091" y="249"/>
                    </a:lnTo>
                    <a:lnTo>
                      <a:pt x="1075" y="268"/>
                    </a:lnTo>
                    <a:lnTo>
                      <a:pt x="1061" y="294"/>
                    </a:lnTo>
                    <a:lnTo>
                      <a:pt x="1053" y="327"/>
                    </a:lnTo>
                    <a:lnTo>
                      <a:pt x="1053" y="369"/>
                    </a:lnTo>
                    <a:lnTo>
                      <a:pt x="1057" y="407"/>
                    </a:lnTo>
                    <a:lnTo>
                      <a:pt x="1061" y="433"/>
                    </a:lnTo>
                    <a:lnTo>
                      <a:pt x="1067" y="444"/>
                    </a:lnTo>
                    <a:lnTo>
                      <a:pt x="1075" y="447"/>
                    </a:lnTo>
                    <a:lnTo>
                      <a:pt x="1085" y="444"/>
                    </a:lnTo>
                    <a:lnTo>
                      <a:pt x="1095" y="444"/>
                    </a:lnTo>
                    <a:lnTo>
                      <a:pt x="1107" y="447"/>
                    </a:lnTo>
                    <a:lnTo>
                      <a:pt x="1121" y="449"/>
                    </a:lnTo>
                    <a:lnTo>
                      <a:pt x="1133" y="456"/>
                    </a:lnTo>
                    <a:lnTo>
                      <a:pt x="1145" y="463"/>
                    </a:lnTo>
                    <a:lnTo>
                      <a:pt x="1157" y="468"/>
                    </a:lnTo>
                    <a:lnTo>
                      <a:pt x="1167" y="473"/>
                    </a:lnTo>
                    <a:lnTo>
                      <a:pt x="1175" y="475"/>
                    </a:lnTo>
                    <a:lnTo>
                      <a:pt x="1185" y="475"/>
                    </a:lnTo>
                    <a:lnTo>
                      <a:pt x="1195" y="475"/>
                    </a:lnTo>
                    <a:lnTo>
                      <a:pt x="1203" y="480"/>
                    </a:lnTo>
                    <a:lnTo>
                      <a:pt x="1209" y="487"/>
                    </a:lnTo>
                    <a:lnTo>
                      <a:pt x="1211" y="498"/>
                    </a:lnTo>
                    <a:lnTo>
                      <a:pt x="1215" y="510"/>
                    </a:lnTo>
                    <a:lnTo>
                      <a:pt x="1222" y="517"/>
                    </a:lnTo>
                    <a:lnTo>
                      <a:pt x="1230" y="522"/>
                    </a:lnTo>
                    <a:lnTo>
                      <a:pt x="1240" y="524"/>
                    </a:lnTo>
                    <a:lnTo>
                      <a:pt x="1246" y="517"/>
                    </a:lnTo>
                    <a:lnTo>
                      <a:pt x="1248" y="498"/>
                    </a:lnTo>
                    <a:lnTo>
                      <a:pt x="1248" y="477"/>
                    </a:lnTo>
                    <a:lnTo>
                      <a:pt x="1244" y="456"/>
                    </a:lnTo>
                    <a:lnTo>
                      <a:pt x="1246" y="444"/>
                    </a:lnTo>
                    <a:lnTo>
                      <a:pt x="1256" y="435"/>
                    </a:lnTo>
                    <a:lnTo>
                      <a:pt x="1272" y="430"/>
                    </a:lnTo>
                    <a:lnTo>
                      <a:pt x="1286" y="423"/>
                    </a:lnTo>
                    <a:lnTo>
                      <a:pt x="1296" y="414"/>
                    </a:lnTo>
                    <a:lnTo>
                      <a:pt x="1294" y="397"/>
                    </a:lnTo>
                    <a:lnTo>
                      <a:pt x="1288" y="383"/>
                    </a:lnTo>
                    <a:lnTo>
                      <a:pt x="1276" y="371"/>
                    </a:lnTo>
                    <a:lnTo>
                      <a:pt x="1268" y="360"/>
                    </a:lnTo>
                    <a:lnTo>
                      <a:pt x="1264" y="346"/>
                    </a:lnTo>
                    <a:lnTo>
                      <a:pt x="1266" y="332"/>
                    </a:lnTo>
                    <a:lnTo>
                      <a:pt x="1270" y="315"/>
                    </a:lnTo>
                    <a:lnTo>
                      <a:pt x="1282" y="303"/>
                    </a:lnTo>
                    <a:lnTo>
                      <a:pt x="1298" y="299"/>
                    </a:lnTo>
                    <a:lnTo>
                      <a:pt x="1316" y="303"/>
                    </a:lnTo>
                    <a:lnTo>
                      <a:pt x="1326" y="313"/>
                    </a:lnTo>
                    <a:lnTo>
                      <a:pt x="1334" y="322"/>
                    </a:lnTo>
                    <a:lnTo>
                      <a:pt x="1346" y="332"/>
                    </a:lnTo>
                    <a:lnTo>
                      <a:pt x="1358" y="336"/>
                    </a:lnTo>
                    <a:lnTo>
                      <a:pt x="1368" y="343"/>
                    </a:lnTo>
                    <a:lnTo>
                      <a:pt x="1376" y="350"/>
                    </a:lnTo>
                    <a:lnTo>
                      <a:pt x="1385" y="360"/>
                    </a:lnTo>
                    <a:lnTo>
                      <a:pt x="1393" y="371"/>
                    </a:lnTo>
                    <a:lnTo>
                      <a:pt x="1401" y="381"/>
                    </a:lnTo>
                    <a:lnTo>
                      <a:pt x="1411" y="383"/>
                    </a:lnTo>
                    <a:lnTo>
                      <a:pt x="1421" y="374"/>
                    </a:lnTo>
                    <a:lnTo>
                      <a:pt x="1433" y="360"/>
                    </a:lnTo>
                    <a:lnTo>
                      <a:pt x="1441" y="346"/>
                    </a:lnTo>
                    <a:lnTo>
                      <a:pt x="1449" y="339"/>
                    </a:lnTo>
                    <a:lnTo>
                      <a:pt x="1463" y="343"/>
                    </a:lnTo>
                    <a:lnTo>
                      <a:pt x="1475" y="355"/>
                    </a:lnTo>
                    <a:lnTo>
                      <a:pt x="1483" y="374"/>
                    </a:lnTo>
                    <a:lnTo>
                      <a:pt x="1489" y="388"/>
                    </a:lnTo>
                    <a:lnTo>
                      <a:pt x="1497" y="402"/>
                    </a:lnTo>
                    <a:lnTo>
                      <a:pt x="1505" y="414"/>
                    </a:lnTo>
                    <a:lnTo>
                      <a:pt x="1517" y="430"/>
                    </a:lnTo>
                    <a:lnTo>
                      <a:pt x="1529" y="447"/>
                    </a:lnTo>
                    <a:lnTo>
                      <a:pt x="1535" y="458"/>
                    </a:lnTo>
                    <a:lnTo>
                      <a:pt x="1539" y="470"/>
                    </a:lnTo>
                    <a:lnTo>
                      <a:pt x="1541" y="482"/>
                    </a:lnTo>
                    <a:lnTo>
                      <a:pt x="1545" y="491"/>
                    </a:lnTo>
                    <a:lnTo>
                      <a:pt x="1556" y="494"/>
                    </a:lnTo>
                    <a:lnTo>
                      <a:pt x="1568" y="491"/>
                    </a:lnTo>
                    <a:lnTo>
                      <a:pt x="1578" y="489"/>
                    </a:lnTo>
                    <a:lnTo>
                      <a:pt x="1586" y="491"/>
                    </a:lnTo>
                    <a:lnTo>
                      <a:pt x="1590" y="501"/>
                    </a:lnTo>
                    <a:lnTo>
                      <a:pt x="1588" y="520"/>
                    </a:lnTo>
                    <a:lnTo>
                      <a:pt x="1582" y="541"/>
                    </a:lnTo>
                    <a:lnTo>
                      <a:pt x="1572" y="557"/>
                    </a:lnTo>
                    <a:lnTo>
                      <a:pt x="1562" y="564"/>
                    </a:lnTo>
                    <a:lnTo>
                      <a:pt x="1550" y="566"/>
                    </a:lnTo>
                    <a:lnTo>
                      <a:pt x="1535" y="569"/>
                    </a:lnTo>
                    <a:lnTo>
                      <a:pt x="1523" y="571"/>
                    </a:lnTo>
                    <a:lnTo>
                      <a:pt x="1513" y="574"/>
                    </a:lnTo>
                    <a:lnTo>
                      <a:pt x="1503" y="576"/>
                    </a:lnTo>
                    <a:lnTo>
                      <a:pt x="1495" y="581"/>
                    </a:lnTo>
                    <a:lnTo>
                      <a:pt x="1491" y="592"/>
                    </a:lnTo>
                    <a:lnTo>
                      <a:pt x="1491" y="609"/>
                    </a:lnTo>
                    <a:lnTo>
                      <a:pt x="1493" y="628"/>
                    </a:lnTo>
                    <a:lnTo>
                      <a:pt x="1495" y="646"/>
                    </a:lnTo>
                    <a:lnTo>
                      <a:pt x="1491" y="663"/>
                    </a:lnTo>
                    <a:lnTo>
                      <a:pt x="1477" y="679"/>
                    </a:lnTo>
                    <a:lnTo>
                      <a:pt x="1459" y="691"/>
                    </a:lnTo>
                    <a:lnTo>
                      <a:pt x="1443" y="698"/>
                    </a:lnTo>
                    <a:lnTo>
                      <a:pt x="1431" y="705"/>
                    </a:lnTo>
                    <a:lnTo>
                      <a:pt x="1419" y="717"/>
                    </a:lnTo>
                    <a:lnTo>
                      <a:pt x="1407" y="731"/>
                    </a:lnTo>
                    <a:lnTo>
                      <a:pt x="1401" y="747"/>
                    </a:lnTo>
                    <a:lnTo>
                      <a:pt x="1395" y="762"/>
                    </a:lnTo>
                    <a:lnTo>
                      <a:pt x="1389" y="773"/>
                    </a:lnTo>
                    <a:lnTo>
                      <a:pt x="1378" y="780"/>
                    </a:lnTo>
                    <a:lnTo>
                      <a:pt x="1368" y="792"/>
                    </a:lnTo>
                    <a:lnTo>
                      <a:pt x="1358" y="801"/>
                    </a:lnTo>
                    <a:lnTo>
                      <a:pt x="1350" y="804"/>
                    </a:lnTo>
                    <a:lnTo>
                      <a:pt x="1340" y="806"/>
                    </a:lnTo>
                    <a:lnTo>
                      <a:pt x="1328" y="813"/>
                    </a:lnTo>
                    <a:lnTo>
                      <a:pt x="1320" y="823"/>
                    </a:lnTo>
                    <a:lnTo>
                      <a:pt x="1320" y="832"/>
                    </a:lnTo>
                    <a:lnTo>
                      <a:pt x="1320" y="841"/>
                    </a:lnTo>
                    <a:lnTo>
                      <a:pt x="1318" y="853"/>
                    </a:lnTo>
                    <a:lnTo>
                      <a:pt x="1314" y="867"/>
                    </a:lnTo>
                    <a:lnTo>
                      <a:pt x="1312" y="881"/>
                    </a:lnTo>
                    <a:lnTo>
                      <a:pt x="1308" y="898"/>
                    </a:lnTo>
                    <a:lnTo>
                      <a:pt x="1302" y="912"/>
                    </a:lnTo>
                    <a:lnTo>
                      <a:pt x="1298" y="924"/>
                    </a:lnTo>
                    <a:lnTo>
                      <a:pt x="1298" y="933"/>
                    </a:lnTo>
                    <a:lnTo>
                      <a:pt x="1296" y="940"/>
                    </a:lnTo>
                    <a:lnTo>
                      <a:pt x="1286" y="942"/>
                    </a:lnTo>
                    <a:lnTo>
                      <a:pt x="1274" y="945"/>
                    </a:lnTo>
                    <a:lnTo>
                      <a:pt x="1266" y="947"/>
                    </a:lnTo>
                    <a:lnTo>
                      <a:pt x="1260" y="954"/>
                    </a:lnTo>
                    <a:lnTo>
                      <a:pt x="1254" y="971"/>
                    </a:lnTo>
                    <a:lnTo>
                      <a:pt x="1256" y="1001"/>
                    </a:lnTo>
                    <a:lnTo>
                      <a:pt x="1262" y="1039"/>
                    </a:lnTo>
                    <a:lnTo>
                      <a:pt x="1264" y="1074"/>
                    </a:lnTo>
                    <a:lnTo>
                      <a:pt x="1254" y="1088"/>
                    </a:lnTo>
                    <a:lnTo>
                      <a:pt x="1242" y="1086"/>
                    </a:lnTo>
                    <a:lnTo>
                      <a:pt x="1232" y="1081"/>
                    </a:lnTo>
                    <a:lnTo>
                      <a:pt x="1226" y="1072"/>
                    </a:lnTo>
                    <a:lnTo>
                      <a:pt x="1220" y="1060"/>
                    </a:lnTo>
                    <a:lnTo>
                      <a:pt x="1213" y="1046"/>
                    </a:lnTo>
                    <a:lnTo>
                      <a:pt x="1209" y="1029"/>
                    </a:lnTo>
                    <a:lnTo>
                      <a:pt x="1205" y="1015"/>
                    </a:lnTo>
                    <a:lnTo>
                      <a:pt x="1203" y="1011"/>
                    </a:lnTo>
                    <a:lnTo>
                      <a:pt x="1199" y="1011"/>
                    </a:lnTo>
                    <a:lnTo>
                      <a:pt x="1187" y="1008"/>
                    </a:lnTo>
                    <a:lnTo>
                      <a:pt x="1173" y="1008"/>
                    </a:lnTo>
                    <a:lnTo>
                      <a:pt x="1161" y="1011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2" name=""/>
              <p:cNvSpPr/>
              <p:nvPr/>
            </p:nvSpPr>
            <p:spPr>
              <a:xfrm>
                <a:off x="2081160" y="2149560"/>
                <a:ext cx="651960" cy="563400"/>
              </a:xfrm>
              <a:custGeom>
                <a:avLst/>
                <a:gdLst/>
                <a:ahLst/>
                <a:rect l="l" t="t" r="r" b="b"/>
                <a:pathLst>
                  <a:path w="386" h="355">
                    <a:moveTo>
                      <a:pt x="18" y="9"/>
                    </a:moveTo>
                    <a:lnTo>
                      <a:pt x="26" y="5"/>
                    </a:lnTo>
                    <a:lnTo>
                      <a:pt x="36" y="0"/>
                    </a:lnTo>
                    <a:lnTo>
                      <a:pt x="46" y="0"/>
                    </a:lnTo>
                    <a:lnTo>
                      <a:pt x="56" y="0"/>
                    </a:lnTo>
                    <a:lnTo>
                      <a:pt x="66" y="2"/>
                    </a:lnTo>
                    <a:lnTo>
                      <a:pt x="77" y="5"/>
                    </a:lnTo>
                    <a:lnTo>
                      <a:pt x="87" y="7"/>
                    </a:lnTo>
                    <a:lnTo>
                      <a:pt x="99" y="12"/>
                    </a:lnTo>
                    <a:lnTo>
                      <a:pt x="111" y="16"/>
                    </a:lnTo>
                    <a:lnTo>
                      <a:pt x="123" y="21"/>
                    </a:lnTo>
                    <a:lnTo>
                      <a:pt x="137" y="26"/>
                    </a:lnTo>
                    <a:lnTo>
                      <a:pt x="151" y="30"/>
                    </a:lnTo>
                    <a:lnTo>
                      <a:pt x="163" y="37"/>
                    </a:lnTo>
                    <a:lnTo>
                      <a:pt x="175" y="42"/>
                    </a:lnTo>
                    <a:lnTo>
                      <a:pt x="187" y="47"/>
                    </a:lnTo>
                    <a:lnTo>
                      <a:pt x="195" y="49"/>
                    </a:lnTo>
                    <a:lnTo>
                      <a:pt x="205" y="52"/>
                    </a:lnTo>
                    <a:lnTo>
                      <a:pt x="219" y="56"/>
                    </a:lnTo>
                    <a:lnTo>
                      <a:pt x="233" y="61"/>
                    </a:lnTo>
                    <a:lnTo>
                      <a:pt x="250" y="68"/>
                    </a:lnTo>
                    <a:lnTo>
                      <a:pt x="266" y="77"/>
                    </a:lnTo>
                    <a:lnTo>
                      <a:pt x="282" y="84"/>
                    </a:lnTo>
                    <a:lnTo>
                      <a:pt x="294" y="96"/>
                    </a:lnTo>
                    <a:lnTo>
                      <a:pt x="304" y="106"/>
                    </a:lnTo>
                    <a:lnTo>
                      <a:pt x="318" y="131"/>
                    </a:lnTo>
                    <a:lnTo>
                      <a:pt x="330" y="167"/>
                    </a:lnTo>
                    <a:lnTo>
                      <a:pt x="340" y="197"/>
                    </a:lnTo>
                    <a:lnTo>
                      <a:pt x="350" y="214"/>
                    </a:lnTo>
                    <a:lnTo>
                      <a:pt x="360" y="223"/>
                    </a:lnTo>
                    <a:lnTo>
                      <a:pt x="368" y="240"/>
                    </a:lnTo>
                    <a:lnTo>
                      <a:pt x="372" y="258"/>
                    </a:lnTo>
                    <a:lnTo>
                      <a:pt x="374" y="277"/>
                    </a:lnTo>
                    <a:lnTo>
                      <a:pt x="374" y="294"/>
                    </a:lnTo>
                    <a:lnTo>
                      <a:pt x="378" y="308"/>
                    </a:lnTo>
                    <a:lnTo>
                      <a:pt x="382" y="319"/>
                    </a:lnTo>
                    <a:lnTo>
                      <a:pt x="386" y="331"/>
                    </a:lnTo>
                    <a:lnTo>
                      <a:pt x="384" y="338"/>
                    </a:lnTo>
                    <a:lnTo>
                      <a:pt x="376" y="345"/>
                    </a:lnTo>
                    <a:lnTo>
                      <a:pt x="366" y="350"/>
                    </a:lnTo>
                    <a:lnTo>
                      <a:pt x="352" y="352"/>
                    </a:lnTo>
                    <a:lnTo>
                      <a:pt x="338" y="355"/>
                    </a:lnTo>
                    <a:lnTo>
                      <a:pt x="324" y="352"/>
                    </a:lnTo>
                    <a:lnTo>
                      <a:pt x="310" y="345"/>
                    </a:lnTo>
                    <a:lnTo>
                      <a:pt x="300" y="336"/>
                    </a:lnTo>
                    <a:lnTo>
                      <a:pt x="290" y="324"/>
                    </a:lnTo>
                    <a:lnTo>
                      <a:pt x="280" y="312"/>
                    </a:lnTo>
                    <a:lnTo>
                      <a:pt x="268" y="303"/>
                    </a:lnTo>
                    <a:lnTo>
                      <a:pt x="256" y="294"/>
                    </a:lnTo>
                    <a:lnTo>
                      <a:pt x="244" y="286"/>
                    </a:lnTo>
                    <a:lnTo>
                      <a:pt x="231" y="279"/>
                    </a:lnTo>
                    <a:lnTo>
                      <a:pt x="219" y="277"/>
                    </a:lnTo>
                    <a:lnTo>
                      <a:pt x="209" y="275"/>
                    </a:lnTo>
                    <a:lnTo>
                      <a:pt x="189" y="270"/>
                    </a:lnTo>
                    <a:lnTo>
                      <a:pt x="171" y="256"/>
                    </a:lnTo>
                    <a:lnTo>
                      <a:pt x="161" y="242"/>
                    </a:lnTo>
                    <a:lnTo>
                      <a:pt x="161" y="225"/>
                    </a:lnTo>
                    <a:lnTo>
                      <a:pt x="165" y="221"/>
                    </a:lnTo>
                    <a:lnTo>
                      <a:pt x="173" y="216"/>
                    </a:lnTo>
                    <a:lnTo>
                      <a:pt x="181" y="214"/>
                    </a:lnTo>
                    <a:lnTo>
                      <a:pt x="191" y="214"/>
                    </a:lnTo>
                    <a:lnTo>
                      <a:pt x="199" y="211"/>
                    </a:lnTo>
                    <a:lnTo>
                      <a:pt x="209" y="211"/>
                    </a:lnTo>
                    <a:lnTo>
                      <a:pt x="217" y="211"/>
                    </a:lnTo>
                    <a:lnTo>
                      <a:pt x="225" y="209"/>
                    </a:lnTo>
                    <a:lnTo>
                      <a:pt x="229" y="197"/>
                    </a:lnTo>
                    <a:lnTo>
                      <a:pt x="221" y="178"/>
                    </a:lnTo>
                    <a:lnTo>
                      <a:pt x="207" y="160"/>
                    </a:lnTo>
                    <a:lnTo>
                      <a:pt x="193" y="146"/>
                    </a:lnTo>
                    <a:lnTo>
                      <a:pt x="185" y="141"/>
                    </a:lnTo>
                    <a:lnTo>
                      <a:pt x="171" y="138"/>
                    </a:lnTo>
                    <a:lnTo>
                      <a:pt x="155" y="131"/>
                    </a:lnTo>
                    <a:lnTo>
                      <a:pt x="137" y="127"/>
                    </a:lnTo>
                    <a:lnTo>
                      <a:pt x="117" y="122"/>
                    </a:lnTo>
                    <a:lnTo>
                      <a:pt x="99" y="117"/>
                    </a:lnTo>
                    <a:lnTo>
                      <a:pt x="83" y="113"/>
                    </a:lnTo>
                    <a:lnTo>
                      <a:pt x="68" y="108"/>
                    </a:lnTo>
                    <a:lnTo>
                      <a:pt x="56" y="101"/>
                    </a:lnTo>
                    <a:lnTo>
                      <a:pt x="42" y="94"/>
                    </a:lnTo>
                    <a:lnTo>
                      <a:pt x="26" y="82"/>
                    </a:lnTo>
                    <a:lnTo>
                      <a:pt x="14" y="68"/>
                    </a:lnTo>
                    <a:lnTo>
                      <a:pt x="4" y="54"/>
                    </a:lnTo>
                    <a:lnTo>
                      <a:pt x="0" y="40"/>
                    </a:lnTo>
                    <a:lnTo>
                      <a:pt x="4" y="23"/>
                    </a:lnTo>
                    <a:lnTo>
                      <a:pt x="18" y="9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3" name=""/>
              <p:cNvSpPr/>
              <p:nvPr/>
            </p:nvSpPr>
            <p:spPr>
              <a:xfrm>
                <a:off x="2492640" y="1503360"/>
                <a:ext cx="1327680" cy="1204920"/>
              </a:xfrm>
              <a:custGeom>
                <a:avLst/>
                <a:gdLst/>
                <a:ahLst/>
                <a:rect l="l" t="t" r="r" b="b"/>
                <a:pathLst>
                  <a:path w="786" h="759">
                    <a:moveTo>
                      <a:pt x="181" y="106"/>
                    </a:moveTo>
                    <a:lnTo>
                      <a:pt x="171" y="108"/>
                    </a:lnTo>
                    <a:lnTo>
                      <a:pt x="162" y="111"/>
                    </a:lnTo>
                    <a:lnTo>
                      <a:pt x="154" y="108"/>
                    </a:lnTo>
                    <a:lnTo>
                      <a:pt x="146" y="108"/>
                    </a:lnTo>
                    <a:lnTo>
                      <a:pt x="138" y="108"/>
                    </a:lnTo>
                    <a:lnTo>
                      <a:pt x="130" y="111"/>
                    </a:lnTo>
                    <a:lnTo>
                      <a:pt x="120" y="118"/>
                    </a:lnTo>
                    <a:lnTo>
                      <a:pt x="110" y="127"/>
                    </a:lnTo>
                    <a:lnTo>
                      <a:pt x="94" y="153"/>
                    </a:lnTo>
                    <a:lnTo>
                      <a:pt x="84" y="174"/>
                    </a:lnTo>
                    <a:lnTo>
                      <a:pt x="74" y="193"/>
                    </a:lnTo>
                    <a:lnTo>
                      <a:pt x="60" y="207"/>
                    </a:lnTo>
                    <a:lnTo>
                      <a:pt x="50" y="214"/>
                    </a:lnTo>
                    <a:lnTo>
                      <a:pt x="40" y="219"/>
                    </a:lnTo>
                    <a:lnTo>
                      <a:pt x="28" y="226"/>
                    </a:lnTo>
                    <a:lnTo>
                      <a:pt x="18" y="233"/>
                    </a:lnTo>
                    <a:lnTo>
                      <a:pt x="8" y="240"/>
                    </a:lnTo>
                    <a:lnTo>
                      <a:pt x="2" y="247"/>
                    </a:lnTo>
                    <a:lnTo>
                      <a:pt x="0" y="254"/>
                    </a:lnTo>
                    <a:lnTo>
                      <a:pt x="2" y="261"/>
                    </a:lnTo>
                    <a:lnTo>
                      <a:pt x="12" y="271"/>
                    </a:lnTo>
                    <a:lnTo>
                      <a:pt x="20" y="275"/>
                    </a:lnTo>
                    <a:lnTo>
                      <a:pt x="26" y="282"/>
                    </a:lnTo>
                    <a:lnTo>
                      <a:pt x="32" y="292"/>
                    </a:lnTo>
                    <a:lnTo>
                      <a:pt x="36" y="306"/>
                    </a:lnTo>
                    <a:lnTo>
                      <a:pt x="46" y="320"/>
                    </a:lnTo>
                    <a:lnTo>
                      <a:pt x="58" y="327"/>
                    </a:lnTo>
                    <a:lnTo>
                      <a:pt x="74" y="318"/>
                    </a:lnTo>
                    <a:lnTo>
                      <a:pt x="90" y="303"/>
                    </a:lnTo>
                    <a:lnTo>
                      <a:pt x="102" y="296"/>
                    </a:lnTo>
                    <a:lnTo>
                      <a:pt x="116" y="294"/>
                    </a:lnTo>
                    <a:lnTo>
                      <a:pt x="130" y="292"/>
                    </a:lnTo>
                    <a:lnTo>
                      <a:pt x="140" y="287"/>
                    </a:lnTo>
                    <a:lnTo>
                      <a:pt x="148" y="285"/>
                    </a:lnTo>
                    <a:lnTo>
                      <a:pt x="154" y="285"/>
                    </a:lnTo>
                    <a:lnTo>
                      <a:pt x="160" y="294"/>
                    </a:lnTo>
                    <a:lnTo>
                      <a:pt x="171" y="311"/>
                    </a:lnTo>
                    <a:lnTo>
                      <a:pt x="183" y="327"/>
                    </a:lnTo>
                    <a:lnTo>
                      <a:pt x="193" y="336"/>
                    </a:lnTo>
                    <a:lnTo>
                      <a:pt x="197" y="341"/>
                    </a:lnTo>
                    <a:lnTo>
                      <a:pt x="197" y="346"/>
                    </a:lnTo>
                    <a:lnTo>
                      <a:pt x="197" y="355"/>
                    </a:lnTo>
                    <a:lnTo>
                      <a:pt x="197" y="369"/>
                    </a:lnTo>
                    <a:lnTo>
                      <a:pt x="199" y="381"/>
                    </a:lnTo>
                    <a:lnTo>
                      <a:pt x="203" y="395"/>
                    </a:lnTo>
                    <a:lnTo>
                      <a:pt x="213" y="409"/>
                    </a:lnTo>
                    <a:lnTo>
                      <a:pt x="227" y="423"/>
                    </a:lnTo>
                    <a:lnTo>
                      <a:pt x="239" y="437"/>
                    </a:lnTo>
                    <a:lnTo>
                      <a:pt x="247" y="451"/>
                    </a:lnTo>
                    <a:lnTo>
                      <a:pt x="251" y="463"/>
                    </a:lnTo>
                    <a:lnTo>
                      <a:pt x="253" y="480"/>
                    </a:lnTo>
                    <a:lnTo>
                      <a:pt x="255" y="498"/>
                    </a:lnTo>
                    <a:lnTo>
                      <a:pt x="257" y="522"/>
                    </a:lnTo>
                    <a:lnTo>
                      <a:pt x="259" y="548"/>
                    </a:lnTo>
                    <a:lnTo>
                      <a:pt x="259" y="571"/>
                    </a:lnTo>
                    <a:lnTo>
                      <a:pt x="257" y="585"/>
                    </a:lnTo>
                    <a:lnTo>
                      <a:pt x="251" y="600"/>
                    </a:lnTo>
                    <a:lnTo>
                      <a:pt x="245" y="614"/>
                    </a:lnTo>
                    <a:lnTo>
                      <a:pt x="241" y="628"/>
                    </a:lnTo>
                    <a:lnTo>
                      <a:pt x="239" y="642"/>
                    </a:lnTo>
                    <a:lnTo>
                      <a:pt x="241" y="654"/>
                    </a:lnTo>
                    <a:lnTo>
                      <a:pt x="247" y="661"/>
                    </a:lnTo>
                    <a:lnTo>
                      <a:pt x="253" y="665"/>
                    </a:lnTo>
                    <a:lnTo>
                      <a:pt x="257" y="675"/>
                    </a:lnTo>
                    <a:lnTo>
                      <a:pt x="259" y="689"/>
                    </a:lnTo>
                    <a:lnTo>
                      <a:pt x="261" y="703"/>
                    </a:lnTo>
                    <a:lnTo>
                      <a:pt x="267" y="717"/>
                    </a:lnTo>
                    <a:lnTo>
                      <a:pt x="275" y="729"/>
                    </a:lnTo>
                    <a:lnTo>
                      <a:pt x="283" y="733"/>
                    </a:lnTo>
                    <a:lnTo>
                      <a:pt x="293" y="740"/>
                    </a:lnTo>
                    <a:lnTo>
                      <a:pt x="305" y="748"/>
                    </a:lnTo>
                    <a:lnTo>
                      <a:pt x="319" y="755"/>
                    </a:lnTo>
                    <a:lnTo>
                      <a:pt x="334" y="759"/>
                    </a:lnTo>
                    <a:lnTo>
                      <a:pt x="346" y="759"/>
                    </a:lnTo>
                    <a:lnTo>
                      <a:pt x="356" y="759"/>
                    </a:lnTo>
                    <a:lnTo>
                      <a:pt x="364" y="752"/>
                    </a:lnTo>
                    <a:lnTo>
                      <a:pt x="370" y="743"/>
                    </a:lnTo>
                    <a:lnTo>
                      <a:pt x="378" y="731"/>
                    </a:lnTo>
                    <a:lnTo>
                      <a:pt x="390" y="719"/>
                    </a:lnTo>
                    <a:lnTo>
                      <a:pt x="402" y="708"/>
                    </a:lnTo>
                    <a:lnTo>
                      <a:pt x="414" y="693"/>
                    </a:lnTo>
                    <a:lnTo>
                      <a:pt x="426" y="679"/>
                    </a:lnTo>
                    <a:lnTo>
                      <a:pt x="438" y="668"/>
                    </a:lnTo>
                    <a:lnTo>
                      <a:pt x="448" y="656"/>
                    </a:lnTo>
                    <a:lnTo>
                      <a:pt x="456" y="644"/>
                    </a:lnTo>
                    <a:lnTo>
                      <a:pt x="464" y="632"/>
                    </a:lnTo>
                    <a:lnTo>
                      <a:pt x="472" y="618"/>
                    </a:lnTo>
                    <a:lnTo>
                      <a:pt x="480" y="604"/>
                    </a:lnTo>
                    <a:lnTo>
                      <a:pt x="488" y="590"/>
                    </a:lnTo>
                    <a:lnTo>
                      <a:pt x="497" y="578"/>
                    </a:lnTo>
                    <a:lnTo>
                      <a:pt x="507" y="569"/>
                    </a:lnTo>
                    <a:lnTo>
                      <a:pt x="517" y="564"/>
                    </a:lnTo>
                    <a:lnTo>
                      <a:pt x="527" y="562"/>
                    </a:lnTo>
                    <a:lnTo>
                      <a:pt x="539" y="560"/>
                    </a:lnTo>
                    <a:lnTo>
                      <a:pt x="549" y="557"/>
                    </a:lnTo>
                    <a:lnTo>
                      <a:pt x="559" y="555"/>
                    </a:lnTo>
                    <a:lnTo>
                      <a:pt x="567" y="553"/>
                    </a:lnTo>
                    <a:lnTo>
                      <a:pt x="577" y="548"/>
                    </a:lnTo>
                    <a:lnTo>
                      <a:pt x="585" y="543"/>
                    </a:lnTo>
                    <a:lnTo>
                      <a:pt x="591" y="538"/>
                    </a:lnTo>
                    <a:lnTo>
                      <a:pt x="603" y="529"/>
                    </a:lnTo>
                    <a:lnTo>
                      <a:pt x="613" y="522"/>
                    </a:lnTo>
                    <a:lnTo>
                      <a:pt x="621" y="515"/>
                    </a:lnTo>
                    <a:lnTo>
                      <a:pt x="633" y="508"/>
                    </a:lnTo>
                    <a:lnTo>
                      <a:pt x="643" y="498"/>
                    </a:lnTo>
                    <a:lnTo>
                      <a:pt x="651" y="487"/>
                    </a:lnTo>
                    <a:lnTo>
                      <a:pt x="657" y="477"/>
                    </a:lnTo>
                    <a:lnTo>
                      <a:pt x="657" y="468"/>
                    </a:lnTo>
                    <a:lnTo>
                      <a:pt x="653" y="461"/>
                    </a:lnTo>
                    <a:lnTo>
                      <a:pt x="645" y="454"/>
                    </a:lnTo>
                    <a:lnTo>
                      <a:pt x="637" y="447"/>
                    </a:lnTo>
                    <a:lnTo>
                      <a:pt x="631" y="444"/>
                    </a:lnTo>
                    <a:lnTo>
                      <a:pt x="623" y="442"/>
                    </a:lnTo>
                    <a:lnTo>
                      <a:pt x="611" y="437"/>
                    </a:lnTo>
                    <a:lnTo>
                      <a:pt x="603" y="433"/>
                    </a:lnTo>
                    <a:lnTo>
                      <a:pt x="603" y="421"/>
                    </a:lnTo>
                    <a:lnTo>
                      <a:pt x="609" y="407"/>
                    </a:lnTo>
                    <a:lnTo>
                      <a:pt x="615" y="393"/>
                    </a:lnTo>
                    <a:lnTo>
                      <a:pt x="621" y="386"/>
                    </a:lnTo>
                    <a:lnTo>
                      <a:pt x="631" y="388"/>
                    </a:lnTo>
                    <a:lnTo>
                      <a:pt x="643" y="393"/>
                    </a:lnTo>
                    <a:lnTo>
                      <a:pt x="659" y="395"/>
                    </a:lnTo>
                    <a:lnTo>
                      <a:pt x="672" y="397"/>
                    </a:lnTo>
                    <a:lnTo>
                      <a:pt x="678" y="397"/>
                    </a:lnTo>
                    <a:lnTo>
                      <a:pt x="678" y="397"/>
                    </a:lnTo>
                    <a:lnTo>
                      <a:pt x="680" y="395"/>
                    </a:lnTo>
                    <a:lnTo>
                      <a:pt x="684" y="388"/>
                    </a:lnTo>
                    <a:lnTo>
                      <a:pt x="686" y="376"/>
                    </a:lnTo>
                    <a:lnTo>
                      <a:pt x="690" y="357"/>
                    </a:lnTo>
                    <a:lnTo>
                      <a:pt x="694" y="339"/>
                    </a:lnTo>
                    <a:lnTo>
                      <a:pt x="696" y="322"/>
                    </a:lnTo>
                    <a:lnTo>
                      <a:pt x="694" y="308"/>
                    </a:lnTo>
                    <a:lnTo>
                      <a:pt x="692" y="292"/>
                    </a:lnTo>
                    <a:lnTo>
                      <a:pt x="688" y="273"/>
                    </a:lnTo>
                    <a:lnTo>
                      <a:pt x="688" y="249"/>
                    </a:lnTo>
                    <a:lnTo>
                      <a:pt x="692" y="224"/>
                    </a:lnTo>
                    <a:lnTo>
                      <a:pt x="700" y="202"/>
                    </a:lnTo>
                    <a:lnTo>
                      <a:pt x="706" y="186"/>
                    </a:lnTo>
                    <a:lnTo>
                      <a:pt x="714" y="174"/>
                    </a:lnTo>
                    <a:lnTo>
                      <a:pt x="724" y="162"/>
                    </a:lnTo>
                    <a:lnTo>
                      <a:pt x="730" y="155"/>
                    </a:lnTo>
                    <a:lnTo>
                      <a:pt x="738" y="148"/>
                    </a:lnTo>
                    <a:lnTo>
                      <a:pt x="746" y="141"/>
                    </a:lnTo>
                    <a:lnTo>
                      <a:pt x="756" y="134"/>
                    </a:lnTo>
                    <a:lnTo>
                      <a:pt x="764" y="127"/>
                    </a:lnTo>
                    <a:lnTo>
                      <a:pt x="772" y="120"/>
                    </a:lnTo>
                    <a:lnTo>
                      <a:pt x="780" y="111"/>
                    </a:lnTo>
                    <a:lnTo>
                      <a:pt x="784" y="104"/>
                    </a:lnTo>
                    <a:lnTo>
                      <a:pt x="786" y="90"/>
                    </a:lnTo>
                    <a:lnTo>
                      <a:pt x="780" y="83"/>
                    </a:lnTo>
                    <a:lnTo>
                      <a:pt x="770" y="83"/>
                    </a:lnTo>
                    <a:lnTo>
                      <a:pt x="758" y="85"/>
                    </a:lnTo>
                    <a:lnTo>
                      <a:pt x="746" y="85"/>
                    </a:lnTo>
                    <a:lnTo>
                      <a:pt x="732" y="83"/>
                    </a:lnTo>
                    <a:lnTo>
                      <a:pt x="718" y="80"/>
                    </a:lnTo>
                    <a:lnTo>
                      <a:pt x="708" y="78"/>
                    </a:lnTo>
                    <a:lnTo>
                      <a:pt x="698" y="78"/>
                    </a:lnTo>
                    <a:lnTo>
                      <a:pt x="690" y="78"/>
                    </a:lnTo>
                    <a:lnTo>
                      <a:pt x="684" y="85"/>
                    </a:lnTo>
                    <a:lnTo>
                      <a:pt x="678" y="94"/>
                    </a:lnTo>
                    <a:lnTo>
                      <a:pt x="674" y="99"/>
                    </a:lnTo>
                    <a:lnTo>
                      <a:pt x="668" y="101"/>
                    </a:lnTo>
                    <a:lnTo>
                      <a:pt x="659" y="104"/>
                    </a:lnTo>
                    <a:lnTo>
                      <a:pt x="651" y="106"/>
                    </a:lnTo>
                    <a:lnTo>
                      <a:pt x="641" y="106"/>
                    </a:lnTo>
                    <a:lnTo>
                      <a:pt x="633" y="106"/>
                    </a:lnTo>
                    <a:lnTo>
                      <a:pt x="623" y="106"/>
                    </a:lnTo>
                    <a:lnTo>
                      <a:pt x="615" y="106"/>
                    </a:lnTo>
                    <a:lnTo>
                      <a:pt x="599" y="104"/>
                    </a:lnTo>
                    <a:lnTo>
                      <a:pt x="583" y="101"/>
                    </a:lnTo>
                    <a:lnTo>
                      <a:pt x="569" y="99"/>
                    </a:lnTo>
                    <a:lnTo>
                      <a:pt x="557" y="99"/>
                    </a:lnTo>
                    <a:lnTo>
                      <a:pt x="551" y="99"/>
                    </a:lnTo>
                    <a:lnTo>
                      <a:pt x="555" y="97"/>
                    </a:lnTo>
                    <a:lnTo>
                      <a:pt x="565" y="92"/>
                    </a:lnTo>
                    <a:lnTo>
                      <a:pt x="577" y="80"/>
                    </a:lnTo>
                    <a:lnTo>
                      <a:pt x="589" y="68"/>
                    </a:lnTo>
                    <a:lnTo>
                      <a:pt x="601" y="61"/>
                    </a:lnTo>
                    <a:lnTo>
                      <a:pt x="613" y="59"/>
                    </a:lnTo>
                    <a:lnTo>
                      <a:pt x="625" y="57"/>
                    </a:lnTo>
                    <a:lnTo>
                      <a:pt x="639" y="57"/>
                    </a:lnTo>
                    <a:lnTo>
                      <a:pt x="657" y="59"/>
                    </a:lnTo>
                    <a:lnTo>
                      <a:pt x="672" y="64"/>
                    </a:lnTo>
                    <a:lnTo>
                      <a:pt x="678" y="64"/>
                    </a:lnTo>
                    <a:lnTo>
                      <a:pt x="668" y="45"/>
                    </a:lnTo>
                    <a:lnTo>
                      <a:pt x="653" y="26"/>
                    </a:lnTo>
                    <a:lnTo>
                      <a:pt x="639" y="14"/>
                    </a:lnTo>
                    <a:lnTo>
                      <a:pt x="627" y="7"/>
                    </a:lnTo>
                    <a:lnTo>
                      <a:pt x="621" y="5"/>
                    </a:lnTo>
                    <a:lnTo>
                      <a:pt x="611" y="5"/>
                    </a:lnTo>
                    <a:lnTo>
                      <a:pt x="601" y="3"/>
                    </a:lnTo>
                    <a:lnTo>
                      <a:pt x="589" y="0"/>
                    </a:lnTo>
                    <a:lnTo>
                      <a:pt x="577" y="0"/>
                    </a:lnTo>
                    <a:lnTo>
                      <a:pt x="563" y="0"/>
                    </a:lnTo>
                    <a:lnTo>
                      <a:pt x="549" y="0"/>
                    </a:lnTo>
                    <a:lnTo>
                      <a:pt x="535" y="3"/>
                    </a:lnTo>
                    <a:lnTo>
                      <a:pt x="521" y="5"/>
                    </a:lnTo>
                    <a:lnTo>
                      <a:pt x="507" y="7"/>
                    </a:lnTo>
                    <a:lnTo>
                      <a:pt x="490" y="7"/>
                    </a:lnTo>
                    <a:lnTo>
                      <a:pt x="476" y="7"/>
                    </a:lnTo>
                    <a:lnTo>
                      <a:pt x="462" y="10"/>
                    </a:lnTo>
                    <a:lnTo>
                      <a:pt x="450" y="10"/>
                    </a:lnTo>
                    <a:lnTo>
                      <a:pt x="440" y="10"/>
                    </a:lnTo>
                    <a:lnTo>
                      <a:pt x="432" y="12"/>
                    </a:lnTo>
                    <a:lnTo>
                      <a:pt x="418" y="19"/>
                    </a:lnTo>
                    <a:lnTo>
                      <a:pt x="406" y="26"/>
                    </a:lnTo>
                    <a:lnTo>
                      <a:pt x="394" y="33"/>
                    </a:lnTo>
                    <a:lnTo>
                      <a:pt x="382" y="36"/>
                    </a:lnTo>
                    <a:lnTo>
                      <a:pt x="372" y="36"/>
                    </a:lnTo>
                    <a:lnTo>
                      <a:pt x="366" y="38"/>
                    </a:lnTo>
                    <a:lnTo>
                      <a:pt x="360" y="43"/>
                    </a:lnTo>
                    <a:lnTo>
                      <a:pt x="350" y="47"/>
                    </a:lnTo>
                    <a:lnTo>
                      <a:pt x="344" y="54"/>
                    </a:lnTo>
                    <a:lnTo>
                      <a:pt x="346" y="61"/>
                    </a:lnTo>
                    <a:lnTo>
                      <a:pt x="352" y="73"/>
                    </a:lnTo>
                    <a:lnTo>
                      <a:pt x="356" y="85"/>
                    </a:lnTo>
                    <a:lnTo>
                      <a:pt x="354" y="92"/>
                    </a:lnTo>
                    <a:lnTo>
                      <a:pt x="346" y="92"/>
                    </a:lnTo>
                    <a:lnTo>
                      <a:pt x="334" y="92"/>
                    </a:lnTo>
                    <a:lnTo>
                      <a:pt x="319" y="94"/>
                    </a:lnTo>
                    <a:lnTo>
                      <a:pt x="305" y="99"/>
                    </a:lnTo>
                    <a:lnTo>
                      <a:pt x="295" y="99"/>
                    </a:lnTo>
                    <a:lnTo>
                      <a:pt x="285" y="99"/>
                    </a:lnTo>
                    <a:lnTo>
                      <a:pt x="277" y="97"/>
                    </a:lnTo>
                    <a:lnTo>
                      <a:pt x="267" y="97"/>
                    </a:lnTo>
                    <a:lnTo>
                      <a:pt x="253" y="99"/>
                    </a:lnTo>
                    <a:lnTo>
                      <a:pt x="241" y="101"/>
                    </a:lnTo>
                    <a:lnTo>
                      <a:pt x="235" y="104"/>
                    </a:lnTo>
                    <a:lnTo>
                      <a:pt x="229" y="104"/>
                    </a:lnTo>
                    <a:lnTo>
                      <a:pt x="215" y="101"/>
                    </a:lnTo>
                    <a:lnTo>
                      <a:pt x="197" y="101"/>
                    </a:lnTo>
                    <a:lnTo>
                      <a:pt x="181" y="106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4" name=""/>
              <p:cNvSpPr/>
              <p:nvPr/>
            </p:nvSpPr>
            <p:spPr>
              <a:xfrm>
                <a:off x="2026800" y="1582560"/>
                <a:ext cx="716760" cy="406440"/>
              </a:xfrm>
              <a:custGeom>
                <a:avLst/>
                <a:gdLst/>
                <a:ahLst/>
                <a:rect l="l" t="t" r="r" b="b"/>
                <a:pathLst>
                  <a:path w="424" h="256">
                    <a:moveTo>
                      <a:pt x="424" y="26"/>
                    </a:moveTo>
                    <a:lnTo>
                      <a:pt x="422" y="23"/>
                    </a:lnTo>
                    <a:lnTo>
                      <a:pt x="410" y="23"/>
                    </a:lnTo>
                    <a:lnTo>
                      <a:pt x="390" y="23"/>
                    </a:lnTo>
                    <a:lnTo>
                      <a:pt x="368" y="23"/>
                    </a:lnTo>
                    <a:lnTo>
                      <a:pt x="344" y="21"/>
                    </a:lnTo>
                    <a:lnTo>
                      <a:pt x="322" y="21"/>
                    </a:lnTo>
                    <a:lnTo>
                      <a:pt x="302" y="18"/>
                    </a:lnTo>
                    <a:lnTo>
                      <a:pt x="290" y="16"/>
                    </a:lnTo>
                    <a:lnTo>
                      <a:pt x="278" y="11"/>
                    </a:lnTo>
                    <a:lnTo>
                      <a:pt x="259" y="9"/>
                    </a:lnTo>
                    <a:lnTo>
                      <a:pt x="237" y="4"/>
                    </a:lnTo>
                    <a:lnTo>
                      <a:pt x="213" y="2"/>
                    </a:lnTo>
                    <a:lnTo>
                      <a:pt x="189" y="0"/>
                    </a:lnTo>
                    <a:lnTo>
                      <a:pt x="169" y="2"/>
                    </a:lnTo>
                    <a:lnTo>
                      <a:pt x="151" y="4"/>
                    </a:lnTo>
                    <a:lnTo>
                      <a:pt x="139" y="9"/>
                    </a:lnTo>
                    <a:lnTo>
                      <a:pt x="129" y="16"/>
                    </a:lnTo>
                    <a:lnTo>
                      <a:pt x="117" y="21"/>
                    </a:lnTo>
                    <a:lnTo>
                      <a:pt x="104" y="23"/>
                    </a:lnTo>
                    <a:lnTo>
                      <a:pt x="92" y="26"/>
                    </a:lnTo>
                    <a:lnTo>
                      <a:pt x="80" y="30"/>
                    </a:lnTo>
                    <a:lnTo>
                      <a:pt x="68" y="33"/>
                    </a:lnTo>
                    <a:lnTo>
                      <a:pt x="58" y="35"/>
                    </a:lnTo>
                    <a:lnTo>
                      <a:pt x="50" y="37"/>
                    </a:lnTo>
                    <a:lnTo>
                      <a:pt x="36" y="42"/>
                    </a:lnTo>
                    <a:lnTo>
                      <a:pt x="20" y="42"/>
                    </a:lnTo>
                    <a:lnTo>
                      <a:pt x="8" y="42"/>
                    </a:lnTo>
                    <a:lnTo>
                      <a:pt x="0" y="49"/>
                    </a:lnTo>
                    <a:lnTo>
                      <a:pt x="2" y="61"/>
                    </a:lnTo>
                    <a:lnTo>
                      <a:pt x="10" y="70"/>
                    </a:lnTo>
                    <a:lnTo>
                      <a:pt x="22" y="77"/>
                    </a:lnTo>
                    <a:lnTo>
                      <a:pt x="32" y="84"/>
                    </a:lnTo>
                    <a:lnTo>
                      <a:pt x="42" y="89"/>
                    </a:lnTo>
                    <a:lnTo>
                      <a:pt x="54" y="91"/>
                    </a:lnTo>
                    <a:lnTo>
                      <a:pt x="68" y="96"/>
                    </a:lnTo>
                    <a:lnTo>
                      <a:pt x="80" y="103"/>
                    </a:lnTo>
                    <a:lnTo>
                      <a:pt x="92" y="115"/>
                    </a:lnTo>
                    <a:lnTo>
                      <a:pt x="102" y="129"/>
                    </a:lnTo>
                    <a:lnTo>
                      <a:pt x="104" y="143"/>
                    </a:lnTo>
                    <a:lnTo>
                      <a:pt x="92" y="155"/>
                    </a:lnTo>
                    <a:lnTo>
                      <a:pt x="74" y="167"/>
                    </a:lnTo>
                    <a:lnTo>
                      <a:pt x="64" y="183"/>
                    </a:lnTo>
                    <a:lnTo>
                      <a:pt x="58" y="197"/>
                    </a:lnTo>
                    <a:lnTo>
                      <a:pt x="56" y="204"/>
                    </a:lnTo>
                    <a:lnTo>
                      <a:pt x="52" y="244"/>
                    </a:lnTo>
                    <a:lnTo>
                      <a:pt x="106" y="244"/>
                    </a:lnTo>
                    <a:lnTo>
                      <a:pt x="111" y="246"/>
                    </a:lnTo>
                    <a:lnTo>
                      <a:pt x="119" y="251"/>
                    </a:lnTo>
                    <a:lnTo>
                      <a:pt x="129" y="256"/>
                    </a:lnTo>
                    <a:lnTo>
                      <a:pt x="139" y="253"/>
                    </a:lnTo>
                    <a:lnTo>
                      <a:pt x="145" y="249"/>
                    </a:lnTo>
                    <a:lnTo>
                      <a:pt x="153" y="244"/>
                    </a:lnTo>
                    <a:lnTo>
                      <a:pt x="163" y="237"/>
                    </a:lnTo>
                    <a:lnTo>
                      <a:pt x="173" y="228"/>
                    </a:lnTo>
                    <a:lnTo>
                      <a:pt x="185" y="221"/>
                    </a:lnTo>
                    <a:lnTo>
                      <a:pt x="193" y="214"/>
                    </a:lnTo>
                    <a:lnTo>
                      <a:pt x="199" y="206"/>
                    </a:lnTo>
                    <a:lnTo>
                      <a:pt x="201" y="202"/>
                    </a:lnTo>
                    <a:lnTo>
                      <a:pt x="201" y="192"/>
                    </a:lnTo>
                    <a:lnTo>
                      <a:pt x="199" y="181"/>
                    </a:lnTo>
                    <a:lnTo>
                      <a:pt x="201" y="167"/>
                    </a:lnTo>
                    <a:lnTo>
                      <a:pt x="203" y="152"/>
                    </a:lnTo>
                    <a:lnTo>
                      <a:pt x="209" y="136"/>
                    </a:lnTo>
                    <a:lnTo>
                      <a:pt x="217" y="120"/>
                    </a:lnTo>
                    <a:lnTo>
                      <a:pt x="225" y="110"/>
                    </a:lnTo>
                    <a:lnTo>
                      <a:pt x="235" y="108"/>
                    </a:lnTo>
                    <a:lnTo>
                      <a:pt x="247" y="115"/>
                    </a:lnTo>
                    <a:lnTo>
                      <a:pt x="257" y="127"/>
                    </a:lnTo>
                    <a:lnTo>
                      <a:pt x="265" y="138"/>
                    </a:lnTo>
                    <a:lnTo>
                      <a:pt x="269" y="152"/>
                    </a:lnTo>
                    <a:lnTo>
                      <a:pt x="271" y="162"/>
                    </a:lnTo>
                    <a:lnTo>
                      <a:pt x="276" y="167"/>
                    </a:lnTo>
                    <a:lnTo>
                      <a:pt x="284" y="169"/>
                    </a:lnTo>
                    <a:lnTo>
                      <a:pt x="298" y="162"/>
                    </a:lnTo>
                    <a:lnTo>
                      <a:pt x="310" y="152"/>
                    </a:lnTo>
                    <a:lnTo>
                      <a:pt x="320" y="138"/>
                    </a:lnTo>
                    <a:lnTo>
                      <a:pt x="332" y="120"/>
                    </a:lnTo>
                    <a:lnTo>
                      <a:pt x="346" y="101"/>
                    </a:lnTo>
                    <a:lnTo>
                      <a:pt x="360" y="80"/>
                    </a:lnTo>
                    <a:lnTo>
                      <a:pt x="378" y="58"/>
                    </a:lnTo>
                    <a:lnTo>
                      <a:pt x="400" y="40"/>
                    </a:lnTo>
                    <a:lnTo>
                      <a:pt x="424" y="26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5" name=""/>
              <p:cNvSpPr/>
              <p:nvPr/>
            </p:nvSpPr>
            <p:spPr>
              <a:xfrm>
                <a:off x="1394640" y="2212920"/>
                <a:ext cx="360360" cy="204840"/>
              </a:xfrm>
              <a:custGeom>
                <a:avLst/>
                <a:gdLst/>
                <a:ahLst/>
                <a:rect l="l" t="t" r="r" b="b"/>
                <a:pathLst>
                  <a:path w="213" h="129">
                    <a:moveTo>
                      <a:pt x="22" y="9"/>
                    </a:moveTo>
                    <a:lnTo>
                      <a:pt x="32" y="4"/>
                    </a:lnTo>
                    <a:lnTo>
                      <a:pt x="44" y="0"/>
                    </a:lnTo>
                    <a:lnTo>
                      <a:pt x="58" y="0"/>
                    </a:lnTo>
                    <a:lnTo>
                      <a:pt x="70" y="0"/>
                    </a:lnTo>
                    <a:lnTo>
                      <a:pt x="84" y="2"/>
                    </a:lnTo>
                    <a:lnTo>
                      <a:pt x="94" y="4"/>
                    </a:lnTo>
                    <a:lnTo>
                      <a:pt x="104" y="9"/>
                    </a:lnTo>
                    <a:lnTo>
                      <a:pt x="112" y="14"/>
                    </a:lnTo>
                    <a:lnTo>
                      <a:pt x="118" y="19"/>
                    </a:lnTo>
                    <a:lnTo>
                      <a:pt x="124" y="26"/>
                    </a:lnTo>
                    <a:lnTo>
                      <a:pt x="130" y="30"/>
                    </a:lnTo>
                    <a:lnTo>
                      <a:pt x="138" y="35"/>
                    </a:lnTo>
                    <a:lnTo>
                      <a:pt x="146" y="40"/>
                    </a:lnTo>
                    <a:lnTo>
                      <a:pt x="157" y="44"/>
                    </a:lnTo>
                    <a:lnTo>
                      <a:pt x="165" y="47"/>
                    </a:lnTo>
                    <a:lnTo>
                      <a:pt x="175" y="47"/>
                    </a:lnTo>
                    <a:lnTo>
                      <a:pt x="191" y="54"/>
                    </a:lnTo>
                    <a:lnTo>
                      <a:pt x="203" y="70"/>
                    </a:lnTo>
                    <a:lnTo>
                      <a:pt x="211" y="89"/>
                    </a:lnTo>
                    <a:lnTo>
                      <a:pt x="213" y="96"/>
                    </a:lnTo>
                    <a:lnTo>
                      <a:pt x="211" y="96"/>
                    </a:lnTo>
                    <a:lnTo>
                      <a:pt x="207" y="98"/>
                    </a:lnTo>
                    <a:lnTo>
                      <a:pt x="199" y="101"/>
                    </a:lnTo>
                    <a:lnTo>
                      <a:pt x="191" y="106"/>
                    </a:lnTo>
                    <a:lnTo>
                      <a:pt x="181" y="108"/>
                    </a:lnTo>
                    <a:lnTo>
                      <a:pt x="169" y="108"/>
                    </a:lnTo>
                    <a:lnTo>
                      <a:pt x="159" y="110"/>
                    </a:lnTo>
                    <a:lnTo>
                      <a:pt x="148" y="108"/>
                    </a:lnTo>
                    <a:lnTo>
                      <a:pt x="138" y="106"/>
                    </a:lnTo>
                    <a:lnTo>
                      <a:pt x="126" y="108"/>
                    </a:lnTo>
                    <a:lnTo>
                      <a:pt x="114" y="110"/>
                    </a:lnTo>
                    <a:lnTo>
                      <a:pt x="102" y="115"/>
                    </a:lnTo>
                    <a:lnTo>
                      <a:pt x="90" y="120"/>
                    </a:lnTo>
                    <a:lnTo>
                      <a:pt x="82" y="122"/>
                    </a:lnTo>
                    <a:lnTo>
                      <a:pt x="76" y="127"/>
                    </a:lnTo>
                    <a:lnTo>
                      <a:pt x="74" y="127"/>
                    </a:lnTo>
                    <a:lnTo>
                      <a:pt x="64" y="129"/>
                    </a:lnTo>
                    <a:lnTo>
                      <a:pt x="46" y="129"/>
                    </a:lnTo>
                    <a:lnTo>
                      <a:pt x="26" y="129"/>
                    </a:lnTo>
                    <a:lnTo>
                      <a:pt x="16" y="120"/>
                    </a:lnTo>
                    <a:lnTo>
                      <a:pt x="20" y="103"/>
                    </a:lnTo>
                    <a:lnTo>
                      <a:pt x="30" y="84"/>
                    </a:lnTo>
                    <a:lnTo>
                      <a:pt x="38" y="70"/>
                    </a:lnTo>
                    <a:lnTo>
                      <a:pt x="42" y="66"/>
                    </a:lnTo>
                    <a:lnTo>
                      <a:pt x="0" y="33"/>
                    </a:lnTo>
                    <a:lnTo>
                      <a:pt x="0" y="33"/>
                    </a:lnTo>
                    <a:lnTo>
                      <a:pt x="2" y="28"/>
                    </a:lnTo>
                    <a:lnTo>
                      <a:pt x="8" y="21"/>
                    </a:lnTo>
                    <a:lnTo>
                      <a:pt x="22" y="9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6" name=""/>
              <p:cNvSpPr/>
              <p:nvPr/>
            </p:nvSpPr>
            <p:spPr>
              <a:xfrm>
                <a:off x="3553560" y="2442960"/>
                <a:ext cx="277560" cy="160560"/>
              </a:xfrm>
              <a:custGeom>
                <a:avLst/>
                <a:gdLst/>
                <a:ahLst/>
                <a:rect l="l" t="t" r="r" b="b"/>
                <a:pathLst>
                  <a:path w="165" h="101">
                    <a:moveTo>
                      <a:pt x="65" y="31"/>
                    </a:moveTo>
                    <a:lnTo>
                      <a:pt x="67" y="43"/>
                    </a:lnTo>
                    <a:lnTo>
                      <a:pt x="75" y="45"/>
                    </a:lnTo>
                    <a:lnTo>
                      <a:pt x="87" y="40"/>
                    </a:lnTo>
                    <a:lnTo>
                      <a:pt x="99" y="31"/>
                    </a:lnTo>
                    <a:lnTo>
                      <a:pt x="113" y="22"/>
                    </a:lnTo>
                    <a:lnTo>
                      <a:pt x="127" y="10"/>
                    </a:lnTo>
                    <a:lnTo>
                      <a:pt x="139" y="5"/>
                    </a:lnTo>
                    <a:lnTo>
                      <a:pt x="149" y="5"/>
                    </a:lnTo>
                    <a:lnTo>
                      <a:pt x="161" y="22"/>
                    </a:lnTo>
                    <a:lnTo>
                      <a:pt x="165" y="45"/>
                    </a:lnTo>
                    <a:lnTo>
                      <a:pt x="165" y="64"/>
                    </a:lnTo>
                    <a:lnTo>
                      <a:pt x="165" y="73"/>
                    </a:lnTo>
                    <a:lnTo>
                      <a:pt x="161" y="78"/>
                    </a:lnTo>
                    <a:lnTo>
                      <a:pt x="151" y="85"/>
                    </a:lnTo>
                    <a:lnTo>
                      <a:pt x="133" y="94"/>
                    </a:lnTo>
                    <a:lnTo>
                      <a:pt x="113" y="99"/>
                    </a:lnTo>
                    <a:lnTo>
                      <a:pt x="101" y="99"/>
                    </a:lnTo>
                    <a:lnTo>
                      <a:pt x="89" y="99"/>
                    </a:lnTo>
                    <a:lnTo>
                      <a:pt x="77" y="101"/>
                    </a:lnTo>
                    <a:lnTo>
                      <a:pt x="65" y="99"/>
                    </a:lnTo>
                    <a:lnTo>
                      <a:pt x="55" y="99"/>
                    </a:lnTo>
                    <a:lnTo>
                      <a:pt x="47" y="97"/>
                    </a:lnTo>
                    <a:lnTo>
                      <a:pt x="43" y="94"/>
                    </a:lnTo>
                    <a:lnTo>
                      <a:pt x="39" y="87"/>
                    </a:lnTo>
                    <a:lnTo>
                      <a:pt x="30" y="76"/>
                    </a:lnTo>
                    <a:lnTo>
                      <a:pt x="16" y="64"/>
                    </a:lnTo>
                    <a:lnTo>
                      <a:pt x="6" y="59"/>
                    </a:lnTo>
                    <a:lnTo>
                      <a:pt x="0" y="57"/>
                    </a:lnTo>
                    <a:lnTo>
                      <a:pt x="0" y="50"/>
                    </a:lnTo>
                    <a:lnTo>
                      <a:pt x="2" y="31"/>
                    </a:lnTo>
                    <a:lnTo>
                      <a:pt x="10" y="12"/>
                    </a:lnTo>
                    <a:lnTo>
                      <a:pt x="22" y="0"/>
                    </a:lnTo>
                    <a:lnTo>
                      <a:pt x="39" y="0"/>
                    </a:lnTo>
                    <a:lnTo>
                      <a:pt x="51" y="5"/>
                    </a:lnTo>
                    <a:lnTo>
                      <a:pt x="61" y="17"/>
                    </a:lnTo>
                    <a:lnTo>
                      <a:pt x="65" y="31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7" name=""/>
              <p:cNvSpPr/>
              <p:nvPr/>
            </p:nvSpPr>
            <p:spPr>
              <a:xfrm>
                <a:off x="4304160" y="1881000"/>
                <a:ext cx="4458600" cy="1305000"/>
              </a:xfrm>
              <a:custGeom>
                <a:avLst/>
                <a:gdLst/>
                <a:ahLst/>
                <a:rect l="l" t="t" r="r" b="b"/>
                <a:pathLst>
                  <a:path w="2638" h="822">
                    <a:moveTo>
                      <a:pt x="1950" y="822"/>
                    </a:moveTo>
                    <a:lnTo>
                      <a:pt x="1962" y="796"/>
                    </a:lnTo>
                    <a:lnTo>
                      <a:pt x="1974" y="763"/>
                    </a:lnTo>
                    <a:lnTo>
                      <a:pt x="1984" y="733"/>
                    </a:lnTo>
                    <a:lnTo>
                      <a:pt x="1992" y="714"/>
                    </a:lnTo>
                    <a:lnTo>
                      <a:pt x="1994" y="695"/>
                    </a:lnTo>
                    <a:lnTo>
                      <a:pt x="1988" y="672"/>
                    </a:lnTo>
                    <a:lnTo>
                      <a:pt x="1974" y="653"/>
                    </a:lnTo>
                    <a:lnTo>
                      <a:pt x="1950" y="646"/>
                    </a:lnTo>
                    <a:lnTo>
                      <a:pt x="1930" y="641"/>
                    </a:lnTo>
                    <a:lnTo>
                      <a:pt x="1928" y="627"/>
                    </a:lnTo>
                    <a:lnTo>
                      <a:pt x="1938" y="608"/>
                    </a:lnTo>
                    <a:lnTo>
                      <a:pt x="1956" y="585"/>
                    </a:lnTo>
                    <a:lnTo>
                      <a:pt x="1968" y="573"/>
                    </a:lnTo>
                    <a:lnTo>
                      <a:pt x="1982" y="559"/>
                    </a:lnTo>
                    <a:lnTo>
                      <a:pt x="1998" y="547"/>
                    </a:lnTo>
                    <a:lnTo>
                      <a:pt x="2014" y="535"/>
                    </a:lnTo>
                    <a:lnTo>
                      <a:pt x="2028" y="526"/>
                    </a:lnTo>
                    <a:lnTo>
                      <a:pt x="2042" y="519"/>
                    </a:lnTo>
                    <a:lnTo>
                      <a:pt x="2052" y="519"/>
                    </a:lnTo>
                    <a:lnTo>
                      <a:pt x="2056" y="521"/>
                    </a:lnTo>
                    <a:lnTo>
                      <a:pt x="2062" y="538"/>
                    </a:lnTo>
                    <a:lnTo>
                      <a:pt x="2073" y="552"/>
                    </a:lnTo>
                    <a:lnTo>
                      <a:pt x="2083" y="559"/>
                    </a:lnTo>
                    <a:lnTo>
                      <a:pt x="2093" y="554"/>
                    </a:lnTo>
                    <a:lnTo>
                      <a:pt x="2107" y="540"/>
                    </a:lnTo>
                    <a:lnTo>
                      <a:pt x="2125" y="531"/>
                    </a:lnTo>
                    <a:lnTo>
                      <a:pt x="2143" y="531"/>
                    </a:lnTo>
                    <a:lnTo>
                      <a:pt x="2151" y="540"/>
                    </a:lnTo>
                    <a:lnTo>
                      <a:pt x="2153" y="557"/>
                    </a:lnTo>
                    <a:lnTo>
                      <a:pt x="2159" y="568"/>
                    </a:lnTo>
                    <a:lnTo>
                      <a:pt x="2169" y="571"/>
                    </a:lnTo>
                    <a:lnTo>
                      <a:pt x="2183" y="559"/>
                    </a:lnTo>
                    <a:lnTo>
                      <a:pt x="2191" y="547"/>
                    </a:lnTo>
                    <a:lnTo>
                      <a:pt x="2201" y="533"/>
                    </a:lnTo>
                    <a:lnTo>
                      <a:pt x="2211" y="519"/>
                    </a:lnTo>
                    <a:lnTo>
                      <a:pt x="2223" y="505"/>
                    </a:lnTo>
                    <a:lnTo>
                      <a:pt x="2233" y="493"/>
                    </a:lnTo>
                    <a:lnTo>
                      <a:pt x="2244" y="486"/>
                    </a:lnTo>
                    <a:lnTo>
                      <a:pt x="2254" y="484"/>
                    </a:lnTo>
                    <a:lnTo>
                      <a:pt x="2262" y="491"/>
                    </a:lnTo>
                    <a:lnTo>
                      <a:pt x="2272" y="510"/>
                    </a:lnTo>
                    <a:lnTo>
                      <a:pt x="2272" y="521"/>
                    </a:lnTo>
                    <a:lnTo>
                      <a:pt x="2264" y="531"/>
                    </a:lnTo>
                    <a:lnTo>
                      <a:pt x="2252" y="547"/>
                    </a:lnTo>
                    <a:lnTo>
                      <a:pt x="2244" y="557"/>
                    </a:lnTo>
                    <a:lnTo>
                      <a:pt x="2233" y="566"/>
                    </a:lnTo>
                    <a:lnTo>
                      <a:pt x="2223" y="573"/>
                    </a:lnTo>
                    <a:lnTo>
                      <a:pt x="2213" y="580"/>
                    </a:lnTo>
                    <a:lnTo>
                      <a:pt x="2203" y="589"/>
                    </a:lnTo>
                    <a:lnTo>
                      <a:pt x="2195" y="596"/>
                    </a:lnTo>
                    <a:lnTo>
                      <a:pt x="2191" y="606"/>
                    </a:lnTo>
                    <a:lnTo>
                      <a:pt x="2193" y="615"/>
                    </a:lnTo>
                    <a:lnTo>
                      <a:pt x="2199" y="643"/>
                    </a:lnTo>
                    <a:lnTo>
                      <a:pt x="2203" y="679"/>
                    </a:lnTo>
                    <a:lnTo>
                      <a:pt x="2207" y="709"/>
                    </a:lnTo>
                    <a:lnTo>
                      <a:pt x="2219" y="726"/>
                    </a:lnTo>
                    <a:lnTo>
                      <a:pt x="2227" y="726"/>
                    </a:lnTo>
                    <a:lnTo>
                      <a:pt x="2238" y="721"/>
                    </a:lnTo>
                    <a:lnTo>
                      <a:pt x="2248" y="712"/>
                    </a:lnTo>
                    <a:lnTo>
                      <a:pt x="2260" y="702"/>
                    </a:lnTo>
                    <a:lnTo>
                      <a:pt x="2270" y="688"/>
                    </a:lnTo>
                    <a:lnTo>
                      <a:pt x="2278" y="676"/>
                    </a:lnTo>
                    <a:lnTo>
                      <a:pt x="2288" y="667"/>
                    </a:lnTo>
                    <a:lnTo>
                      <a:pt x="2294" y="658"/>
                    </a:lnTo>
                    <a:lnTo>
                      <a:pt x="2304" y="641"/>
                    </a:lnTo>
                    <a:lnTo>
                      <a:pt x="2314" y="618"/>
                    </a:lnTo>
                    <a:lnTo>
                      <a:pt x="2318" y="596"/>
                    </a:lnTo>
                    <a:lnTo>
                      <a:pt x="2320" y="578"/>
                    </a:lnTo>
                    <a:lnTo>
                      <a:pt x="2324" y="564"/>
                    </a:lnTo>
                    <a:lnTo>
                      <a:pt x="2332" y="549"/>
                    </a:lnTo>
                    <a:lnTo>
                      <a:pt x="2350" y="538"/>
                    </a:lnTo>
                    <a:lnTo>
                      <a:pt x="2374" y="528"/>
                    </a:lnTo>
                    <a:lnTo>
                      <a:pt x="2390" y="524"/>
                    </a:lnTo>
                    <a:lnTo>
                      <a:pt x="2409" y="519"/>
                    </a:lnTo>
                    <a:lnTo>
                      <a:pt x="2429" y="512"/>
                    </a:lnTo>
                    <a:lnTo>
                      <a:pt x="2447" y="505"/>
                    </a:lnTo>
                    <a:lnTo>
                      <a:pt x="2467" y="498"/>
                    </a:lnTo>
                    <a:lnTo>
                      <a:pt x="2483" y="491"/>
                    </a:lnTo>
                    <a:lnTo>
                      <a:pt x="2495" y="481"/>
                    </a:lnTo>
                    <a:lnTo>
                      <a:pt x="2501" y="472"/>
                    </a:lnTo>
                    <a:lnTo>
                      <a:pt x="2511" y="453"/>
                    </a:lnTo>
                    <a:lnTo>
                      <a:pt x="2525" y="432"/>
                    </a:lnTo>
                    <a:lnTo>
                      <a:pt x="2537" y="418"/>
                    </a:lnTo>
                    <a:lnTo>
                      <a:pt x="2543" y="411"/>
                    </a:lnTo>
                    <a:lnTo>
                      <a:pt x="2608" y="467"/>
                    </a:lnTo>
                    <a:lnTo>
                      <a:pt x="2616" y="439"/>
                    </a:lnTo>
                    <a:lnTo>
                      <a:pt x="2628" y="404"/>
                    </a:lnTo>
                    <a:lnTo>
                      <a:pt x="2638" y="369"/>
                    </a:lnTo>
                    <a:lnTo>
                      <a:pt x="2634" y="350"/>
                    </a:lnTo>
                    <a:lnTo>
                      <a:pt x="2626" y="345"/>
                    </a:lnTo>
                    <a:lnTo>
                      <a:pt x="2618" y="345"/>
                    </a:lnTo>
                    <a:lnTo>
                      <a:pt x="2606" y="345"/>
                    </a:lnTo>
                    <a:lnTo>
                      <a:pt x="2596" y="347"/>
                    </a:lnTo>
                    <a:lnTo>
                      <a:pt x="2586" y="350"/>
                    </a:lnTo>
                    <a:lnTo>
                      <a:pt x="2578" y="352"/>
                    </a:lnTo>
                    <a:lnTo>
                      <a:pt x="2572" y="354"/>
                    </a:lnTo>
                    <a:lnTo>
                      <a:pt x="2570" y="354"/>
                    </a:lnTo>
                    <a:lnTo>
                      <a:pt x="2563" y="354"/>
                    </a:lnTo>
                    <a:lnTo>
                      <a:pt x="2549" y="350"/>
                    </a:lnTo>
                    <a:lnTo>
                      <a:pt x="2531" y="340"/>
                    </a:lnTo>
                    <a:lnTo>
                      <a:pt x="2517" y="324"/>
                    </a:lnTo>
                    <a:lnTo>
                      <a:pt x="2509" y="315"/>
                    </a:lnTo>
                    <a:lnTo>
                      <a:pt x="2497" y="305"/>
                    </a:lnTo>
                    <a:lnTo>
                      <a:pt x="2483" y="296"/>
                    </a:lnTo>
                    <a:lnTo>
                      <a:pt x="2467" y="286"/>
                    </a:lnTo>
                    <a:lnTo>
                      <a:pt x="2453" y="282"/>
                    </a:lnTo>
                    <a:lnTo>
                      <a:pt x="2439" y="279"/>
                    </a:lnTo>
                    <a:lnTo>
                      <a:pt x="2427" y="279"/>
                    </a:lnTo>
                    <a:lnTo>
                      <a:pt x="2421" y="286"/>
                    </a:lnTo>
                    <a:lnTo>
                      <a:pt x="2415" y="296"/>
                    </a:lnTo>
                    <a:lnTo>
                      <a:pt x="2403" y="300"/>
                    </a:lnTo>
                    <a:lnTo>
                      <a:pt x="2386" y="305"/>
                    </a:lnTo>
                    <a:lnTo>
                      <a:pt x="2368" y="305"/>
                    </a:lnTo>
                    <a:lnTo>
                      <a:pt x="2346" y="305"/>
                    </a:lnTo>
                    <a:lnTo>
                      <a:pt x="2324" y="300"/>
                    </a:lnTo>
                    <a:lnTo>
                      <a:pt x="2300" y="296"/>
                    </a:lnTo>
                    <a:lnTo>
                      <a:pt x="2278" y="286"/>
                    </a:lnTo>
                    <a:lnTo>
                      <a:pt x="2254" y="275"/>
                    </a:lnTo>
                    <a:lnTo>
                      <a:pt x="2227" y="260"/>
                    </a:lnTo>
                    <a:lnTo>
                      <a:pt x="2199" y="244"/>
                    </a:lnTo>
                    <a:lnTo>
                      <a:pt x="2173" y="230"/>
                    </a:lnTo>
                    <a:lnTo>
                      <a:pt x="2145" y="213"/>
                    </a:lnTo>
                    <a:lnTo>
                      <a:pt x="2123" y="202"/>
                    </a:lnTo>
                    <a:lnTo>
                      <a:pt x="2101" y="195"/>
                    </a:lnTo>
                    <a:lnTo>
                      <a:pt x="2087" y="195"/>
                    </a:lnTo>
                    <a:lnTo>
                      <a:pt x="2077" y="195"/>
                    </a:lnTo>
                    <a:lnTo>
                      <a:pt x="2070" y="188"/>
                    </a:lnTo>
                    <a:lnTo>
                      <a:pt x="2064" y="181"/>
                    </a:lnTo>
                    <a:lnTo>
                      <a:pt x="2058" y="171"/>
                    </a:lnTo>
                    <a:lnTo>
                      <a:pt x="2052" y="164"/>
                    </a:lnTo>
                    <a:lnTo>
                      <a:pt x="2044" y="159"/>
                    </a:lnTo>
                    <a:lnTo>
                      <a:pt x="2034" y="157"/>
                    </a:lnTo>
                    <a:lnTo>
                      <a:pt x="2018" y="164"/>
                    </a:lnTo>
                    <a:lnTo>
                      <a:pt x="2000" y="174"/>
                    </a:lnTo>
                    <a:lnTo>
                      <a:pt x="1980" y="185"/>
                    </a:lnTo>
                    <a:lnTo>
                      <a:pt x="1960" y="197"/>
                    </a:lnTo>
                    <a:lnTo>
                      <a:pt x="1938" y="206"/>
                    </a:lnTo>
                    <a:lnTo>
                      <a:pt x="1916" y="213"/>
                    </a:lnTo>
                    <a:lnTo>
                      <a:pt x="1891" y="216"/>
                    </a:lnTo>
                    <a:lnTo>
                      <a:pt x="1865" y="213"/>
                    </a:lnTo>
                    <a:lnTo>
                      <a:pt x="1839" y="206"/>
                    </a:lnTo>
                    <a:lnTo>
                      <a:pt x="1811" y="195"/>
                    </a:lnTo>
                    <a:lnTo>
                      <a:pt x="1783" y="183"/>
                    </a:lnTo>
                    <a:lnTo>
                      <a:pt x="1753" y="174"/>
                    </a:lnTo>
                    <a:lnTo>
                      <a:pt x="1726" y="164"/>
                    </a:lnTo>
                    <a:lnTo>
                      <a:pt x="1698" y="157"/>
                    </a:lnTo>
                    <a:lnTo>
                      <a:pt x="1674" y="152"/>
                    </a:lnTo>
                    <a:lnTo>
                      <a:pt x="1654" y="152"/>
                    </a:lnTo>
                    <a:lnTo>
                      <a:pt x="1636" y="157"/>
                    </a:lnTo>
                    <a:lnTo>
                      <a:pt x="1620" y="164"/>
                    </a:lnTo>
                    <a:lnTo>
                      <a:pt x="1600" y="169"/>
                    </a:lnTo>
                    <a:lnTo>
                      <a:pt x="1582" y="174"/>
                    </a:lnTo>
                    <a:lnTo>
                      <a:pt x="1561" y="176"/>
                    </a:lnTo>
                    <a:lnTo>
                      <a:pt x="1543" y="181"/>
                    </a:lnTo>
                    <a:lnTo>
                      <a:pt x="1529" y="181"/>
                    </a:lnTo>
                    <a:lnTo>
                      <a:pt x="1521" y="183"/>
                    </a:lnTo>
                    <a:lnTo>
                      <a:pt x="1517" y="183"/>
                    </a:lnTo>
                    <a:lnTo>
                      <a:pt x="1533" y="162"/>
                    </a:lnTo>
                    <a:lnTo>
                      <a:pt x="1537" y="138"/>
                    </a:lnTo>
                    <a:lnTo>
                      <a:pt x="1535" y="122"/>
                    </a:lnTo>
                    <a:lnTo>
                      <a:pt x="1533" y="115"/>
                    </a:lnTo>
                    <a:lnTo>
                      <a:pt x="1580" y="96"/>
                    </a:lnTo>
                    <a:lnTo>
                      <a:pt x="1559" y="80"/>
                    </a:lnTo>
                    <a:lnTo>
                      <a:pt x="1541" y="63"/>
                    </a:lnTo>
                    <a:lnTo>
                      <a:pt x="1523" y="44"/>
                    </a:lnTo>
                    <a:lnTo>
                      <a:pt x="1507" y="28"/>
                    </a:lnTo>
                    <a:lnTo>
                      <a:pt x="1491" y="14"/>
                    </a:lnTo>
                    <a:lnTo>
                      <a:pt x="1477" y="4"/>
                    </a:lnTo>
                    <a:lnTo>
                      <a:pt x="1463" y="0"/>
                    </a:lnTo>
                    <a:lnTo>
                      <a:pt x="1453" y="2"/>
                    </a:lnTo>
                    <a:lnTo>
                      <a:pt x="1443" y="9"/>
                    </a:lnTo>
                    <a:lnTo>
                      <a:pt x="1433" y="18"/>
                    </a:lnTo>
                    <a:lnTo>
                      <a:pt x="1423" y="28"/>
                    </a:lnTo>
                    <a:lnTo>
                      <a:pt x="1415" y="40"/>
                    </a:lnTo>
                    <a:lnTo>
                      <a:pt x="1404" y="49"/>
                    </a:lnTo>
                    <a:lnTo>
                      <a:pt x="1396" y="56"/>
                    </a:lnTo>
                    <a:lnTo>
                      <a:pt x="1386" y="65"/>
                    </a:lnTo>
                    <a:lnTo>
                      <a:pt x="1378" y="70"/>
                    </a:lnTo>
                    <a:lnTo>
                      <a:pt x="1366" y="68"/>
                    </a:lnTo>
                    <a:lnTo>
                      <a:pt x="1354" y="56"/>
                    </a:lnTo>
                    <a:lnTo>
                      <a:pt x="1340" y="47"/>
                    </a:lnTo>
                    <a:lnTo>
                      <a:pt x="1320" y="51"/>
                    </a:lnTo>
                    <a:lnTo>
                      <a:pt x="1308" y="61"/>
                    </a:lnTo>
                    <a:lnTo>
                      <a:pt x="1294" y="73"/>
                    </a:lnTo>
                    <a:lnTo>
                      <a:pt x="1280" y="82"/>
                    </a:lnTo>
                    <a:lnTo>
                      <a:pt x="1266" y="94"/>
                    </a:lnTo>
                    <a:lnTo>
                      <a:pt x="1250" y="103"/>
                    </a:lnTo>
                    <a:lnTo>
                      <a:pt x="1235" y="110"/>
                    </a:lnTo>
                    <a:lnTo>
                      <a:pt x="1219" y="117"/>
                    </a:lnTo>
                    <a:lnTo>
                      <a:pt x="1203" y="119"/>
                    </a:lnTo>
                    <a:lnTo>
                      <a:pt x="1189" y="124"/>
                    </a:lnTo>
                    <a:lnTo>
                      <a:pt x="1177" y="136"/>
                    </a:lnTo>
                    <a:lnTo>
                      <a:pt x="1167" y="150"/>
                    </a:lnTo>
                    <a:lnTo>
                      <a:pt x="1157" y="164"/>
                    </a:lnTo>
                    <a:lnTo>
                      <a:pt x="1149" y="183"/>
                    </a:lnTo>
                    <a:lnTo>
                      <a:pt x="1139" y="199"/>
                    </a:lnTo>
                    <a:lnTo>
                      <a:pt x="1131" y="213"/>
                    </a:lnTo>
                    <a:lnTo>
                      <a:pt x="1119" y="225"/>
                    </a:lnTo>
                    <a:lnTo>
                      <a:pt x="1113" y="228"/>
                    </a:lnTo>
                    <a:lnTo>
                      <a:pt x="1103" y="230"/>
                    </a:lnTo>
                    <a:lnTo>
                      <a:pt x="1093" y="228"/>
                    </a:lnTo>
                    <a:lnTo>
                      <a:pt x="1083" y="225"/>
                    </a:lnTo>
                    <a:lnTo>
                      <a:pt x="1070" y="223"/>
                    </a:lnTo>
                    <a:lnTo>
                      <a:pt x="1058" y="218"/>
                    </a:lnTo>
                    <a:lnTo>
                      <a:pt x="1046" y="216"/>
                    </a:lnTo>
                    <a:lnTo>
                      <a:pt x="1034" y="213"/>
                    </a:lnTo>
                    <a:lnTo>
                      <a:pt x="1020" y="211"/>
                    </a:lnTo>
                    <a:lnTo>
                      <a:pt x="1004" y="213"/>
                    </a:lnTo>
                    <a:lnTo>
                      <a:pt x="986" y="216"/>
                    </a:lnTo>
                    <a:lnTo>
                      <a:pt x="968" y="221"/>
                    </a:lnTo>
                    <a:lnTo>
                      <a:pt x="952" y="230"/>
                    </a:lnTo>
                    <a:lnTo>
                      <a:pt x="938" y="239"/>
                    </a:lnTo>
                    <a:lnTo>
                      <a:pt x="928" y="249"/>
                    </a:lnTo>
                    <a:lnTo>
                      <a:pt x="924" y="263"/>
                    </a:lnTo>
                    <a:lnTo>
                      <a:pt x="920" y="275"/>
                    </a:lnTo>
                    <a:lnTo>
                      <a:pt x="909" y="286"/>
                    </a:lnTo>
                    <a:lnTo>
                      <a:pt x="895" y="296"/>
                    </a:lnTo>
                    <a:lnTo>
                      <a:pt x="881" y="300"/>
                    </a:lnTo>
                    <a:lnTo>
                      <a:pt x="865" y="307"/>
                    </a:lnTo>
                    <a:lnTo>
                      <a:pt x="849" y="310"/>
                    </a:lnTo>
                    <a:lnTo>
                      <a:pt x="835" y="312"/>
                    </a:lnTo>
                    <a:lnTo>
                      <a:pt x="823" y="312"/>
                    </a:lnTo>
                    <a:lnTo>
                      <a:pt x="809" y="312"/>
                    </a:lnTo>
                    <a:lnTo>
                      <a:pt x="793" y="310"/>
                    </a:lnTo>
                    <a:lnTo>
                      <a:pt x="773" y="307"/>
                    </a:lnTo>
                    <a:lnTo>
                      <a:pt x="753" y="305"/>
                    </a:lnTo>
                    <a:lnTo>
                      <a:pt x="732" y="305"/>
                    </a:lnTo>
                    <a:lnTo>
                      <a:pt x="716" y="307"/>
                    </a:lnTo>
                    <a:lnTo>
                      <a:pt x="702" y="312"/>
                    </a:lnTo>
                    <a:lnTo>
                      <a:pt x="694" y="319"/>
                    </a:lnTo>
                    <a:lnTo>
                      <a:pt x="682" y="340"/>
                    </a:lnTo>
                    <a:lnTo>
                      <a:pt x="668" y="362"/>
                    </a:lnTo>
                    <a:lnTo>
                      <a:pt x="654" y="380"/>
                    </a:lnTo>
                    <a:lnTo>
                      <a:pt x="648" y="387"/>
                    </a:lnTo>
                    <a:lnTo>
                      <a:pt x="590" y="380"/>
                    </a:lnTo>
                    <a:lnTo>
                      <a:pt x="586" y="383"/>
                    </a:lnTo>
                    <a:lnTo>
                      <a:pt x="577" y="385"/>
                    </a:lnTo>
                    <a:lnTo>
                      <a:pt x="567" y="390"/>
                    </a:lnTo>
                    <a:lnTo>
                      <a:pt x="555" y="392"/>
                    </a:lnTo>
                    <a:lnTo>
                      <a:pt x="545" y="394"/>
                    </a:lnTo>
                    <a:lnTo>
                      <a:pt x="537" y="397"/>
                    </a:lnTo>
                    <a:lnTo>
                      <a:pt x="535" y="394"/>
                    </a:lnTo>
                    <a:lnTo>
                      <a:pt x="541" y="387"/>
                    </a:lnTo>
                    <a:lnTo>
                      <a:pt x="551" y="364"/>
                    </a:lnTo>
                    <a:lnTo>
                      <a:pt x="549" y="336"/>
                    </a:lnTo>
                    <a:lnTo>
                      <a:pt x="535" y="312"/>
                    </a:lnTo>
                    <a:lnTo>
                      <a:pt x="519" y="305"/>
                    </a:lnTo>
                    <a:lnTo>
                      <a:pt x="509" y="307"/>
                    </a:lnTo>
                    <a:lnTo>
                      <a:pt x="495" y="310"/>
                    </a:lnTo>
                    <a:lnTo>
                      <a:pt x="481" y="312"/>
                    </a:lnTo>
                    <a:lnTo>
                      <a:pt x="465" y="312"/>
                    </a:lnTo>
                    <a:lnTo>
                      <a:pt x="449" y="310"/>
                    </a:lnTo>
                    <a:lnTo>
                      <a:pt x="437" y="307"/>
                    </a:lnTo>
                    <a:lnTo>
                      <a:pt x="429" y="300"/>
                    </a:lnTo>
                    <a:lnTo>
                      <a:pt x="425" y="293"/>
                    </a:lnTo>
                    <a:lnTo>
                      <a:pt x="421" y="268"/>
                    </a:lnTo>
                    <a:lnTo>
                      <a:pt x="410" y="232"/>
                    </a:lnTo>
                    <a:lnTo>
                      <a:pt x="394" y="202"/>
                    </a:lnTo>
                    <a:lnTo>
                      <a:pt x="376" y="183"/>
                    </a:lnTo>
                    <a:lnTo>
                      <a:pt x="364" y="181"/>
                    </a:lnTo>
                    <a:lnTo>
                      <a:pt x="350" y="185"/>
                    </a:lnTo>
                    <a:lnTo>
                      <a:pt x="334" y="195"/>
                    </a:lnTo>
                    <a:lnTo>
                      <a:pt x="316" y="206"/>
                    </a:lnTo>
                    <a:lnTo>
                      <a:pt x="298" y="221"/>
                    </a:lnTo>
                    <a:lnTo>
                      <a:pt x="278" y="237"/>
                    </a:lnTo>
                    <a:lnTo>
                      <a:pt x="260" y="253"/>
                    </a:lnTo>
                    <a:lnTo>
                      <a:pt x="243" y="268"/>
                    </a:lnTo>
                    <a:lnTo>
                      <a:pt x="225" y="284"/>
                    </a:lnTo>
                    <a:lnTo>
                      <a:pt x="207" y="303"/>
                    </a:lnTo>
                    <a:lnTo>
                      <a:pt x="187" y="324"/>
                    </a:lnTo>
                    <a:lnTo>
                      <a:pt x="167" y="345"/>
                    </a:lnTo>
                    <a:lnTo>
                      <a:pt x="147" y="366"/>
                    </a:lnTo>
                    <a:lnTo>
                      <a:pt x="129" y="383"/>
                    </a:lnTo>
                    <a:lnTo>
                      <a:pt x="113" y="399"/>
                    </a:lnTo>
                    <a:lnTo>
                      <a:pt x="101" y="411"/>
                    </a:lnTo>
                    <a:lnTo>
                      <a:pt x="85" y="432"/>
                    </a:lnTo>
                    <a:lnTo>
                      <a:pt x="74" y="453"/>
                    </a:lnTo>
                    <a:lnTo>
                      <a:pt x="72" y="479"/>
                    </a:lnTo>
                    <a:lnTo>
                      <a:pt x="80" y="505"/>
                    </a:lnTo>
                    <a:lnTo>
                      <a:pt x="93" y="535"/>
                    </a:lnTo>
                    <a:lnTo>
                      <a:pt x="105" y="568"/>
                    </a:lnTo>
                    <a:lnTo>
                      <a:pt x="117" y="594"/>
                    </a:lnTo>
                    <a:lnTo>
                      <a:pt x="133" y="604"/>
                    </a:lnTo>
                    <a:lnTo>
                      <a:pt x="143" y="604"/>
                    </a:lnTo>
                    <a:lnTo>
                      <a:pt x="155" y="601"/>
                    </a:lnTo>
                    <a:lnTo>
                      <a:pt x="167" y="599"/>
                    </a:lnTo>
                    <a:lnTo>
                      <a:pt x="179" y="594"/>
                    </a:lnTo>
                    <a:lnTo>
                      <a:pt x="191" y="587"/>
                    </a:lnTo>
                    <a:lnTo>
                      <a:pt x="203" y="582"/>
                    </a:lnTo>
                    <a:lnTo>
                      <a:pt x="211" y="575"/>
                    </a:lnTo>
                    <a:lnTo>
                      <a:pt x="217" y="566"/>
                    </a:lnTo>
                    <a:lnTo>
                      <a:pt x="227" y="547"/>
                    </a:lnTo>
                    <a:lnTo>
                      <a:pt x="241" y="528"/>
                    </a:lnTo>
                    <a:lnTo>
                      <a:pt x="249" y="510"/>
                    </a:lnTo>
                    <a:lnTo>
                      <a:pt x="249" y="486"/>
                    </a:lnTo>
                    <a:lnTo>
                      <a:pt x="241" y="460"/>
                    </a:lnTo>
                    <a:lnTo>
                      <a:pt x="237" y="437"/>
                    </a:lnTo>
                    <a:lnTo>
                      <a:pt x="239" y="418"/>
                    </a:lnTo>
                    <a:lnTo>
                      <a:pt x="249" y="399"/>
                    </a:lnTo>
                    <a:lnTo>
                      <a:pt x="260" y="390"/>
                    </a:lnTo>
                    <a:lnTo>
                      <a:pt x="270" y="380"/>
                    </a:lnTo>
                    <a:lnTo>
                      <a:pt x="282" y="371"/>
                    </a:lnTo>
                    <a:lnTo>
                      <a:pt x="292" y="362"/>
                    </a:lnTo>
                    <a:lnTo>
                      <a:pt x="302" y="354"/>
                    </a:lnTo>
                    <a:lnTo>
                      <a:pt x="310" y="347"/>
                    </a:lnTo>
                    <a:lnTo>
                      <a:pt x="316" y="345"/>
                    </a:lnTo>
                    <a:lnTo>
                      <a:pt x="318" y="343"/>
                    </a:lnTo>
                    <a:lnTo>
                      <a:pt x="320" y="343"/>
                    </a:lnTo>
                    <a:lnTo>
                      <a:pt x="326" y="345"/>
                    </a:lnTo>
                    <a:lnTo>
                      <a:pt x="332" y="354"/>
                    </a:lnTo>
                    <a:lnTo>
                      <a:pt x="334" y="369"/>
                    </a:lnTo>
                    <a:lnTo>
                      <a:pt x="332" y="380"/>
                    </a:lnTo>
                    <a:lnTo>
                      <a:pt x="324" y="385"/>
                    </a:lnTo>
                    <a:lnTo>
                      <a:pt x="312" y="392"/>
                    </a:lnTo>
                    <a:lnTo>
                      <a:pt x="298" y="404"/>
                    </a:lnTo>
                    <a:lnTo>
                      <a:pt x="286" y="427"/>
                    </a:lnTo>
                    <a:lnTo>
                      <a:pt x="286" y="455"/>
                    </a:lnTo>
                    <a:lnTo>
                      <a:pt x="296" y="479"/>
                    </a:lnTo>
                    <a:lnTo>
                      <a:pt x="318" y="486"/>
                    </a:lnTo>
                    <a:lnTo>
                      <a:pt x="334" y="481"/>
                    </a:lnTo>
                    <a:lnTo>
                      <a:pt x="350" y="474"/>
                    </a:lnTo>
                    <a:lnTo>
                      <a:pt x="366" y="467"/>
                    </a:lnTo>
                    <a:lnTo>
                      <a:pt x="382" y="460"/>
                    </a:lnTo>
                    <a:lnTo>
                      <a:pt x="398" y="451"/>
                    </a:lnTo>
                    <a:lnTo>
                      <a:pt x="412" y="446"/>
                    </a:lnTo>
                    <a:lnTo>
                      <a:pt x="423" y="441"/>
                    </a:lnTo>
                    <a:lnTo>
                      <a:pt x="431" y="441"/>
                    </a:lnTo>
                    <a:lnTo>
                      <a:pt x="443" y="453"/>
                    </a:lnTo>
                    <a:lnTo>
                      <a:pt x="455" y="474"/>
                    </a:lnTo>
                    <a:lnTo>
                      <a:pt x="465" y="495"/>
                    </a:lnTo>
                    <a:lnTo>
                      <a:pt x="473" y="510"/>
                    </a:lnTo>
                    <a:lnTo>
                      <a:pt x="461" y="512"/>
                    </a:lnTo>
                    <a:lnTo>
                      <a:pt x="449" y="514"/>
                    </a:lnTo>
                    <a:lnTo>
                      <a:pt x="439" y="521"/>
                    </a:lnTo>
                    <a:lnTo>
                      <a:pt x="429" y="528"/>
                    </a:lnTo>
                    <a:lnTo>
                      <a:pt x="421" y="535"/>
                    </a:lnTo>
                    <a:lnTo>
                      <a:pt x="414" y="540"/>
                    </a:lnTo>
                    <a:lnTo>
                      <a:pt x="410" y="545"/>
                    </a:lnTo>
                    <a:lnTo>
                      <a:pt x="408" y="547"/>
                    </a:lnTo>
                    <a:lnTo>
                      <a:pt x="404" y="547"/>
                    </a:lnTo>
                    <a:lnTo>
                      <a:pt x="394" y="545"/>
                    </a:lnTo>
                    <a:lnTo>
                      <a:pt x="378" y="542"/>
                    </a:lnTo>
                    <a:lnTo>
                      <a:pt x="362" y="540"/>
                    </a:lnTo>
                    <a:lnTo>
                      <a:pt x="344" y="540"/>
                    </a:lnTo>
                    <a:lnTo>
                      <a:pt x="328" y="542"/>
                    </a:lnTo>
                    <a:lnTo>
                      <a:pt x="318" y="547"/>
                    </a:lnTo>
                    <a:lnTo>
                      <a:pt x="314" y="554"/>
                    </a:lnTo>
                    <a:lnTo>
                      <a:pt x="310" y="580"/>
                    </a:lnTo>
                    <a:lnTo>
                      <a:pt x="302" y="611"/>
                    </a:lnTo>
                    <a:lnTo>
                      <a:pt x="284" y="636"/>
                    </a:lnTo>
                    <a:lnTo>
                      <a:pt x="260" y="641"/>
                    </a:lnTo>
                    <a:lnTo>
                      <a:pt x="243" y="636"/>
                    </a:lnTo>
                    <a:lnTo>
                      <a:pt x="221" y="634"/>
                    </a:lnTo>
                    <a:lnTo>
                      <a:pt x="197" y="636"/>
                    </a:lnTo>
                    <a:lnTo>
                      <a:pt x="171" y="639"/>
                    </a:lnTo>
                    <a:lnTo>
                      <a:pt x="147" y="643"/>
                    </a:lnTo>
                    <a:lnTo>
                      <a:pt x="123" y="653"/>
                    </a:lnTo>
                    <a:lnTo>
                      <a:pt x="105" y="667"/>
                    </a:lnTo>
                    <a:lnTo>
                      <a:pt x="91" y="683"/>
                    </a:lnTo>
                    <a:lnTo>
                      <a:pt x="80" y="700"/>
                    </a:lnTo>
                    <a:lnTo>
                      <a:pt x="70" y="714"/>
                    </a:lnTo>
                    <a:lnTo>
                      <a:pt x="62" y="726"/>
                    </a:lnTo>
                    <a:lnTo>
                      <a:pt x="52" y="737"/>
                    </a:lnTo>
                    <a:lnTo>
                      <a:pt x="44" y="747"/>
                    </a:lnTo>
                    <a:lnTo>
                      <a:pt x="36" y="756"/>
                    </a:lnTo>
                    <a:lnTo>
                      <a:pt x="28" y="766"/>
                    </a:lnTo>
                    <a:lnTo>
                      <a:pt x="22" y="777"/>
                    </a:lnTo>
                    <a:lnTo>
                      <a:pt x="16" y="789"/>
                    </a:lnTo>
                    <a:lnTo>
                      <a:pt x="10" y="799"/>
                    </a:lnTo>
                    <a:lnTo>
                      <a:pt x="4" y="810"/>
                    </a:lnTo>
                    <a:lnTo>
                      <a:pt x="0" y="822"/>
                    </a:lnTo>
                    <a:lnTo>
                      <a:pt x="1950" y="822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8" name=""/>
              <p:cNvSpPr/>
              <p:nvPr/>
            </p:nvSpPr>
            <p:spPr>
              <a:xfrm>
                <a:off x="4086360" y="3176640"/>
                <a:ext cx="3519720" cy="1301760"/>
              </a:xfrm>
              <a:custGeom>
                <a:avLst/>
                <a:gdLst/>
                <a:ahLst/>
                <a:rect l="l" t="t" r="r" b="b"/>
                <a:pathLst>
                  <a:path w="2083" h="820">
                    <a:moveTo>
                      <a:pt x="133" y="0"/>
                    </a:moveTo>
                    <a:lnTo>
                      <a:pt x="127" y="14"/>
                    </a:lnTo>
                    <a:lnTo>
                      <a:pt x="121" y="26"/>
                    </a:lnTo>
                    <a:lnTo>
                      <a:pt x="117" y="35"/>
                    </a:lnTo>
                    <a:lnTo>
                      <a:pt x="113" y="40"/>
                    </a:lnTo>
                    <a:lnTo>
                      <a:pt x="103" y="47"/>
                    </a:lnTo>
                    <a:lnTo>
                      <a:pt x="91" y="47"/>
                    </a:lnTo>
                    <a:lnTo>
                      <a:pt x="77" y="47"/>
                    </a:lnTo>
                    <a:lnTo>
                      <a:pt x="63" y="42"/>
                    </a:lnTo>
                    <a:lnTo>
                      <a:pt x="48" y="38"/>
                    </a:lnTo>
                    <a:lnTo>
                      <a:pt x="36" y="33"/>
                    </a:lnTo>
                    <a:lnTo>
                      <a:pt x="28" y="31"/>
                    </a:lnTo>
                    <a:lnTo>
                      <a:pt x="26" y="28"/>
                    </a:lnTo>
                    <a:lnTo>
                      <a:pt x="22" y="33"/>
                    </a:lnTo>
                    <a:lnTo>
                      <a:pt x="14" y="47"/>
                    </a:lnTo>
                    <a:lnTo>
                      <a:pt x="4" y="66"/>
                    </a:lnTo>
                    <a:lnTo>
                      <a:pt x="0" y="85"/>
                    </a:lnTo>
                    <a:lnTo>
                      <a:pt x="4" y="108"/>
                    </a:lnTo>
                    <a:lnTo>
                      <a:pt x="12" y="139"/>
                    </a:lnTo>
                    <a:lnTo>
                      <a:pt x="22" y="167"/>
                    </a:lnTo>
                    <a:lnTo>
                      <a:pt x="32" y="183"/>
                    </a:lnTo>
                    <a:lnTo>
                      <a:pt x="38" y="188"/>
                    </a:lnTo>
                    <a:lnTo>
                      <a:pt x="44" y="193"/>
                    </a:lnTo>
                    <a:lnTo>
                      <a:pt x="55" y="195"/>
                    </a:lnTo>
                    <a:lnTo>
                      <a:pt x="65" y="197"/>
                    </a:lnTo>
                    <a:lnTo>
                      <a:pt x="77" y="195"/>
                    </a:lnTo>
                    <a:lnTo>
                      <a:pt x="87" y="193"/>
                    </a:lnTo>
                    <a:lnTo>
                      <a:pt x="97" y="186"/>
                    </a:lnTo>
                    <a:lnTo>
                      <a:pt x="107" y="176"/>
                    </a:lnTo>
                    <a:lnTo>
                      <a:pt x="115" y="162"/>
                    </a:lnTo>
                    <a:lnTo>
                      <a:pt x="127" y="146"/>
                    </a:lnTo>
                    <a:lnTo>
                      <a:pt x="139" y="125"/>
                    </a:lnTo>
                    <a:lnTo>
                      <a:pt x="153" y="103"/>
                    </a:lnTo>
                    <a:lnTo>
                      <a:pt x="167" y="85"/>
                    </a:lnTo>
                    <a:lnTo>
                      <a:pt x="181" y="68"/>
                    </a:lnTo>
                    <a:lnTo>
                      <a:pt x="195" y="54"/>
                    </a:lnTo>
                    <a:lnTo>
                      <a:pt x="207" y="47"/>
                    </a:lnTo>
                    <a:lnTo>
                      <a:pt x="220" y="42"/>
                    </a:lnTo>
                    <a:lnTo>
                      <a:pt x="232" y="42"/>
                    </a:lnTo>
                    <a:lnTo>
                      <a:pt x="244" y="40"/>
                    </a:lnTo>
                    <a:lnTo>
                      <a:pt x="256" y="42"/>
                    </a:lnTo>
                    <a:lnTo>
                      <a:pt x="268" y="45"/>
                    </a:lnTo>
                    <a:lnTo>
                      <a:pt x="280" y="49"/>
                    </a:lnTo>
                    <a:lnTo>
                      <a:pt x="290" y="56"/>
                    </a:lnTo>
                    <a:lnTo>
                      <a:pt x="298" y="66"/>
                    </a:lnTo>
                    <a:lnTo>
                      <a:pt x="306" y="78"/>
                    </a:lnTo>
                    <a:lnTo>
                      <a:pt x="316" y="92"/>
                    </a:lnTo>
                    <a:lnTo>
                      <a:pt x="326" y="108"/>
                    </a:lnTo>
                    <a:lnTo>
                      <a:pt x="336" y="125"/>
                    </a:lnTo>
                    <a:lnTo>
                      <a:pt x="346" y="139"/>
                    </a:lnTo>
                    <a:lnTo>
                      <a:pt x="354" y="153"/>
                    </a:lnTo>
                    <a:lnTo>
                      <a:pt x="358" y="162"/>
                    </a:lnTo>
                    <a:lnTo>
                      <a:pt x="360" y="165"/>
                    </a:lnTo>
                    <a:lnTo>
                      <a:pt x="372" y="122"/>
                    </a:lnTo>
                    <a:lnTo>
                      <a:pt x="415" y="108"/>
                    </a:lnTo>
                    <a:lnTo>
                      <a:pt x="431" y="183"/>
                    </a:lnTo>
                    <a:lnTo>
                      <a:pt x="433" y="179"/>
                    </a:lnTo>
                    <a:lnTo>
                      <a:pt x="441" y="167"/>
                    </a:lnTo>
                    <a:lnTo>
                      <a:pt x="453" y="148"/>
                    </a:lnTo>
                    <a:lnTo>
                      <a:pt x="467" y="127"/>
                    </a:lnTo>
                    <a:lnTo>
                      <a:pt x="485" y="99"/>
                    </a:lnTo>
                    <a:lnTo>
                      <a:pt x="501" y="66"/>
                    </a:lnTo>
                    <a:lnTo>
                      <a:pt x="513" y="40"/>
                    </a:lnTo>
                    <a:lnTo>
                      <a:pt x="519" y="28"/>
                    </a:lnTo>
                    <a:lnTo>
                      <a:pt x="523" y="31"/>
                    </a:lnTo>
                    <a:lnTo>
                      <a:pt x="533" y="33"/>
                    </a:lnTo>
                    <a:lnTo>
                      <a:pt x="545" y="40"/>
                    </a:lnTo>
                    <a:lnTo>
                      <a:pt x="558" y="47"/>
                    </a:lnTo>
                    <a:lnTo>
                      <a:pt x="566" y="52"/>
                    </a:lnTo>
                    <a:lnTo>
                      <a:pt x="574" y="54"/>
                    </a:lnTo>
                    <a:lnTo>
                      <a:pt x="586" y="59"/>
                    </a:lnTo>
                    <a:lnTo>
                      <a:pt x="596" y="61"/>
                    </a:lnTo>
                    <a:lnTo>
                      <a:pt x="606" y="63"/>
                    </a:lnTo>
                    <a:lnTo>
                      <a:pt x="614" y="63"/>
                    </a:lnTo>
                    <a:lnTo>
                      <a:pt x="620" y="66"/>
                    </a:lnTo>
                    <a:lnTo>
                      <a:pt x="622" y="66"/>
                    </a:lnTo>
                    <a:lnTo>
                      <a:pt x="630" y="68"/>
                    </a:lnTo>
                    <a:lnTo>
                      <a:pt x="646" y="73"/>
                    </a:lnTo>
                    <a:lnTo>
                      <a:pt x="666" y="80"/>
                    </a:lnTo>
                    <a:lnTo>
                      <a:pt x="680" y="89"/>
                    </a:lnTo>
                    <a:lnTo>
                      <a:pt x="690" y="103"/>
                    </a:lnTo>
                    <a:lnTo>
                      <a:pt x="704" y="122"/>
                    </a:lnTo>
                    <a:lnTo>
                      <a:pt x="717" y="139"/>
                    </a:lnTo>
                    <a:lnTo>
                      <a:pt x="723" y="146"/>
                    </a:lnTo>
                    <a:lnTo>
                      <a:pt x="706" y="148"/>
                    </a:lnTo>
                    <a:lnTo>
                      <a:pt x="692" y="150"/>
                    </a:lnTo>
                    <a:lnTo>
                      <a:pt x="678" y="153"/>
                    </a:lnTo>
                    <a:lnTo>
                      <a:pt x="666" y="153"/>
                    </a:lnTo>
                    <a:lnTo>
                      <a:pt x="654" y="153"/>
                    </a:lnTo>
                    <a:lnTo>
                      <a:pt x="642" y="153"/>
                    </a:lnTo>
                    <a:lnTo>
                      <a:pt x="632" y="150"/>
                    </a:lnTo>
                    <a:lnTo>
                      <a:pt x="622" y="146"/>
                    </a:lnTo>
                    <a:lnTo>
                      <a:pt x="610" y="141"/>
                    </a:lnTo>
                    <a:lnTo>
                      <a:pt x="598" y="141"/>
                    </a:lnTo>
                    <a:lnTo>
                      <a:pt x="586" y="141"/>
                    </a:lnTo>
                    <a:lnTo>
                      <a:pt x="574" y="141"/>
                    </a:lnTo>
                    <a:lnTo>
                      <a:pt x="560" y="143"/>
                    </a:lnTo>
                    <a:lnTo>
                      <a:pt x="547" y="148"/>
                    </a:lnTo>
                    <a:lnTo>
                      <a:pt x="535" y="153"/>
                    </a:lnTo>
                    <a:lnTo>
                      <a:pt x="525" y="157"/>
                    </a:lnTo>
                    <a:lnTo>
                      <a:pt x="509" y="176"/>
                    </a:lnTo>
                    <a:lnTo>
                      <a:pt x="497" y="197"/>
                    </a:lnTo>
                    <a:lnTo>
                      <a:pt x="491" y="219"/>
                    </a:lnTo>
                    <a:lnTo>
                      <a:pt x="489" y="226"/>
                    </a:lnTo>
                    <a:lnTo>
                      <a:pt x="495" y="228"/>
                    </a:lnTo>
                    <a:lnTo>
                      <a:pt x="509" y="233"/>
                    </a:lnTo>
                    <a:lnTo>
                      <a:pt x="529" y="240"/>
                    </a:lnTo>
                    <a:lnTo>
                      <a:pt x="547" y="244"/>
                    </a:lnTo>
                    <a:lnTo>
                      <a:pt x="560" y="251"/>
                    </a:lnTo>
                    <a:lnTo>
                      <a:pt x="568" y="259"/>
                    </a:lnTo>
                    <a:lnTo>
                      <a:pt x="572" y="273"/>
                    </a:lnTo>
                    <a:lnTo>
                      <a:pt x="574" y="289"/>
                    </a:lnTo>
                    <a:lnTo>
                      <a:pt x="570" y="308"/>
                    </a:lnTo>
                    <a:lnTo>
                      <a:pt x="564" y="329"/>
                    </a:lnTo>
                    <a:lnTo>
                      <a:pt x="556" y="343"/>
                    </a:lnTo>
                    <a:lnTo>
                      <a:pt x="552" y="350"/>
                    </a:lnTo>
                    <a:lnTo>
                      <a:pt x="564" y="362"/>
                    </a:lnTo>
                    <a:lnTo>
                      <a:pt x="580" y="378"/>
                    </a:lnTo>
                    <a:lnTo>
                      <a:pt x="594" y="399"/>
                    </a:lnTo>
                    <a:lnTo>
                      <a:pt x="600" y="414"/>
                    </a:lnTo>
                    <a:lnTo>
                      <a:pt x="616" y="423"/>
                    </a:lnTo>
                    <a:lnTo>
                      <a:pt x="628" y="442"/>
                    </a:lnTo>
                    <a:lnTo>
                      <a:pt x="638" y="463"/>
                    </a:lnTo>
                    <a:lnTo>
                      <a:pt x="642" y="482"/>
                    </a:lnTo>
                    <a:lnTo>
                      <a:pt x="646" y="493"/>
                    </a:lnTo>
                    <a:lnTo>
                      <a:pt x="652" y="512"/>
                    </a:lnTo>
                    <a:lnTo>
                      <a:pt x="662" y="533"/>
                    </a:lnTo>
                    <a:lnTo>
                      <a:pt x="672" y="559"/>
                    </a:lnTo>
                    <a:lnTo>
                      <a:pt x="684" y="585"/>
                    </a:lnTo>
                    <a:lnTo>
                      <a:pt x="694" y="606"/>
                    </a:lnTo>
                    <a:lnTo>
                      <a:pt x="704" y="623"/>
                    </a:lnTo>
                    <a:lnTo>
                      <a:pt x="710" y="630"/>
                    </a:lnTo>
                    <a:lnTo>
                      <a:pt x="725" y="637"/>
                    </a:lnTo>
                    <a:lnTo>
                      <a:pt x="741" y="651"/>
                    </a:lnTo>
                    <a:lnTo>
                      <a:pt x="757" y="665"/>
                    </a:lnTo>
                    <a:lnTo>
                      <a:pt x="767" y="672"/>
                    </a:lnTo>
                    <a:lnTo>
                      <a:pt x="773" y="672"/>
                    </a:lnTo>
                    <a:lnTo>
                      <a:pt x="779" y="672"/>
                    </a:lnTo>
                    <a:lnTo>
                      <a:pt x="789" y="667"/>
                    </a:lnTo>
                    <a:lnTo>
                      <a:pt x="797" y="663"/>
                    </a:lnTo>
                    <a:lnTo>
                      <a:pt x="807" y="658"/>
                    </a:lnTo>
                    <a:lnTo>
                      <a:pt x="815" y="651"/>
                    </a:lnTo>
                    <a:lnTo>
                      <a:pt x="823" y="641"/>
                    </a:lnTo>
                    <a:lnTo>
                      <a:pt x="827" y="632"/>
                    </a:lnTo>
                    <a:lnTo>
                      <a:pt x="831" y="623"/>
                    </a:lnTo>
                    <a:lnTo>
                      <a:pt x="837" y="609"/>
                    </a:lnTo>
                    <a:lnTo>
                      <a:pt x="847" y="595"/>
                    </a:lnTo>
                    <a:lnTo>
                      <a:pt x="855" y="578"/>
                    </a:lnTo>
                    <a:lnTo>
                      <a:pt x="865" y="564"/>
                    </a:lnTo>
                    <a:lnTo>
                      <a:pt x="875" y="550"/>
                    </a:lnTo>
                    <a:lnTo>
                      <a:pt x="886" y="540"/>
                    </a:lnTo>
                    <a:lnTo>
                      <a:pt x="894" y="533"/>
                    </a:lnTo>
                    <a:lnTo>
                      <a:pt x="910" y="524"/>
                    </a:lnTo>
                    <a:lnTo>
                      <a:pt x="926" y="512"/>
                    </a:lnTo>
                    <a:lnTo>
                      <a:pt x="936" y="503"/>
                    </a:lnTo>
                    <a:lnTo>
                      <a:pt x="940" y="498"/>
                    </a:lnTo>
                    <a:lnTo>
                      <a:pt x="918" y="491"/>
                    </a:lnTo>
                    <a:lnTo>
                      <a:pt x="896" y="484"/>
                    </a:lnTo>
                    <a:lnTo>
                      <a:pt x="873" y="477"/>
                    </a:lnTo>
                    <a:lnTo>
                      <a:pt x="851" y="470"/>
                    </a:lnTo>
                    <a:lnTo>
                      <a:pt x="831" y="461"/>
                    </a:lnTo>
                    <a:lnTo>
                      <a:pt x="813" y="451"/>
                    </a:lnTo>
                    <a:lnTo>
                      <a:pt x="799" y="442"/>
                    </a:lnTo>
                    <a:lnTo>
                      <a:pt x="789" y="430"/>
                    </a:lnTo>
                    <a:lnTo>
                      <a:pt x="779" y="407"/>
                    </a:lnTo>
                    <a:lnTo>
                      <a:pt x="777" y="385"/>
                    </a:lnTo>
                    <a:lnTo>
                      <a:pt x="785" y="367"/>
                    </a:lnTo>
                    <a:lnTo>
                      <a:pt x="799" y="352"/>
                    </a:lnTo>
                    <a:lnTo>
                      <a:pt x="815" y="350"/>
                    </a:lnTo>
                    <a:lnTo>
                      <a:pt x="829" y="357"/>
                    </a:lnTo>
                    <a:lnTo>
                      <a:pt x="841" y="371"/>
                    </a:lnTo>
                    <a:lnTo>
                      <a:pt x="849" y="385"/>
                    </a:lnTo>
                    <a:lnTo>
                      <a:pt x="853" y="392"/>
                    </a:lnTo>
                    <a:lnTo>
                      <a:pt x="857" y="399"/>
                    </a:lnTo>
                    <a:lnTo>
                      <a:pt x="865" y="409"/>
                    </a:lnTo>
                    <a:lnTo>
                      <a:pt x="873" y="418"/>
                    </a:lnTo>
                    <a:lnTo>
                      <a:pt x="882" y="428"/>
                    </a:lnTo>
                    <a:lnTo>
                      <a:pt x="892" y="435"/>
                    </a:lnTo>
                    <a:lnTo>
                      <a:pt x="902" y="437"/>
                    </a:lnTo>
                    <a:lnTo>
                      <a:pt x="914" y="437"/>
                    </a:lnTo>
                    <a:lnTo>
                      <a:pt x="928" y="437"/>
                    </a:lnTo>
                    <a:lnTo>
                      <a:pt x="946" y="437"/>
                    </a:lnTo>
                    <a:lnTo>
                      <a:pt x="966" y="442"/>
                    </a:lnTo>
                    <a:lnTo>
                      <a:pt x="988" y="449"/>
                    </a:lnTo>
                    <a:lnTo>
                      <a:pt x="1008" y="458"/>
                    </a:lnTo>
                    <a:lnTo>
                      <a:pt x="1028" y="468"/>
                    </a:lnTo>
                    <a:lnTo>
                      <a:pt x="1047" y="477"/>
                    </a:lnTo>
                    <a:lnTo>
                      <a:pt x="1059" y="489"/>
                    </a:lnTo>
                    <a:lnTo>
                      <a:pt x="1069" y="501"/>
                    </a:lnTo>
                    <a:lnTo>
                      <a:pt x="1081" y="510"/>
                    </a:lnTo>
                    <a:lnTo>
                      <a:pt x="1093" y="519"/>
                    </a:lnTo>
                    <a:lnTo>
                      <a:pt x="1105" y="526"/>
                    </a:lnTo>
                    <a:lnTo>
                      <a:pt x="1117" y="533"/>
                    </a:lnTo>
                    <a:lnTo>
                      <a:pt x="1125" y="543"/>
                    </a:lnTo>
                    <a:lnTo>
                      <a:pt x="1131" y="552"/>
                    </a:lnTo>
                    <a:lnTo>
                      <a:pt x="1135" y="564"/>
                    </a:lnTo>
                    <a:lnTo>
                      <a:pt x="1139" y="592"/>
                    </a:lnTo>
                    <a:lnTo>
                      <a:pt x="1143" y="618"/>
                    </a:lnTo>
                    <a:lnTo>
                      <a:pt x="1149" y="646"/>
                    </a:lnTo>
                    <a:lnTo>
                      <a:pt x="1159" y="667"/>
                    </a:lnTo>
                    <a:lnTo>
                      <a:pt x="1171" y="688"/>
                    </a:lnTo>
                    <a:lnTo>
                      <a:pt x="1183" y="714"/>
                    </a:lnTo>
                    <a:lnTo>
                      <a:pt x="1197" y="740"/>
                    </a:lnTo>
                    <a:lnTo>
                      <a:pt x="1212" y="759"/>
                    </a:lnTo>
                    <a:lnTo>
                      <a:pt x="1226" y="768"/>
                    </a:lnTo>
                    <a:lnTo>
                      <a:pt x="1236" y="771"/>
                    </a:lnTo>
                    <a:lnTo>
                      <a:pt x="1242" y="759"/>
                    </a:lnTo>
                    <a:lnTo>
                      <a:pt x="1244" y="726"/>
                    </a:lnTo>
                    <a:lnTo>
                      <a:pt x="1246" y="684"/>
                    </a:lnTo>
                    <a:lnTo>
                      <a:pt x="1254" y="641"/>
                    </a:lnTo>
                    <a:lnTo>
                      <a:pt x="1268" y="609"/>
                    </a:lnTo>
                    <a:lnTo>
                      <a:pt x="1292" y="580"/>
                    </a:lnTo>
                    <a:lnTo>
                      <a:pt x="1306" y="569"/>
                    </a:lnTo>
                    <a:lnTo>
                      <a:pt x="1318" y="559"/>
                    </a:lnTo>
                    <a:lnTo>
                      <a:pt x="1330" y="550"/>
                    </a:lnTo>
                    <a:lnTo>
                      <a:pt x="1342" y="543"/>
                    </a:lnTo>
                    <a:lnTo>
                      <a:pt x="1352" y="536"/>
                    </a:lnTo>
                    <a:lnTo>
                      <a:pt x="1362" y="531"/>
                    </a:lnTo>
                    <a:lnTo>
                      <a:pt x="1370" y="526"/>
                    </a:lnTo>
                    <a:lnTo>
                      <a:pt x="1377" y="522"/>
                    </a:lnTo>
                    <a:lnTo>
                      <a:pt x="1393" y="508"/>
                    </a:lnTo>
                    <a:lnTo>
                      <a:pt x="1411" y="489"/>
                    </a:lnTo>
                    <a:lnTo>
                      <a:pt x="1425" y="482"/>
                    </a:lnTo>
                    <a:lnTo>
                      <a:pt x="1429" y="505"/>
                    </a:lnTo>
                    <a:lnTo>
                      <a:pt x="1427" y="543"/>
                    </a:lnTo>
                    <a:lnTo>
                      <a:pt x="1427" y="571"/>
                    </a:lnTo>
                    <a:lnTo>
                      <a:pt x="1433" y="597"/>
                    </a:lnTo>
                    <a:lnTo>
                      <a:pt x="1449" y="623"/>
                    </a:lnTo>
                    <a:lnTo>
                      <a:pt x="1465" y="651"/>
                    </a:lnTo>
                    <a:lnTo>
                      <a:pt x="1477" y="679"/>
                    </a:lnTo>
                    <a:lnTo>
                      <a:pt x="1485" y="707"/>
                    </a:lnTo>
                    <a:lnTo>
                      <a:pt x="1491" y="728"/>
                    </a:lnTo>
                    <a:lnTo>
                      <a:pt x="1495" y="752"/>
                    </a:lnTo>
                    <a:lnTo>
                      <a:pt x="1497" y="778"/>
                    </a:lnTo>
                    <a:lnTo>
                      <a:pt x="1501" y="799"/>
                    </a:lnTo>
                    <a:lnTo>
                      <a:pt x="1501" y="808"/>
                    </a:lnTo>
                    <a:lnTo>
                      <a:pt x="1537" y="778"/>
                    </a:lnTo>
                    <a:lnTo>
                      <a:pt x="1541" y="787"/>
                    </a:lnTo>
                    <a:lnTo>
                      <a:pt x="1552" y="804"/>
                    </a:lnTo>
                    <a:lnTo>
                      <a:pt x="1564" y="820"/>
                    </a:lnTo>
                    <a:lnTo>
                      <a:pt x="1576" y="820"/>
                    </a:lnTo>
                    <a:lnTo>
                      <a:pt x="1578" y="804"/>
                    </a:lnTo>
                    <a:lnTo>
                      <a:pt x="1570" y="778"/>
                    </a:lnTo>
                    <a:lnTo>
                      <a:pt x="1560" y="752"/>
                    </a:lnTo>
                    <a:lnTo>
                      <a:pt x="1560" y="728"/>
                    </a:lnTo>
                    <a:lnTo>
                      <a:pt x="1568" y="714"/>
                    </a:lnTo>
                    <a:lnTo>
                      <a:pt x="1578" y="710"/>
                    </a:lnTo>
                    <a:lnTo>
                      <a:pt x="1590" y="710"/>
                    </a:lnTo>
                    <a:lnTo>
                      <a:pt x="1602" y="710"/>
                    </a:lnTo>
                    <a:lnTo>
                      <a:pt x="1616" y="705"/>
                    </a:lnTo>
                    <a:lnTo>
                      <a:pt x="1632" y="696"/>
                    </a:lnTo>
                    <a:lnTo>
                      <a:pt x="1646" y="681"/>
                    </a:lnTo>
                    <a:lnTo>
                      <a:pt x="1660" y="667"/>
                    </a:lnTo>
                    <a:lnTo>
                      <a:pt x="1664" y="653"/>
                    </a:lnTo>
                    <a:lnTo>
                      <a:pt x="1658" y="639"/>
                    </a:lnTo>
                    <a:lnTo>
                      <a:pt x="1648" y="625"/>
                    </a:lnTo>
                    <a:lnTo>
                      <a:pt x="1644" y="611"/>
                    </a:lnTo>
                    <a:lnTo>
                      <a:pt x="1638" y="597"/>
                    </a:lnTo>
                    <a:lnTo>
                      <a:pt x="1628" y="585"/>
                    </a:lnTo>
                    <a:lnTo>
                      <a:pt x="1618" y="576"/>
                    </a:lnTo>
                    <a:lnTo>
                      <a:pt x="1618" y="562"/>
                    </a:lnTo>
                    <a:lnTo>
                      <a:pt x="1624" y="555"/>
                    </a:lnTo>
                    <a:lnTo>
                      <a:pt x="1634" y="545"/>
                    </a:lnTo>
                    <a:lnTo>
                      <a:pt x="1648" y="538"/>
                    </a:lnTo>
                    <a:lnTo>
                      <a:pt x="1662" y="529"/>
                    </a:lnTo>
                    <a:lnTo>
                      <a:pt x="1680" y="519"/>
                    </a:lnTo>
                    <a:lnTo>
                      <a:pt x="1696" y="512"/>
                    </a:lnTo>
                    <a:lnTo>
                      <a:pt x="1711" y="505"/>
                    </a:lnTo>
                    <a:lnTo>
                      <a:pt x="1725" y="498"/>
                    </a:lnTo>
                    <a:lnTo>
                      <a:pt x="1735" y="493"/>
                    </a:lnTo>
                    <a:lnTo>
                      <a:pt x="1747" y="484"/>
                    </a:lnTo>
                    <a:lnTo>
                      <a:pt x="1757" y="477"/>
                    </a:lnTo>
                    <a:lnTo>
                      <a:pt x="1769" y="465"/>
                    </a:lnTo>
                    <a:lnTo>
                      <a:pt x="1779" y="456"/>
                    </a:lnTo>
                    <a:lnTo>
                      <a:pt x="1791" y="444"/>
                    </a:lnTo>
                    <a:lnTo>
                      <a:pt x="1801" y="435"/>
                    </a:lnTo>
                    <a:lnTo>
                      <a:pt x="1811" y="425"/>
                    </a:lnTo>
                    <a:lnTo>
                      <a:pt x="1827" y="402"/>
                    </a:lnTo>
                    <a:lnTo>
                      <a:pt x="1835" y="374"/>
                    </a:lnTo>
                    <a:lnTo>
                      <a:pt x="1833" y="345"/>
                    </a:lnTo>
                    <a:lnTo>
                      <a:pt x="1827" y="320"/>
                    </a:lnTo>
                    <a:lnTo>
                      <a:pt x="1821" y="298"/>
                    </a:lnTo>
                    <a:lnTo>
                      <a:pt x="1821" y="275"/>
                    </a:lnTo>
                    <a:lnTo>
                      <a:pt x="1827" y="254"/>
                    </a:lnTo>
                    <a:lnTo>
                      <a:pt x="1839" y="233"/>
                    </a:lnTo>
                    <a:lnTo>
                      <a:pt x="1847" y="221"/>
                    </a:lnTo>
                    <a:lnTo>
                      <a:pt x="1855" y="207"/>
                    </a:lnTo>
                    <a:lnTo>
                      <a:pt x="1865" y="195"/>
                    </a:lnTo>
                    <a:lnTo>
                      <a:pt x="1874" y="183"/>
                    </a:lnTo>
                    <a:lnTo>
                      <a:pt x="1884" y="176"/>
                    </a:lnTo>
                    <a:lnTo>
                      <a:pt x="1890" y="174"/>
                    </a:lnTo>
                    <a:lnTo>
                      <a:pt x="1898" y="179"/>
                    </a:lnTo>
                    <a:lnTo>
                      <a:pt x="1902" y="190"/>
                    </a:lnTo>
                    <a:lnTo>
                      <a:pt x="1908" y="226"/>
                    </a:lnTo>
                    <a:lnTo>
                      <a:pt x="1912" y="261"/>
                    </a:lnTo>
                    <a:lnTo>
                      <a:pt x="1914" y="289"/>
                    </a:lnTo>
                    <a:lnTo>
                      <a:pt x="1914" y="301"/>
                    </a:lnTo>
                    <a:lnTo>
                      <a:pt x="1936" y="277"/>
                    </a:lnTo>
                    <a:lnTo>
                      <a:pt x="1950" y="244"/>
                    </a:lnTo>
                    <a:lnTo>
                      <a:pt x="1958" y="212"/>
                    </a:lnTo>
                    <a:lnTo>
                      <a:pt x="1966" y="190"/>
                    </a:lnTo>
                    <a:lnTo>
                      <a:pt x="1978" y="169"/>
                    </a:lnTo>
                    <a:lnTo>
                      <a:pt x="1992" y="139"/>
                    </a:lnTo>
                    <a:lnTo>
                      <a:pt x="2010" y="108"/>
                    </a:lnTo>
                    <a:lnTo>
                      <a:pt x="2024" y="89"/>
                    </a:lnTo>
                    <a:lnTo>
                      <a:pt x="2036" y="75"/>
                    </a:lnTo>
                    <a:lnTo>
                      <a:pt x="2051" y="52"/>
                    </a:lnTo>
                    <a:lnTo>
                      <a:pt x="2065" y="28"/>
                    </a:lnTo>
                    <a:lnTo>
                      <a:pt x="2077" y="9"/>
                    </a:lnTo>
                    <a:lnTo>
                      <a:pt x="2079" y="7"/>
                    </a:lnTo>
                    <a:lnTo>
                      <a:pt x="2081" y="5"/>
                    </a:lnTo>
                    <a:lnTo>
                      <a:pt x="2081" y="2"/>
                    </a:lnTo>
                    <a:lnTo>
                      <a:pt x="2083" y="0"/>
                    </a:lnTo>
                    <a:lnTo>
                      <a:pt x="133" y="0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9" name=""/>
              <p:cNvSpPr/>
              <p:nvPr/>
            </p:nvSpPr>
            <p:spPr>
              <a:xfrm>
                <a:off x="3828240" y="3548160"/>
                <a:ext cx="1578600" cy="2017440"/>
              </a:xfrm>
              <a:custGeom>
                <a:avLst/>
                <a:gdLst/>
                <a:ahLst/>
                <a:rect l="l" t="t" r="r" b="b"/>
                <a:pathLst>
                  <a:path w="934" h="1271">
                    <a:moveTo>
                      <a:pt x="680" y="129"/>
                    </a:moveTo>
                    <a:lnTo>
                      <a:pt x="668" y="129"/>
                    </a:lnTo>
                    <a:lnTo>
                      <a:pt x="654" y="129"/>
                    </a:lnTo>
                    <a:lnTo>
                      <a:pt x="640" y="124"/>
                    </a:lnTo>
                    <a:lnTo>
                      <a:pt x="628" y="120"/>
                    </a:lnTo>
                    <a:lnTo>
                      <a:pt x="616" y="115"/>
                    </a:lnTo>
                    <a:lnTo>
                      <a:pt x="606" y="108"/>
                    </a:lnTo>
                    <a:lnTo>
                      <a:pt x="598" y="103"/>
                    </a:lnTo>
                    <a:lnTo>
                      <a:pt x="590" y="99"/>
                    </a:lnTo>
                    <a:lnTo>
                      <a:pt x="584" y="96"/>
                    </a:lnTo>
                    <a:lnTo>
                      <a:pt x="576" y="96"/>
                    </a:lnTo>
                    <a:lnTo>
                      <a:pt x="568" y="101"/>
                    </a:lnTo>
                    <a:lnTo>
                      <a:pt x="560" y="106"/>
                    </a:lnTo>
                    <a:lnTo>
                      <a:pt x="550" y="113"/>
                    </a:lnTo>
                    <a:lnTo>
                      <a:pt x="542" y="120"/>
                    </a:lnTo>
                    <a:lnTo>
                      <a:pt x="531" y="124"/>
                    </a:lnTo>
                    <a:lnTo>
                      <a:pt x="521" y="129"/>
                    </a:lnTo>
                    <a:lnTo>
                      <a:pt x="511" y="129"/>
                    </a:lnTo>
                    <a:lnTo>
                      <a:pt x="497" y="127"/>
                    </a:lnTo>
                    <a:lnTo>
                      <a:pt x="483" y="124"/>
                    </a:lnTo>
                    <a:lnTo>
                      <a:pt x="469" y="117"/>
                    </a:lnTo>
                    <a:lnTo>
                      <a:pt x="455" y="108"/>
                    </a:lnTo>
                    <a:lnTo>
                      <a:pt x="441" y="99"/>
                    </a:lnTo>
                    <a:lnTo>
                      <a:pt x="429" y="87"/>
                    </a:lnTo>
                    <a:lnTo>
                      <a:pt x="421" y="73"/>
                    </a:lnTo>
                    <a:lnTo>
                      <a:pt x="411" y="59"/>
                    </a:lnTo>
                    <a:lnTo>
                      <a:pt x="397" y="42"/>
                    </a:lnTo>
                    <a:lnTo>
                      <a:pt x="379" y="28"/>
                    </a:lnTo>
                    <a:lnTo>
                      <a:pt x="362" y="16"/>
                    </a:lnTo>
                    <a:lnTo>
                      <a:pt x="344" y="7"/>
                    </a:lnTo>
                    <a:lnTo>
                      <a:pt x="328" y="0"/>
                    </a:lnTo>
                    <a:lnTo>
                      <a:pt x="314" y="0"/>
                    </a:lnTo>
                    <a:lnTo>
                      <a:pt x="304" y="5"/>
                    </a:lnTo>
                    <a:lnTo>
                      <a:pt x="294" y="12"/>
                    </a:lnTo>
                    <a:lnTo>
                      <a:pt x="282" y="19"/>
                    </a:lnTo>
                    <a:lnTo>
                      <a:pt x="266" y="21"/>
                    </a:lnTo>
                    <a:lnTo>
                      <a:pt x="250" y="23"/>
                    </a:lnTo>
                    <a:lnTo>
                      <a:pt x="234" y="26"/>
                    </a:lnTo>
                    <a:lnTo>
                      <a:pt x="218" y="28"/>
                    </a:lnTo>
                    <a:lnTo>
                      <a:pt x="204" y="35"/>
                    </a:lnTo>
                    <a:lnTo>
                      <a:pt x="191" y="42"/>
                    </a:lnTo>
                    <a:lnTo>
                      <a:pt x="181" y="52"/>
                    </a:lnTo>
                    <a:lnTo>
                      <a:pt x="169" y="66"/>
                    </a:lnTo>
                    <a:lnTo>
                      <a:pt x="155" y="82"/>
                    </a:lnTo>
                    <a:lnTo>
                      <a:pt x="143" y="99"/>
                    </a:lnTo>
                    <a:lnTo>
                      <a:pt x="131" y="115"/>
                    </a:lnTo>
                    <a:lnTo>
                      <a:pt x="119" y="132"/>
                    </a:lnTo>
                    <a:lnTo>
                      <a:pt x="109" y="148"/>
                    </a:lnTo>
                    <a:lnTo>
                      <a:pt x="103" y="160"/>
                    </a:lnTo>
                    <a:lnTo>
                      <a:pt x="95" y="171"/>
                    </a:lnTo>
                    <a:lnTo>
                      <a:pt x="83" y="181"/>
                    </a:lnTo>
                    <a:lnTo>
                      <a:pt x="71" y="193"/>
                    </a:lnTo>
                    <a:lnTo>
                      <a:pt x="57" y="204"/>
                    </a:lnTo>
                    <a:lnTo>
                      <a:pt x="45" y="216"/>
                    </a:lnTo>
                    <a:lnTo>
                      <a:pt x="32" y="228"/>
                    </a:lnTo>
                    <a:lnTo>
                      <a:pt x="24" y="240"/>
                    </a:lnTo>
                    <a:lnTo>
                      <a:pt x="22" y="254"/>
                    </a:lnTo>
                    <a:lnTo>
                      <a:pt x="18" y="282"/>
                    </a:lnTo>
                    <a:lnTo>
                      <a:pt x="12" y="310"/>
                    </a:lnTo>
                    <a:lnTo>
                      <a:pt x="4" y="329"/>
                    </a:lnTo>
                    <a:lnTo>
                      <a:pt x="0" y="338"/>
                    </a:lnTo>
                    <a:lnTo>
                      <a:pt x="2" y="352"/>
                    </a:lnTo>
                    <a:lnTo>
                      <a:pt x="6" y="388"/>
                    </a:lnTo>
                    <a:lnTo>
                      <a:pt x="12" y="425"/>
                    </a:lnTo>
                    <a:lnTo>
                      <a:pt x="22" y="451"/>
                    </a:lnTo>
                    <a:lnTo>
                      <a:pt x="30" y="472"/>
                    </a:lnTo>
                    <a:lnTo>
                      <a:pt x="37" y="503"/>
                    </a:lnTo>
                    <a:lnTo>
                      <a:pt x="49" y="531"/>
                    </a:lnTo>
                    <a:lnTo>
                      <a:pt x="71" y="550"/>
                    </a:lnTo>
                    <a:lnTo>
                      <a:pt x="89" y="554"/>
                    </a:lnTo>
                    <a:lnTo>
                      <a:pt x="113" y="559"/>
                    </a:lnTo>
                    <a:lnTo>
                      <a:pt x="139" y="564"/>
                    </a:lnTo>
                    <a:lnTo>
                      <a:pt x="167" y="566"/>
                    </a:lnTo>
                    <a:lnTo>
                      <a:pt x="195" y="569"/>
                    </a:lnTo>
                    <a:lnTo>
                      <a:pt x="222" y="571"/>
                    </a:lnTo>
                    <a:lnTo>
                      <a:pt x="244" y="571"/>
                    </a:lnTo>
                    <a:lnTo>
                      <a:pt x="262" y="569"/>
                    </a:lnTo>
                    <a:lnTo>
                      <a:pt x="276" y="566"/>
                    </a:lnTo>
                    <a:lnTo>
                      <a:pt x="288" y="566"/>
                    </a:lnTo>
                    <a:lnTo>
                      <a:pt x="300" y="566"/>
                    </a:lnTo>
                    <a:lnTo>
                      <a:pt x="312" y="569"/>
                    </a:lnTo>
                    <a:lnTo>
                      <a:pt x="322" y="571"/>
                    </a:lnTo>
                    <a:lnTo>
                      <a:pt x="332" y="576"/>
                    </a:lnTo>
                    <a:lnTo>
                      <a:pt x="342" y="580"/>
                    </a:lnTo>
                    <a:lnTo>
                      <a:pt x="350" y="587"/>
                    </a:lnTo>
                    <a:lnTo>
                      <a:pt x="367" y="601"/>
                    </a:lnTo>
                    <a:lnTo>
                      <a:pt x="377" y="620"/>
                    </a:lnTo>
                    <a:lnTo>
                      <a:pt x="381" y="639"/>
                    </a:lnTo>
                    <a:lnTo>
                      <a:pt x="379" y="660"/>
                    </a:lnTo>
                    <a:lnTo>
                      <a:pt x="373" y="681"/>
                    </a:lnTo>
                    <a:lnTo>
                      <a:pt x="373" y="695"/>
                    </a:lnTo>
                    <a:lnTo>
                      <a:pt x="383" y="707"/>
                    </a:lnTo>
                    <a:lnTo>
                      <a:pt x="405" y="717"/>
                    </a:lnTo>
                    <a:lnTo>
                      <a:pt x="423" y="728"/>
                    </a:lnTo>
                    <a:lnTo>
                      <a:pt x="427" y="747"/>
                    </a:lnTo>
                    <a:lnTo>
                      <a:pt x="425" y="768"/>
                    </a:lnTo>
                    <a:lnTo>
                      <a:pt x="423" y="792"/>
                    </a:lnTo>
                    <a:lnTo>
                      <a:pt x="423" y="818"/>
                    </a:lnTo>
                    <a:lnTo>
                      <a:pt x="421" y="843"/>
                    </a:lnTo>
                    <a:lnTo>
                      <a:pt x="417" y="874"/>
                    </a:lnTo>
                    <a:lnTo>
                      <a:pt x="415" y="909"/>
                    </a:lnTo>
                    <a:lnTo>
                      <a:pt x="411" y="926"/>
                    </a:lnTo>
                    <a:lnTo>
                      <a:pt x="405" y="940"/>
                    </a:lnTo>
                    <a:lnTo>
                      <a:pt x="403" y="954"/>
                    </a:lnTo>
                    <a:lnTo>
                      <a:pt x="409" y="977"/>
                    </a:lnTo>
                    <a:lnTo>
                      <a:pt x="415" y="992"/>
                    </a:lnTo>
                    <a:lnTo>
                      <a:pt x="423" y="1015"/>
                    </a:lnTo>
                    <a:lnTo>
                      <a:pt x="431" y="1039"/>
                    </a:lnTo>
                    <a:lnTo>
                      <a:pt x="439" y="1055"/>
                    </a:lnTo>
                    <a:lnTo>
                      <a:pt x="447" y="1071"/>
                    </a:lnTo>
                    <a:lnTo>
                      <a:pt x="459" y="1097"/>
                    </a:lnTo>
                    <a:lnTo>
                      <a:pt x="471" y="1125"/>
                    </a:lnTo>
                    <a:lnTo>
                      <a:pt x="479" y="1147"/>
                    </a:lnTo>
                    <a:lnTo>
                      <a:pt x="485" y="1172"/>
                    </a:lnTo>
                    <a:lnTo>
                      <a:pt x="493" y="1210"/>
                    </a:lnTo>
                    <a:lnTo>
                      <a:pt x="505" y="1243"/>
                    </a:lnTo>
                    <a:lnTo>
                      <a:pt x="517" y="1262"/>
                    </a:lnTo>
                    <a:lnTo>
                      <a:pt x="525" y="1266"/>
                    </a:lnTo>
                    <a:lnTo>
                      <a:pt x="540" y="1269"/>
                    </a:lnTo>
                    <a:lnTo>
                      <a:pt x="554" y="1271"/>
                    </a:lnTo>
                    <a:lnTo>
                      <a:pt x="572" y="1271"/>
                    </a:lnTo>
                    <a:lnTo>
                      <a:pt x="588" y="1269"/>
                    </a:lnTo>
                    <a:lnTo>
                      <a:pt x="604" y="1264"/>
                    </a:lnTo>
                    <a:lnTo>
                      <a:pt x="616" y="1255"/>
                    </a:lnTo>
                    <a:lnTo>
                      <a:pt x="626" y="1243"/>
                    </a:lnTo>
                    <a:lnTo>
                      <a:pt x="634" y="1229"/>
                    </a:lnTo>
                    <a:lnTo>
                      <a:pt x="646" y="1217"/>
                    </a:lnTo>
                    <a:lnTo>
                      <a:pt x="658" y="1205"/>
                    </a:lnTo>
                    <a:lnTo>
                      <a:pt x="670" y="1194"/>
                    </a:lnTo>
                    <a:lnTo>
                      <a:pt x="682" y="1184"/>
                    </a:lnTo>
                    <a:lnTo>
                      <a:pt x="692" y="1175"/>
                    </a:lnTo>
                    <a:lnTo>
                      <a:pt x="701" y="1165"/>
                    </a:lnTo>
                    <a:lnTo>
                      <a:pt x="707" y="1156"/>
                    </a:lnTo>
                    <a:lnTo>
                      <a:pt x="711" y="1137"/>
                    </a:lnTo>
                    <a:lnTo>
                      <a:pt x="707" y="1114"/>
                    </a:lnTo>
                    <a:lnTo>
                      <a:pt x="703" y="1093"/>
                    </a:lnTo>
                    <a:lnTo>
                      <a:pt x="701" y="1076"/>
                    </a:lnTo>
                    <a:lnTo>
                      <a:pt x="707" y="1069"/>
                    </a:lnTo>
                    <a:lnTo>
                      <a:pt x="721" y="1069"/>
                    </a:lnTo>
                    <a:lnTo>
                      <a:pt x="737" y="1071"/>
                    </a:lnTo>
                    <a:lnTo>
                      <a:pt x="749" y="1069"/>
                    </a:lnTo>
                    <a:lnTo>
                      <a:pt x="751" y="1060"/>
                    </a:lnTo>
                    <a:lnTo>
                      <a:pt x="749" y="1043"/>
                    </a:lnTo>
                    <a:lnTo>
                      <a:pt x="747" y="1022"/>
                    </a:lnTo>
                    <a:lnTo>
                      <a:pt x="749" y="1001"/>
                    </a:lnTo>
                    <a:lnTo>
                      <a:pt x="759" y="987"/>
                    </a:lnTo>
                    <a:lnTo>
                      <a:pt x="775" y="973"/>
                    </a:lnTo>
                    <a:lnTo>
                      <a:pt x="791" y="961"/>
                    </a:lnTo>
                    <a:lnTo>
                      <a:pt x="801" y="947"/>
                    </a:lnTo>
                    <a:lnTo>
                      <a:pt x="807" y="919"/>
                    </a:lnTo>
                    <a:lnTo>
                      <a:pt x="809" y="883"/>
                    </a:lnTo>
                    <a:lnTo>
                      <a:pt x="807" y="846"/>
                    </a:lnTo>
                    <a:lnTo>
                      <a:pt x="807" y="815"/>
                    </a:lnTo>
                    <a:lnTo>
                      <a:pt x="801" y="796"/>
                    </a:lnTo>
                    <a:lnTo>
                      <a:pt x="789" y="785"/>
                    </a:lnTo>
                    <a:lnTo>
                      <a:pt x="779" y="773"/>
                    </a:lnTo>
                    <a:lnTo>
                      <a:pt x="775" y="754"/>
                    </a:lnTo>
                    <a:lnTo>
                      <a:pt x="783" y="733"/>
                    </a:lnTo>
                    <a:lnTo>
                      <a:pt x="799" y="712"/>
                    </a:lnTo>
                    <a:lnTo>
                      <a:pt x="817" y="688"/>
                    </a:lnTo>
                    <a:lnTo>
                      <a:pt x="833" y="660"/>
                    </a:lnTo>
                    <a:lnTo>
                      <a:pt x="843" y="641"/>
                    </a:lnTo>
                    <a:lnTo>
                      <a:pt x="857" y="616"/>
                    </a:lnTo>
                    <a:lnTo>
                      <a:pt x="876" y="587"/>
                    </a:lnTo>
                    <a:lnTo>
                      <a:pt x="892" y="559"/>
                    </a:lnTo>
                    <a:lnTo>
                      <a:pt x="908" y="531"/>
                    </a:lnTo>
                    <a:lnTo>
                      <a:pt x="922" y="510"/>
                    </a:lnTo>
                    <a:lnTo>
                      <a:pt x="930" y="493"/>
                    </a:lnTo>
                    <a:lnTo>
                      <a:pt x="934" y="489"/>
                    </a:lnTo>
                    <a:lnTo>
                      <a:pt x="924" y="484"/>
                    </a:lnTo>
                    <a:lnTo>
                      <a:pt x="910" y="484"/>
                    </a:lnTo>
                    <a:lnTo>
                      <a:pt x="896" y="489"/>
                    </a:lnTo>
                    <a:lnTo>
                      <a:pt x="882" y="489"/>
                    </a:lnTo>
                    <a:lnTo>
                      <a:pt x="874" y="484"/>
                    </a:lnTo>
                    <a:lnTo>
                      <a:pt x="864" y="475"/>
                    </a:lnTo>
                    <a:lnTo>
                      <a:pt x="849" y="463"/>
                    </a:lnTo>
                    <a:lnTo>
                      <a:pt x="835" y="451"/>
                    </a:lnTo>
                    <a:lnTo>
                      <a:pt x="821" y="437"/>
                    </a:lnTo>
                    <a:lnTo>
                      <a:pt x="807" y="421"/>
                    </a:lnTo>
                    <a:lnTo>
                      <a:pt x="795" y="406"/>
                    </a:lnTo>
                    <a:lnTo>
                      <a:pt x="785" y="395"/>
                    </a:lnTo>
                    <a:lnTo>
                      <a:pt x="769" y="369"/>
                    </a:lnTo>
                    <a:lnTo>
                      <a:pt x="757" y="338"/>
                    </a:lnTo>
                    <a:lnTo>
                      <a:pt x="745" y="308"/>
                    </a:lnTo>
                    <a:lnTo>
                      <a:pt x="739" y="277"/>
                    </a:lnTo>
                    <a:lnTo>
                      <a:pt x="735" y="244"/>
                    </a:lnTo>
                    <a:lnTo>
                      <a:pt x="733" y="207"/>
                    </a:lnTo>
                    <a:lnTo>
                      <a:pt x="733" y="179"/>
                    </a:lnTo>
                    <a:lnTo>
                      <a:pt x="733" y="167"/>
                    </a:lnTo>
                    <a:lnTo>
                      <a:pt x="725" y="153"/>
                    </a:lnTo>
                    <a:lnTo>
                      <a:pt x="711" y="141"/>
                    </a:lnTo>
                    <a:lnTo>
                      <a:pt x="694" y="132"/>
                    </a:lnTo>
                    <a:lnTo>
                      <a:pt x="680" y="129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0" name=""/>
              <p:cNvSpPr/>
              <p:nvPr/>
            </p:nvSpPr>
            <p:spPr>
              <a:xfrm>
                <a:off x="5730120" y="1936800"/>
                <a:ext cx="318240" cy="220680"/>
              </a:xfrm>
              <a:custGeom>
                <a:avLst/>
                <a:gdLst/>
                <a:ahLst/>
                <a:rect l="l" t="t" r="r" b="b"/>
                <a:pathLst>
                  <a:path w="189" h="139">
                    <a:moveTo>
                      <a:pt x="32" y="73"/>
                    </a:moveTo>
                    <a:lnTo>
                      <a:pt x="46" y="68"/>
                    </a:lnTo>
                    <a:lnTo>
                      <a:pt x="58" y="61"/>
                    </a:lnTo>
                    <a:lnTo>
                      <a:pt x="71" y="52"/>
                    </a:lnTo>
                    <a:lnTo>
                      <a:pt x="81" y="42"/>
                    </a:lnTo>
                    <a:lnTo>
                      <a:pt x="89" y="33"/>
                    </a:lnTo>
                    <a:lnTo>
                      <a:pt x="99" y="23"/>
                    </a:lnTo>
                    <a:lnTo>
                      <a:pt x="107" y="19"/>
                    </a:lnTo>
                    <a:lnTo>
                      <a:pt x="117" y="16"/>
                    </a:lnTo>
                    <a:lnTo>
                      <a:pt x="127" y="14"/>
                    </a:lnTo>
                    <a:lnTo>
                      <a:pt x="137" y="12"/>
                    </a:lnTo>
                    <a:lnTo>
                      <a:pt x="147" y="7"/>
                    </a:lnTo>
                    <a:lnTo>
                      <a:pt x="157" y="2"/>
                    </a:lnTo>
                    <a:lnTo>
                      <a:pt x="165" y="0"/>
                    </a:lnTo>
                    <a:lnTo>
                      <a:pt x="173" y="0"/>
                    </a:lnTo>
                    <a:lnTo>
                      <a:pt x="181" y="5"/>
                    </a:lnTo>
                    <a:lnTo>
                      <a:pt x="185" y="16"/>
                    </a:lnTo>
                    <a:lnTo>
                      <a:pt x="189" y="42"/>
                    </a:lnTo>
                    <a:lnTo>
                      <a:pt x="183" y="61"/>
                    </a:lnTo>
                    <a:lnTo>
                      <a:pt x="165" y="75"/>
                    </a:lnTo>
                    <a:lnTo>
                      <a:pt x="139" y="80"/>
                    </a:lnTo>
                    <a:lnTo>
                      <a:pt x="125" y="80"/>
                    </a:lnTo>
                    <a:lnTo>
                      <a:pt x="111" y="80"/>
                    </a:lnTo>
                    <a:lnTo>
                      <a:pt x="99" y="82"/>
                    </a:lnTo>
                    <a:lnTo>
                      <a:pt x="91" y="84"/>
                    </a:lnTo>
                    <a:lnTo>
                      <a:pt x="83" y="87"/>
                    </a:lnTo>
                    <a:lnTo>
                      <a:pt x="77" y="92"/>
                    </a:lnTo>
                    <a:lnTo>
                      <a:pt x="73" y="96"/>
                    </a:lnTo>
                    <a:lnTo>
                      <a:pt x="68" y="103"/>
                    </a:lnTo>
                    <a:lnTo>
                      <a:pt x="60" y="120"/>
                    </a:lnTo>
                    <a:lnTo>
                      <a:pt x="46" y="131"/>
                    </a:lnTo>
                    <a:lnTo>
                      <a:pt x="28" y="139"/>
                    </a:lnTo>
                    <a:lnTo>
                      <a:pt x="10" y="134"/>
                    </a:lnTo>
                    <a:lnTo>
                      <a:pt x="0" y="117"/>
                    </a:lnTo>
                    <a:lnTo>
                      <a:pt x="0" y="99"/>
                    </a:lnTo>
                    <a:lnTo>
                      <a:pt x="10" y="82"/>
                    </a:lnTo>
                    <a:lnTo>
                      <a:pt x="32" y="73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1" name=""/>
              <p:cNvSpPr/>
              <p:nvPr/>
            </p:nvSpPr>
            <p:spPr>
              <a:xfrm>
                <a:off x="5584320" y="2190600"/>
                <a:ext cx="100440" cy="141480"/>
              </a:xfrm>
              <a:custGeom>
                <a:avLst/>
                <a:gdLst/>
                <a:ahLst/>
                <a:rect l="l" t="t" r="r" b="b"/>
                <a:pathLst>
                  <a:path w="60" h="89">
                    <a:moveTo>
                      <a:pt x="50" y="0"/>
                    </a:moveTo>
                    <a:lnTo>
                      <a:pt x="48" y="2"/>
                    </a:lnTo>
                    <a:lnTo>
                      <a:pt x="40" y="4"/>
                    </a:lnTo>
                    <a:lnTo>
                      <a:pt x="30" y="9"/>
                    </a:lnTo>
                    <a:lnTo>
                      <a:pt x="20" y="16"/>
                    </a:lnTo>
                    <a:lnTo>
                      <a:pt x="10" y="23"/>
                    </a:lnTo>
                    <a:lnTo>
                      <a:pt x="2" y="30"/>
                    </a:lnTo>
                    <a:lnTo>
                      <a:pt x="0" y="37"/>
                    </a:lnTo>
                    <a:lnTo>
                      <a:pt x="2" y="42"/>
                    </a:lnTo>
                    <a:lnTo>
                      <a:pt x="18" y="58"/>
                    </a:lnTo>
                    <a:lnTo>
                      <a:pt x="38" y="77"/>
                    </a:lnTo>
                    <a:lnTo>
                      <a:pt x="54" y="89"/>
                    </a:lnTo>
                    <a:lnTo>
                      <a:pt x="60" y="80"/>
                    </a:lnTo>
                    <a:lnTo>
                      <a:pt x="58" y="54"/>
                    </a:lnTo>
                    <a:lnTo>
                      <a:pt x="56" y="28"/>
                    </a:lnTo>
                    <a:lnTo>
                      <a:pt x="52" y="7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2" name=""/>
              <p:cNvSpPr/>
              <p:nvPr/>
            </p:nvSpPr>
            <p:spPr>
              <a:xfrm>
                <a:off x="4042800" y="2735280"/>
                <a:ext cx="277920" cy="365040"/>
              </a:xfrm>
              <a:custGeom>
                <a:avLst/>
                <a:gdLst/>
                <a:ahLst/>
                <a:rect l="l" t="t" r="r" b="b"/>
                <a:pathLst>
                  <a:path w="165" h="230">
                    <a:moveTo>
                      <a:pt x="2" y="120"/>
                    </a:moveTo>
                    <a:lnTo>
                      <a:pt x="0" y="108"/>
                    </a:lnTo>
                    <a:lnTo>
                      <a:pt x="4" y="98"/>
                    </a:lnTo>
                    <a:lnTo>
                      <a:pt x="8" y="94"/>
                    </a:lnTo>
                    <a:lnTo>
                      <a:pt x="16" y="89"/>
                    </a:lnTo>
                    <a:lnTo>
                      <a:pt x="26" y="84"/>
                    </a:lnTo>
                    <a:lnTo>
                      <a:pt x="36" y="77"/>
                    </a:lnTo>
                    <a:lnTo>
                      <a:pt x="46" y="70"/>
                    </a:lnTo>
                    <a:lnTo>
                      <a:pt x="54" y="58"/>
                    </a:lnTo>
                    <a:lnTo>
                      <a:pt x="62" y="44"/>
                    </a:lnTo>
                    <a:lnTo>
                      <a:pt x="70" y="30"/>
                    </a:lnTo>
                    <a:lnTo>
                      <a:pt x="79" y="19"/>
                    </a:lnTo>
                    <a:lnTo>
                      <a:pt x="89" y="9"/>
                    </a:lnTo>
                    <a:lnTo>
                      <a:pt x="99" y="2"/>
                    </a:lnTo>
                    <a:lnTo>
                      <a:pt x="109" y="0"/>
                    </a:lnTo>
                    <a:lnTo>
                      <a:pt x="121" y="2"/>
                    </a:lnTo>
                    <a:lnTo>
                      <a:pt x="135" y="9"/>
                    </a:lnTo>
                    <a:lnTo>
                      <a:pt x="153" y="33"/>
                    </a:lnTo>
                    <a:lnTo>
                      <a:pt x="161" y="56"/>
                    </a:lnTo>
                    <a:lnTo>
                      <a:pt x="161" y="82"/>
                    </a:lnTo>
                    <a:lnTo>
                      <a:pt x="163" y="108"/>
                    </a:lnTo>
                    <a:lnTo>
                      <a:pt x="165" y="127"/>
                    </a:lnTo>
                    <a:lnTo>
                      <a:pt x="161" y="145"/>
                    </a:lnTo>
                    <a:lnTo>
                      <a:pt x="155" y="162"/>
                    </a:lnTo>
                    <a:lnTo>
                      <a:pt x="149" y="178"/>
                    </a:lnTo>
                    <a:lnTo>
                      <a:pt x="145" y="190"/>
                    </a:lnTo>
                    <a:lnTo>
                      <a:pt x="139" y="202"/>
                    </a:lnTo>
                    <a:lnTo>
                      <a:pt x="131" y="211"/>
                    </a:lnTo>
                    <a:lnTo>
                      <a:pt x="121" y="221"/>
                    </a:lnTo>
                    <a:lnTo>
                      <a:pt x="109" y="228"/>
                    </a:lnTo>
                    <a:lnTo>
                      <a:pt x="101" y="230"/>
                    </a:lnTo>
                    <a:lnTo>
                      <a:pt x="93" y="225"/>
                    </a:lnTo>
                    <a:lnTo>
                      <a:pt x="87" y="214"/>
                    </a:lnTo>
                    <a:lnTo>
                      <a:pt x="79" y="188"/>
                    </a:lnTo>
                    <a:lnTo>
                      <a:pt x="75" y="169"/>
                    </a:lnTo>
                    <a:lnTo>
                      <a:pt x="77" y="155"/>
                    </a:lnTo>
                    <a:lnTo>
                      <a:pt x="93" y="145"/>
                    </a:lnTo>
                    <a:lnTo>
                      <a:pt x="111" y="131"/>
                    </a:lnTo>
                    <a:lnTo>
                      <a:pt x="123" y="110"/>
                    </a:lnTo>
                    <a:lnTo>
                      <a:pt x="123" y="89"/>
                    </a:lnTo>
                    <a:lnTo>
                      <a:pt x="113" y="77"/>
                    </a:lnTo>
                    <a:lnTo>
                      <a:pt x="105" y="75"/>
                    </a:lnTo>
                    <a:lnTo>
                      <a:pt x="95" y="73"/>
                    </a:lnTo>
                    <a:lnTo>
                      <a:pt x="85" y="73"/>
                    </a:lnTo>
                    <a:lnTo>
                      <a:pt x="75" y="75"/>
                    </a:lnTo>
                    <a:lnTo>
                      <a:pt x="66" y="80"/>
                    </a:lnTo>
                    <a:lnTo>
                      <a:pt x="58" y="84"/>
                    </a:lnTo>
                    <a:lnTo>
                      <a:pt x="52" y="91"/>
                    </a:lnTo>
                    <a:lnTo>
                      <a:pt x="48" y="103"/>
                    </a:lnTo>
                    <a:lnTo>
                      <a:pt x="40" y="124"/>
                    </a:lnTo>
                    <a:lnTo>
                      <a:pt x="28" y="138"/>
                    </a:lnTo>
                    <a:lnTo>
                      <a:pt x="12" y="141"/>
                    </a:lnTo>
                    <a:lnTo>
                      <a:pt x="2" y="120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3" name=""/>
              <p:cNvSpPr/>
              <p:nvPr/>
            </p:nvSpPr>
            <p:spPr>
              <a:xfrm>
                <a:off x="6727320" y="4964040"/>
                <a:ext cx="955440" cy="820800"/>
              </a:xfrm>
              <a:custGeom>
                <a:avLst/>
                <a:gdLst/>
                <a:ahLst/>
                <a:rect l="l" t="t" r="r" b="b"/>
                <a:pathLst>
                  <a:path w="565" h="517">
                    <a:moveTo>
                      <a:pt x="398" y="104"/>
                    </a:moveTo>
                    <a:lnTo>
                      <a:pt x="388" y="102"/>
                    </a:lnTo>
                    <a:lnTo>
                      <a:pt x="378" y="99"/>
                    </a:lnTo>
                    <a:lnTo>
                      <a:pt x="368" y="99"/>
                    </a:lnTo>
                    <a:lnTo>
                      <a:pt x="358" y="97"/>
                    </a:lnTo>
                    <a:lnTo>
                      <a:pt x="346" y="94"/>
                    </a:lnTo>
                    <a:lnTo>
                      <a:pt x="338" y="92"/>
                    </a:lnTo>
                    <a:lnTo>
                      <a:pt x="330" y="92"/>
                    </a:lnTo>
                    <a:lnTo>
                      <a:pt x="324" y="90"/>
                    </a:lnTo>
                    <a:lnTo>
                      <a:pt x="318" y="85"/>
                    </a:lnTo>
                    <a:lnTo>
                      <a:pt x="318" y="76"/>
                    </a:lnTo>
                    <a:lnTo>
                      <a:pt x="324" y="66"/>
                    </a:lnTo>
                    <a:lnTo>
                      <a:pt x="334" y="57"/>
                    </a:lnTo>
                    <a:lnTo>
                      <a:pt x="336" y="47"/>
                    </a:lnTo>
                    <a:lnTo>
                      <a:pt x="326" y="36"/>
                    </a:lnTo>
                    <a:lnTo>
                      <a:pt x="312" y="26"/>
                    </a:lnTo>
                    <a:lnTo>
                      <a:pt x="302" y="17"/>
                    </a:lnTo>
                    <a:lnTo>
                      <a:pt x="296" y="10"/>
                    </a:lnTo>
                    <a:lnTo>
                      <a:pt x="290" y="3"/>
                    </a:lnTo>
                    <a:lnTo>
                      <a:pt x="284" y="0"/>
                    </a:lnTo>
                    <a:lnTo>
                      <a:pt x="282" y="8"/>
                    </a:lnTo>
                    <a:lnTo>
                      <a:pt x="274" y="17"/>
                    </a:lnTo>
                    <a:lnTo>
                      <a:pt x="257" y="29"/>
                    </a:lnTo>
                    <a:lnTo>
                      <a:pt x="239" y="38"/>
                    </a:lnTo>
                    <a:lnTo>
                      <a:pt x="223" y="47"/>
                    </a:lnTo>
                    <a:lnTo>
                      <a:pt x="213" y="55"/>
                    </a:lnTo>
                    <a:lnTo>
                      <a:pt x="207" y="62"/>
                    </a:lnTo>
                    <a:lnTo>
                      <a:pt x="197" y="64"/>
                    </a:lnTo>
                    <a:lnTo>
                      <a:pt x="185" y="66"/>
                    </a:lnTo>
                    <a:lnTo>
                      <a:pt x="177" y="69"/>
                    </a:lnTo>
                    <a:lnTo>
                      <a:pt x="167" y="71"/>
                    </a:lnTo>
                    <a:lnTo>
                      <a:pt x="155" y="78"/>
                    </a:lnTo>
                    <a:lnTo>
                      <a:pt x="145" y="85"/>
                    </a:lnTo>
                    <a:lnTo>
                      <a:pt x="133" y="94"/>
                    </a:lnTo>
                    <a:lnTo>
                      <a:pt x="123" y="104"/>
                    </a:lnTo>
                    <a:lnTo>
                      <a:pt x="115" y="116"/>
                    </a:lnTo>
                    <a:lnTo>
                      <a:pt x="107" y="127"/>
                    </a:lnTo>
                    <a:lnTo>
                      <a:pt x="101" y="139"/>
                    </a:lnTo>
                    <a:lnTo>
                      <a:pt x="94" y="146"/>
                    </a:lnTo>
                    <a:lnTo>
                      <a:pt x="86" y="156"/>
                    </a:lnTo>
                    <a:lnTo>
                      <a:pt x="78" y="163"/>
                    </a:lnTo>
                    <a:lnTo>
                      <a:pt x="70" y="170"/>
                    </a:lnTo>
                    <a:lnTo>
                      <a:pt x="60" y="179"/>
                    </a:lnTo>
                    <a:lnTo>
                      <a:pt x="48" y="186"/>
                    </a:lnTo>
                    <a:lnTo>
                      <a:pt x="36" y="196"/>
                    </a:lnTo>
                    <a:lnTo>
                      <a:pt x="22" y="200"/>
                    </a:lnTo>
                    <a:lnTo>
                      <a:pt x="10" y="200"/>
                    </a:lnTo>
                    <a:lnTo>
                      <a:pt x="2" y="214"/>
                    </a:lnTo>
                    <a:lnTo>
                      <a:pt x="0" y="266"/>
                    </a:lnTo>
                    <a:lnTo>
                      <a:pt x="0" y="287"/>
                    </a:lnTo>
                    <a:lnTo>
                      <a:pt x="2" y="299"/>
                    </a:lnTo>
                    <a:lnTo>
                      <a:pt x="4" y="308"/>
                    </a:lnTo>
                    <a:lnTo>
                      <a:pt x="10" y="320"/>
                    </a:lnTo>
                    <a:lnTo>
                      <a:pt x="20" y="329"/>
                    </a:lnTo>
                    <a:lnTo>
                      <a:pt x="30" y="336"/>
                    </a:lnTo>
                    <a:lnTo>
                      <a:pt x="34" y="346"/>
                    </a:lnTo>
                    <a:lnTo>
                      <a:pt x="32" y="360"/>
                    </a:lnTo>
                    <a:lnTo>
                      <a:pt x="26" y="374"/>
                    </a:lnTo>
                    <a:lnTo>
                      <a:pt x="20" y="386"/>
                    </a:lnTo>
                    <a:lnTo>
                      <a:pt x="16" y="400"/>
                    </a:lnTo>
                    <a:lnTo>
                      <a:pt x="16" y="419"/>
                    </a:lnTo>
                    <a:lnTo>
                      <a:pt x="20" y="428"/>
                    </a:lnTo>
                    <a:lnTo>
                      <a:pt x="26" y="435"/>
                    </a:lnTo>
                    <a:lnTo>
                      <a:pt x="38" y="442"/>
                    </a:lnTo>
                    <a:lnTo>
                      <a:pt x="50" y="445"/>
                    </a:lnTo>
                    <a:lnTo>
                      <a:pt x="62" y="445"/>
                    </a:lnTo>
                    <a:lnTo>
                      <a:pt x="76" y="445"/>
                    </a:lnTo>
                    <a:lnTo>
                      <a:pt x="88" y="442"/>
                    </a:lnTo>
                    <a:lnTo>
                      <a:pt x="99" y="438"/>
                    </a:lnTo>
                    <a:lnTo>
                      <a:pt x="107" y="433"/>
                    </a:lnTo>
                    <a:lnTo>
                      <a:pt x="117" y="428"/>
                    </a:lnTo>
                    <a:lnTo>
                      <a:pt x="127" y="423"/>
                    </a:lnTo>
                    <a:lnTo>
                      <a:pt x="137" y="419"/>
                    </a:lnTo>
                    <a:lnTo>
                      <a:pt x="149" y="414"/>
                    </a:lnTo>
                    <a:lnTo>
                      <a:pt x="161" y="409"/>
                    </a:lnTo>
                    <a:lnTo>
                      <a:pt x="173" y="405"/>
                    </a:lnTo>
                    <a:lnTo>
                      <a:pt x="185" y="400"/>
                    </a:lnTo>
                    <a:lnTo>
                      <a:pt x="199" y="395"/>
                    </a:lnTo>
                    <a:lnTo>
                      <a:pt x="215" y="393"/>
                    </a:lnTo>
                    <a:lnTo>
                      <a:pt x="233" y="391"/>
                    </a:lnTo>
                    <a:lnTo>
                      <a:pt x="251" y="388"/>
                    </a:lnTo>
                    <a:lnTo>
                      <a:pt x="270" y="391"/>
                    </a:lnTo>
                    <a:lnTo>
                      <a:pt x="288" y="393"/>
                    </a:lnTo>
                    <a:lnTo>
                      <a:pt x="304" y="400"/>
                    </a:lnTo>
                    <a:lnTo>
                      <a:pt x="318" y="407"/>
                    </a:lnTo>
                    <a:lnTo>
                      <a:pt x="330" y="416"/>
                    </a:lnTo>
                    <a:lnTo>
                      <a:pt x="342" y="428"/>
                    </a:lnTo>
                    <a:lnTo>
                      <a:pt x="352" y="440"/>
                    </a:lnTo>
                    <a:lnTo>
                      <a:pt x="362" y="454"/>
                    </a:lnTo>
                    <a:lnTo>
                      <a:pt x="370" y="468"/>
                    </a:lnTo>
                    <a:lnTo>
                      <a:pt x="380" y="480"/>
                    </a:lnTo>
                    <a:lnTo>
                      <a:pt x="386" y="492"/>
                    </a:lnTo>
                    <a:lnTo>
                      <a:pt x="392" y="503"/>
                    </a:lnTo>
                    <a:lnTo>
                      <a:pt x="400" y="510"/>
                    </a:lnTo>
                    <a:lnTo>
                      <a:pt x="412" y="515"/>
                    </a:lnTo>
                    <a:lnTo>
                      <a:pt x="426" y="517"/>
                    </a:lnTo>
                    <a:lnTo>
                      <a:pt x="443" y="515"/>
                    </a:lnTo>
                    <a:lnTo>
                      <a:pt x="459" y="513"/>
                    </a:lnTo>
                    <a:lnTo>
                      <a:pt x="471" y="510"/>
                    </a:lnTo>
                    <a:lnTo>
                      <a:pt x="481" y="506"/>
                    </a:lnTo>
                    <a:lnTo>
                      <a:pt x="485" y="499"/>
                    </a:lnTo>
                    <a:lnTo>
                      <a:pt x="489" y="482"/>
                    </a:lnTo>
                    <a:lnTo>
                      <a:pt x="497" y="461"/>
                    </a:lnTo>
                    <a:lnTo>
                      <a:pt x="505" y="442"/>
                    </a:lnTo>
                    <a:lnTo>
                      <a:pt x="509" y="426"/>
                    </a:lnTo>
                    <a:lnTo>
                      <a:pt x="515" y="412"/>
                    </a:lnTo>
                    <a:lnTo>
                      <a:pt x="527" y="395"/>
                    </a:lnTo>
                    <a:lnTo>
                      <a:pt x="539" y="379"/>
                    </a:lnTo>
                    <a:lnTo>
                      <a:pt x="545" y="362"/>
                    </a:lnTo>
                    <a:lnTo>
                      <a:pt x="547" y="346"/>
                    </a:lnTo>
                    <a:lnTo>
                      <a:pt x="553" y="327"/>
                    </a:lnTo>
                    <a:lnTo>
                      <a:pt x="561" y="308"/>
                    </a:lnTo>
                    <a:lnTo>
                      <a:pt x="565" y="289"/>
                    </a:lnTo>
                    <a:lnTo>
                      <a:pt x="563" y="280"/>
                    </a:lnTo>
                    <a:lnTo>
                      <a:pt x="559" y="268"/>
                    </a:lnTo>
                    <a:lnTo>
                      <a:pt x="551" y="259"/>
                    </a:lnTo>
                    <a:lnTo>
                      <a:pt x="543" y="250"/>
                    </a:lnTo>
                    <a:lnTo>
                      <a:pt x="533" y="238"/>
                    </a:lnTo>
                    <a:lnTo>
                      <a:pt x="523" y="228"/>
                    </a:lnTo>
                    <a:lnTo>
                      <a:pt x="513" y="221"/>
                    </a:lnTo>
                    <a:lnTo>
                      <a:pt x="507" y="212"/>
                    </a:lnTo>
                    <a:lnTo>
                      <a:pt x="489" y="188"/>
                    </a:lnTo>
                    <a:lnTo>
                      <a:pt x="475" y="170"/>
                    </a:lnTo>
                    <a:lnTo>
                      <a:pt x="463" y="153"/>
                    </a:lnTo>
                    <a:lnTo>
                      <a:pt x="457" y="134"/>
                    </a:lnTo>
                    <a:lnTo>
                      <a:pt x="453" y="111"/>
                    </a:lnTo>
                    <a:lnTo>
                      <a:pt x="451" y="87"/>
                    </a:lnTo>
                    <a:lnTo>
                      <a:pt x="449" y="66"/>
                    </a:lnTo>
                    <a:lnTo>
                      <a:pt x="443" y="47"/>
                    </a:lnTo>
                    <a:lnTo>
                      <a:pt x="435" y="31"/>
                    </a:lnTo>
                    <a:lnTo>
                      <a:pt x="424" y="19"/>
                    </a:lnTo>
                    <a:lnTo>
                      <a:pt x="414" y="8"/>
                    </a:lnTo>
                    <a:lnTo>
                      <a:pt x="406" y="0"/>
                    </a:lnTo>
                    <a:lnTo>
                      <a:pt x="410" y="24"/>
                    </a:lnTo>
                    <a:lnTo>
                      <a:pt x="414" y="47"/>
                    </a:lnTo>
                    <a:lnTo>
                      <a:pt x="414" y="69"/>
                    </a:lnTo>
                    <a:lnTo>
                      <a:pt x="414" y="85"/>
                    </a:lnTo>
                    <a:lnTo>
                      <a:pt x="414" y="94"/>
                    </a:lnTo>
                    <a:lnTo>
                      <a:pt x="410" y="102"/>
                    </a:lnTo>
                    <a:lnTo>
                      <a:pt x="406" y="104"/>
                    </a:lnTo>
                    <a:lnTo>
                      <a:pt x="398" y="104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4" name=""/>
              <p:cNvSpPr/>
              <p:nvPr/>
            </p:nvSpPr>
            <p:spPr>
              <a:xfrm>
                <a:off x="6994800" y="4351320"/>
                <a:ext cx="186120" cy="290520"/>
              </a:xfrm>
              <a:custGeom>
                <a:avLst/>
                <a:gdLst/>
                <a:ahLst/>
                <a:rect l="l" t="t" r="r" b="b"/>
                <a:pathLst>
                  <a:path w="110" h="183">
                    <a:moveTo>
                      <a:pt x="32" y="65"/>
                    </a:moveTo>
                    <a:lnTo>
                      <a:pt x="46" y="58"/>
                    </a:lnTo>
                    <a:lnTo>
                      <a:pt x="56" y="47"/>
                    </a:lnTo>
                    <a:lnTo>
                      <a:pt x="64" y="35"/>
                    </a:lnTo>
                    <a:lnTo>
                      <a:pt x="74" y="21"/>
                    </a:lnTo>
                    <a:lnTo>
                      <a:pt x="84" y="9"/>
                    </a:lnTo>
                    <a:lnTo>
                      <a:pt x="96" y="0"/>
                    </a:lnTo>
                    <a:lnTo>
                      <a:pt x="106" y="4"/>
                    </a:lnTo>
                    <a:lnTo>
                      <a:pt x="110" y="23"/>
                    </a:lnTo>
                    <a:lnTo>
                      <a:pt x="110" y="47"/>
                    </a:lnTo>
                    <a:lnTo>
                      <a:pt x="108" y="65"/>
                    </a:lnTo>
                    <a:lnTo>
                      <a:pt x="104" y="82"/>
                    </a:lnTo>
                    <a:lnTo>
                      <a:pt x="106" y="98"/>
                    </a:lnTo>
                    <a:lnTo>
                      <a:pt x="106" y="115"/>
                    </a:lnTo>
                    <a:lnTo>
                      <a:pt x="102" y="131"/>
                    </a:lnTo>
                    <a:lnTo>
                      <a:pt x="94" y="145"/>
                    </a:lnTo>
                    <a:lnTo>
                      <a:pt x="82" y="152"/>
                    </a:lnTo>
                    <a:lnTo>
                      <a:pt x="70" y="157"/>
                    </a:lnTo>
                    <a:lnTo>
                      <a:pt x="58" y="164"/>
                    </a:lnTo>
                    <a:lnTo>
                      <a:pt x="48" y="171"/>
                    </a:lnTo>
                    <a:lnTo>
                      <a:pt x="42" y="178"/>
                    </a:lnTo>
                    <a:lnTo>
                      <a:pt x="36" y="183"/>
                    </a:lnTo>
                    <a:lnTo>
                      <a:pt x="26" y="181"/>
                    </a:lnTo>
                    <a:lnTo>
                      <a:pt x="16" y="174"/>
                    </a:lnTo>
                    <a:lnTo>
                      <a:pt x="8" y="162"/>
                    </a:lnTo>
                    <a:lnTo>
                      <a:pt x="0" y="141"/>
                    </a:lnTo>
                    <a:lnTo>
                      <a:pt x="0" y="112"/>
                    </a:lnTo>
                    <a:lnTo>
                      <a:pt x="10" y="84"/>
                    </a:lnTo>
                    <a:lnTo>
                      <a:pt x="32" y="65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5" name=""/>
              <p:cNvSpPr/>
              <p:nvPr/>
            </p:nvSpPr>
            <p:spPr>
              <a:xfrm>
                <a:off x="7529760" y="3338280"/>
                <a:ext cx="301680" cy="328680"/>
              </a:xfrm>
              <a:custGeom>
                <a:avLst/>
                <a:gdLst/>
                <a:ahLst/>
                <a:rect l="l" t="t" r="r" b="b"/>
                <a:pathLst>
                  <a:path w="179" h="207">
                    <a:moveTo>
                      <a:pt x="110" y="186"/>
                    </a:moveTo>
                    <a:lnTo>
                      <a:pt x="128" y="163"/>
                    </a:lnTo>
                    <a:lnTo>
                      <a:pt x="144" y="134"/>
                    </a:lnTo>
                    <a:lnTo>
                      <a:pt x="154" y="104"/>
                    </a:lnTo>
                    <a:lnTo>
                      <a:pt x="158" y="80"/>
                    </a:lnTo>
                    <a:lnTo>
                      <a:pt x="165" y="61"/>
                    </a:lnTo>
                    <a:lnTo>
                      <a:pt x="173" y="43"/>
                    </a:lnTo>
                    <a:lnTo>
                      <a:pt x="179" y="24"/>
                    </a:lnTo>
                    <a:lnTo>
                      <a:pt x="169" y="7"/>
                    </a:lnTo>
                    <a:lnTo>
                      <a:pt x="152" y="0"/>
                    </a:lnTo>
                    <a:lnTo>
                      <a:pt x="144" y="3"/>
                    </a:lnTo>
                    <a:lnTo>
                      <a:pt x="140" y="14"/>
                    </a:lnTo>
                    <a:lnTo>
                      <a:pt x="136" y="31"/>
                    </a:lnTo>
                    <a:lnTo>
                      <a:pt x="130" y="54"/>
                    </a:lnTo>
                    <a:lnTo>
                      <a:pt x="118" y="80"/>
                    </a:lnTo>
                    <a:lnTo>
                      <a:pt x="106" y="104"/>
                    </a:lnTo>
                    <a:lnTo>
                      <a:pt x="94" y="125"/>
                    </a:lnTo>
                    <a:lnTo>
                      <a:pt x="86" y="134"/>
                    </a:lnTo>
                    <a:lnTo>
                      <a:pt x="72" y="144"/>
                    </a:lnTo>
                    <a:lnTo>
                      <a:pt x="58" y="153"/>
                    </a:lnTo>
                    <a:lnTo>
                      <a:pt x="42" y="163"/>
                    </a:lnTo>
                    <a:lnTo>
                      <a:pt x="26" y="170"/>
                    </a:lnTo>
                    <a:lnTo>
                      <a:pt x="12" y="177"/>
                    </a:lnTo>
                    <a:lnTo>
                      <a:pt x="4" y="179"/>
                    </a:lnTo>
                    <a:lnTo>
                      <a:pt x="0" y="181"/>
                    </a:lnTo>
                    <a:lnTo>
                      <a:pt x="10" y="193"/>
                    </a:lnTo>
                    <a:lnTo>
                      <a:pt x="24" y="200"/>
                    </a:lnTo>
                    <a:lnTo>
                      <a:pt x="38" y="207"/>
                    </a:lnTo>
                    <a:lnTo>
                      <a:pt x="52" y="207"/>
                    </a:lnTo>
                    <a:lnTo>
                      <a:pt x="68" y="207"/>
                    </a:lnTo>
                    <a:lnTo>
                      <a:pt x="82" y="202"/>
                    </a:lnTo>
                    <a:lnTo>
                      <a:pt x="98" y="195"/>
                    </a:lnTo>
                    <a:lnTo>
                      <a:pt x="110" y="186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6" name=""/>
              <p:cNvSpPr/>
              <p:nvPr/>
            </p:nvSpPr>
            <p:spPr>
              <a:xfrm>
                <a:off x="7209720" y="4668840"/>
                <a:ext cx="396360" cy="226800"/>
              </a:xfrm>
              <a:custGeom>
                <a:avLst/>
                <a:gdLst/>
                <a:ahLst/>
                <a:rect l="l" t="t" r="r" b="b"/>
                <a:pathLst>
                  <a:path w="235" h="143">
                    <a:moveTo>
                      <a:pt x="40" y="7"/>
                    </a:moveTo>
                    <a:lnTo>
                      <a:pt x="50" y="4"/>
                    </a:lnTo>
                    <a:lnTo>
                      <a:pt x="58" y="2"/>
                    </a:lnTo>
                    <a:lnTo>
                      <a:pt x="68" y="2"/>
                    </a:lnTo>
                    <a:lnTo>
                      <a:pt x="76" y="0"/>
                    </a:lnTo>
                    <a:lnTo>
                      <a:pt x="84" y="0"/>
                    </a:lnTo>
                    <a:lnTo>
                      <a:pt x="94" y="2"/>
                    </a:lnTo>
                    <a:lnTo>
                      <a:pt x="102" y="7"/>
                    </a:lnTo>
                    <a:lnTo>
                      <a:pt x="112" y="14"/>
                    </a:lnTo>
                    <a:lnTo>
                      <a:pt x="122" y="23"/>
                    </a:lnTo>
                    <a:lnTo>
                      <a:pt x="132" y="33"/>
                    </a:lnTo>
                    <a:lnTo>
                      <a:pt x="140" y="44"/>
                    </a:lnTo>
                    <a:lnTo>
                      <a:pt x="150" y="54"/>
                    </a:lnTo>
                    <a:lnTo>
                      <a:pt x="159" y="66"/>
                    </a:lnTo>
                    <a:lnTo>
                      <a:pt x="169" y="75"/>
                    </a:lnTo>
                    <a:lnTo>
                      <a:pt x="177" y="82"/>
                    </a:lnTo>
                    <a:lnTo>
                      <a:pt x="187" y="89"/>
                    </a:lnTo>
                    <a:lnTo>
                      <a:pt x="205" y="103"/>
                    </a:lnTo>
                    <a:lnTo>
                      <a:pt x="221" y="120"/>
                    </a:lnTo>
                    <a:lnTo>
                      <a:pt x="231" y="136"/>
                    </a:lnTo>
                    <a:lnTo>
                      <a:pt x="235" y="143"/>
                    </a:lnTo>
                    <a:lnTo>
                      <a:pt x="167" y="124"/>
                    </a:lnTo>
                    <a:lnTo>
                      <a:pt x="124" y="131"/>
                    </a:lnTo>
                    <a:lnTo>
                      <a:pt x="120" y="131"/>
                    </a:lnTo>
                    <a:lnTo>
                      <a:pt x="112" y="131"/>
                    </a:lnTo>
                    <a:lnTo>
                      <a:pt x="100" y="129"/>
                    </a:lnTo>
                    <a:lnTo>
                      <a:pt x="86" y="124"/>
                    </a:lnTo>
                    <a:lnTo>
                      <a:pt x="70" y="117"/>
                    </a:lnTo>
                    <a:lnTo>
                      <a:pt x="54" y="108"/>
                    </a:lnTo>
                    <a:lnTo>
                      <a:pt x="42" y="94"/>
                    </a:lnTo>
                    <a:lnTo>
                      <a:pt x="34" y="75"/>
                    </a:lnTo>
                    <a:lnTo>
                      <a:pt x="28" y="63"/>
                    </a:lnTo>
                    <a:lnTo>
                      <a:pt x="18" y="51"/>
                    </a:lnTo>
                    <a:lnTo>
                      <a:pt x="10" y="44"/>
                    </a:lnTo>
                    <a:lnTo>
                      <a:pt x="2" y="35"/>
                    </a:lnTo>
                    <a:lnTo>
                      <a:pt x="0" y="26"/>
                    </a:lnTo>
                    <a:lnTo>
                      <a:pt x="4" y="19"/>
                    </a:lnTo>
                    <a:lnTo>
                      <a:pt x="18" y="12"/>
                    </a:lnTo>
                    <a:lnTo>
                      <a:pt x="40" y="7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7" name=""/>
              <p:cNvSpPr/>
              <p:nvPr/>
            </p:nvSpPr>
            <p:spPr>
              <a:xfrm>
                <a:off x="7923240" y="5637240"/>
                <a:ext cx="184680" cy="247680"/>
              </a:xfrm>
              <a:custGeom>
                <a:avLst/>
                <a:gdLst/>
                <a:ahLst/>
                <a:rect l="l" t="t" r="r" b="b"/>
                <a:pathLst>
                  <a:path w="109" h="156">
                    <a:moveTo>
                      <a:pt x="30" y="83"/>
                    </a:moveTo>
                    <a:lnTo>
                      <a:pt x="38" y="78"/>
                    </a:lnTo>
                    <a:lnTo>
                      <a:pt x="49" y="71"/>
                    </a:lnTo>
                    <a:lnTo>
                      <a:pt x="61" y="59"/>
                    </a:lnTo>
                    <a:lnTo>
                      <a:pt x="71" y="45"/>
                    </a:lnTo>
                    <a:lnTo>
                      <a:pt x="83" y="33"/>
                    </a:lnTo>
                    <a:lnTo>
                      <a:pt x="93" y="19"/>
                    </a:lnTo>
                    <a:lnTo>
                      <a:pt x="101" y="10"/>
                    </a:lnTo>
                    <a:lnTo>
                      <a:pt x="105" y="3"/>
                    </a:lnTo>
                    <a:lnTo>
                      <a:pt x="109" y="0"/>
                    </a:lnTo>
                    <a:lnTo>
                      <a:pt x="109" y="5"/>
                    </a:lnTo>
                    <a:lnTo>
                      <a:pt x="109" y="19"/>
                    </a:lnTo>
                    <a:lnTo>
                      <a:pt x="107" y="40"/>
                    </a:lnTo>
                    <a:lnTo>
                      <a:pt x="103" y="62"/>
                    </a:lnTo>
                    <a:lnTo>
                      <a:pt x="93" y="78"/>
                    </a:lnTo>
                    <a:lnTo>
                      <a:pt x="81" y="90"/>
                    </a:lnTo>
                    <a:lnTo>
                      <a:pt x="69" y="97"/>
                    </a:lnTo>
                    <a:lnTo>
                      <a:pt x="63" y="104"/>
                    </a:lnTo>
                    <a:lnTo>
                      <a:pt x="59" y="118"/>
                    </a:lnTo>
                    <a:lnTo>
                      <a:pt x="59" y="134"/>
                    </a:lnTo>
                    <a:lnTo>
                      <a:pt x="59" y="146"/>
                    </a:lnTo>
                    <a:lnTo>
                      <a:pt x="51" y="153"/>
                    </a:lnTo>
                    <a:lnTo>
                      <a:pt x="34" y="156"/>
                    </a:lnTo>
                    <a:lnTo>
                      <a:pt x="14" y="151"/>
                    </a:lnTo>
                    <a:lnTo>
                      <a:pt x="2" y="139"/>
                    </a:lnTo>
                    <a:lnTo>
                      <a:pt x="0" y="123"/>
                    </a:lnTo>
                    <a:lnTo>
                      <a:pt x="4" y="104"/>
                    </a:lnTo>
                    <a:lnTo>
                      <a:pt x="14" y="90"/>
                    </a:lnTo>
                    <a:lnTo>
                      <a:pt x="30" y="83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8" name=""/>
              <p:cNvSpPr/>
              <p:nvPr/>
            </p:nvSpPr>
            <p:spPr>
              <a:xfrm>
                <a:off x="8024040" y="5406840"/>
                <a:ext cx="144000" cy="201600"/>
              </a:xfrm>
              <a:custGeom>
                <a:avLst/>
                <a:gdLst/>
                <a:ahLst/>
                <a:rect l="l" t="t" r="r" b="b"/>
                <a:pathLst>
                  <a:path w="86" h="127">
                    <a:moveTo>
                      <a:pt x="4" y="0"/>
                    </a:moveTo>
                    <a:lnTo>
                      <a:pt x="16" y="9"/>
                    </a:lnTo>
                    <a:lnTo>
                      <a:pt x="28" y="28"/>
                    </a:lnTo>
                    <a:lnTo>
                      <a:pt x="38" y="47"/>
                    </a:lnTo>
                    <a:lnTo>
                      <a:pt x="46" y="56"/>
                    </a:lnTo>
                    <a:lnTo>
                      <a:pt x="56" y="56"/>
                    </a:lnTo>
                    <a:lnTo>
                      <a:pt x="68" y="56"/>
                    </a:lnTo>
                    <a:lnTo>
                      <a:pt x="80" y="58"/>
                    </a:lnTo>
                    <a:lnTo>
                      <a:pt x="86" y="65"/>
                    </a:lnTo>
                    <a:lnTo>
                      <a:pt x="86" y="77"/>
                    </a:lnTo>
                    <a:lnTo>
                      <a:pt x="82" y="89"/>
                    </a:lnTo>
                    <a:lnTo>
                      <a:pt x="74" y="103"/>
                    </a:lnTo>
                    <a:lnTo>
                      <a:pt x="66" y="115"/>
                    </a:lnTo>
                    <a:lnTo>
                      <a:pt x="58" y="122"/>
                    </a:lnTo>
                    <a:lnTo>
                      <a:pt x="50" y="127"/>
                    </a:lnTo>
                    <a:lnTo>
                      <a:pt x="40" y="124"/>
                    </a:lnTo>
                    <a:lnTo>
                      <a:pt x="32" y="115"/>
                    </a:lnTo>
                    <a:lnTo>
                      <a:pt x="26" y="101"/>
                    </a:lnTo>
                    <a:lnTo>
                      <a:pt x="22" y="87"/>
                    </a:lnTo>
                    <a:lnTo>
                      <a:pt x="20" y="73"/>
                    </a:lnTo>
                    <a:lnTo>
                      <a:pt x="20" y="63"/>
                    </a:lnTo>
                    <a:lnTo>
                      <a:pt x="18" y="51"/>
                    </a:lnTo>
                    <a:lnTo>
                      <a:pt x="12" y="37"/>
                    </a:lnTo>
                    <a:lnTo>
                      <a:pt x="4" y="28"/>
                    </a:lnTo>
                    <a:lnTo>
                      <a:pt x="0" y="23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9" name=""/>
              <p:cNvSpPr/>
              <p:nvPr/>
            </p:nvSpPr>
            <p:spPr>
              <a:xfrm>
                <a:off x="2255400" y="4089240"/>
                <a:ext cx="258120" cy="141480"/>
              </a:xfrm>
              <a:custGeom>
                <a:avLst/>
                <a:gdLst/>
                <a:ahLst/>
                <a:rect l="l" t="t" r="r" b="b"/>
                <a:pathLst>
                  <a:path w="153" h="89">
                    <a:moveTo>
                      <a:pt x="0" y="9"/>
                    </a:moveTo>
                    <a:lnTo>
                      <a:pt x="6" y="0"/>
                    </a:lnTo>
                    <a:lnTo>
                      <a:pt x="16" y="0"/>
                    </a:lnTo>
                    <a:lnTo>
                      <a:pt x="32" y="4"/>
                    </a:lnTo>
                    <a:lnTo>
                      <a:pt x="48" y="14"/>
                    </a:lnTo>
                    <a:lnTo>
                      <a:pt x="66" y="23"/>
                    </a:lnTo>
                    <a:lnTo>
                      <a:pt x="84" y="35"/>
                    </a:lnTo>
                    <a:lnTo>
                      <a:pt x="100" y="47"/>
                    </a:lnTo>
                    <a:lnTo>
                      <a:pt x="112" y="54"/>
                    </a:lnTo>
                    <a:lnTo>
                      <a:pt x="132" y="63"/>
                    </a:lnTo>
                    <a:lnTo>
                      <a:pt x="149" y="75"/>
                    </a:lnTo>
                    <a:lnTo>
                      <a:pt x="153" y="84"/>
                    </a:lnTo>
                    <a:lnTo>
                      <a:pt x="143" y="89"/>
                    </a:lnTo>
                    <a:lnTo>
                      <a:pt x="132" y="89"/>
                    </a:lnTo>
                    <a:lnTo>
                      <a:pt x="120" y="87"/>
                    </a:lnTo>
                    <a:lnTo>
                      <a:pt x="110" y="84"/>
                    </a:lnTo>
                    <a:lnTo>
                      <a:pt x="98" y="82"/>
                    </a:lnTo>
                    <a:lnTo>
                      <a:pt x="88" y="82"/>
                    </a:lnTo>
                    <a:lnTo>
                      <a:pt x="80" y="80"/>
                    </a:lnTo>
                    <a:lnTo>
                      <a:pt x="76" y="77"/>
                    </a:lnTo>
                    <a:lnTo>
                      <a:pt x="74" y="77"/>
                    </a:lnTo>
                    <a:lnTo>
                      <a:pt x="70" y="75"/>
                    </a:lnTo>
                    <a:lnTo>
                      <a:pt x="62" y="70"/>
                    </a:lnTo>
                    <a:lnTo>
                      <a:pt x="50" y="63"/>
                    </a:lnTo>
                    <a:lnTo>
                      <a:pt x="36" y="54"/>
                    </a:lnTo>
                    <a:lnTo>
                      <a:pt x="22" y="42"/>
                    </a:lnTo>
                    <a:lnTo>
                      <a:pt x="10" y="30"/>
                    </a:lnTo>
                    <a:lnTo>
                      <a:pt x="2" y="18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0" name=""/>
              <p:cNvSpPr/>
              <p:nvPr/>
            </p:nvSpPr>
            <p:spPr>
              <a:xfrm>
                <a:off x="5270400" y="4921200"/>
                <a:ext cx="183240" cy="412560"/>
              </a:xfrm>
              <a:custGeom>
                <a:avLst/>
                <a:gdLst/>
                <a:ahLst/>
                <a:rect l="l" t="t" r="r" b="b"/>
                <a:pathLst>
                  <a:path w="109" h="260">
                    <a:moveTo>
                      <a:pt x="73" y="4"/>
                    </a:moveTo>
                    <a:lnTo>
                      <a:pt x="93" y="0"/>
                    </a:lnTo>
                    <a:lnTo>
                      <a:pt x="103" y="4"/>
                    </a:lnTo>
                    <a:lnTo>
                      <a:pt x="109" y="18"/>
                    </a:lnTo>
                    <a:lnTo>
                      <a:pt x="109" y="37"/>
                    </a:lnTo>
                    <a:lnTo>
                      <a:pt x="107" y="58"/>
                    </a:lnTo>
                    <a:lnTo>
                      <a:pt x="103" y="82"/>
                    </a:lnTo>
                    <a:lnTo>
                      <a:pt x="99" y="103"/>
                    </a:lnTo>
                    <a:lnTo>
                      <a:pt x="97" y="122"/>
                    </a:lnTo>
                    <a:lnTo>
                      <a:pt x="97" y="157"/>
                    </a:lnTo>
                    <a:lnTo>
                      <a:pt x="95" y="192"/>
                    </a:lnTo>
                    <a:lnTo>
                      <a:pt x="91" y="223"/>
                    </a:lnTo>
                    <a:lnTo>
                      <a:pt x="87" y="242"/>
                    </a:lnTo>
                    <a:lnTo>
                      <a:pt x="83" y="246"/>
                    </a:lnTo>
                    <a:lnTo>
                      <a:pt x="77" y="251"/>
                    </a:lnTo>
                    <a:lnTo>
                      <a:pt x="67" y="256"/>
                    </a:lnTo>
                    <a:lnTo>
                      <a:pt x="57" y="260"/>
                    </a:lnTo>
                    <a:lnTo>
                      <a:pt x="45" y="260"/>
                    </a:lnTo>
                    <a:lnTo>
                      <a:pt x="35" y="258"/>
                    </a:lnTo>
                    <a:lnTo>
                      <a:pt x="27" y="249"/>
                    </a:lnTo>
                    <a:lnTo>
                      <a:pt x="19" y="237"/>
                    </a:lnTo>
                    <a:lnTo>
                      <a:pt x="8" y="204"/>
                    </a:lnTo>
                    <a:lnTo>
                      <a:pt x="2" y="176"/>
                    </a:lnTo>
                    <a:lnTo>
                      <a:pt x="0" y="152"/>
                    </a:lnTo>
                    <a:lnTo>
                      <a:pt x="2" y="136"/>
                    </a:lnTo>
                    <a:lnTo>
                      <a:pt x="8" y="119"/>
                    </a:lnTo>
                    <a:lnTo>
                      <a:pt x="19" y="101"/>
                    </a:lnTo>
                    <a:lnTo>
                      <a:pt x="33" y="87"/>
                    </a:lnTo>
                    <a:lnTo>
                      <a:pt x="45" y="82"/>
                    </a:lnTo>
                    <a:lnTo>
                      <a:pt x="53" y="70"/>
                    </a:lnTo>
                    <a:lnTo>
                      <a:pt x="59" y="44"/>
                    </a:lnTo>
                    <a:lnTo>
                      <a:pt x="65" y="18"/>
                    </a:lnTo>
                    <a:lnTo>
                      <a:pt x="73" y="4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71" name=""/>
            <p:cNvGrpSpPr/>
            <p:nvPr/>
          </p:nvGrpSpPr>
          <p:grpSpPr>
            <a:xfrm>
              <a:off x="76320" y="1427040"/>
              <a:ext cx="8686800" cy="4789440"/>
              <a:chOff x="76320" y="1427040"/>
              <a:chExt cx="8686800" cy="4789440"/>
            </a:xfrm>
          </p:grpSpPr>
          <p:sp>
            <p:nvSpPr>
              <p:cNvPr id="272" name=""/>
              <p:cNvSpPr/>
              <p:nvPr/>
            </p:nvSpPr>
            <p:spPr>
              <a:xfrm>
                <a:off x="2157480" y="4243320"/>
                <a:ext cx="1068480" cy="1973160"/>
              </a:xfrm>
              <a:custGeom>
                <a:avLst/>
                <a:gdLst/>
                <a:ahLst/>
                <a:rect l="l" t="t" r="r" b="b"/>
                <a:pathLst>
                  <a:path w="627" h="1243">
                    <a:moveTo>
                      <a:pt x="20" y="80"/>
                    </a:moveTo>
                    <a:lnTo>
                      <a:pt x="8" y="134"/>
                    </a:lnTo>
                    <a:lnTo>
                      <a:pt x="0" y="207"/>
                    </a:lnTo>
                    <a:lnTo>
                      <a:pt x="2" y="285"/>
                    </a:lnTo>
                    <a:lnTo>
                      <a:pt x="16" y="348"/>
                    </a:lnTo>
                    <a:lnTo>
                      <a:pt x="30" y="372"/>
                    </a:lnTo>
                    <a:lnTo>
                      <a:pt x="46" y="395"/>
                    </a:lnTo>
                    <a:lnTo>
                      <a:pt x="64" y="416"/>
                    </a:lnTo>
                    <a:lnTo>
                      <a:pt x="82" y="437"/>
                    </a:lnTo>
                    <a:lnTo>
                      <a:pt x="98" y="459"/>
                    </a:lnTo>
                    <a:lnTo>
                      <a:pt x="114" y="480"/>
                    </a:lnTo>
                    <a:lnTo>
                      <a:pt x="124" y="501"/>
                    </a:lnTo>
                    <a:lnTo>
                      <a:pt x="132" y="524"/>
                    </a:lnTo>
                    <a:lnTo>
                      <a:pt x="140" y="571"/>
                    </a:lnTo>
                    <a:lnTo>
                      <a:pt x="142" y="625"/>
                    </a:lnTo>
                    <a:lnTo>
                      <a:pt x="138" y="682"/>
                    </a:lnTo>
                    <a:lnTo>
                      <a:pt x="128" y="740"/>
                    </a:lnTo>
                    <a:lnTo>
                      <a:pt x="120" y="778"/>
                    </a:lnTo>
                    <a:lnTo>
                      <a:pt x="116" y="816"/>
                    </a:lnTo>
                    <a:lnTo>
                      <a:pt x="114" y="856"/>
                    </a:lnTo>
                    <a:lnTo>
                      <a:pt x="112" y="893"/>
                    </a:lnTo>
                    <a:lnTo>
                      <a:pt x="110" y="928"/>
                    </a:lnTo>
                    <a:lnTo>
                      <a:pt x="108" y="961"/>
                    </a:lnTo>
                    <a:lnTo>
                      <a:pt x="104" y="992"/>
                    </a:lnTo>
                    <a:lnTo>
                      <a:pt x="100" y="1015"/>
                    </a:lnTo>
                    <a:lnTo>
                      <a:pt x="92" y="1039"/>
                    </a:lnTo>
                    <a:lnTo>
                      <a:pt x="86" y="1067"/>
                    </a:lnTo>
                    <a:lnTo>
                      <a:pt x="82" y="1093"/>
                    </a:lnTo>
                    <a:lnTo>
                      <a:pt x="88" y="1119"/>
                    </a:lnTo>
                    <a:lnTo>
                      <a:pt x="98" y="1147"/>
                    </a:lnTo>
                    <a:lnTo>
                      <a:pt x="112" y="1180"/>
                    </a:lnTo>
                    <a:lnTo>
                      <a:pt x="126" y="1210"/>
                    </a:lnTo>
                    <a:lnTo>
                      <a:pt x="142" y="1229"/>
                    </a:lnTo>
                    <a:lnTo>
                      <a:pt x="152" y="1234"/>
                    </a:lnTo>
                    <a:lnTo>
                      <a:pt x="162" y="1236"/>
                    </a:lnTo>
                    <a:lnTo>
                      <a:pt x="173" y="1241"/>
                    </a:lnTo>
                    <a:lnTo>
                      <a:pt x="183" y="1241"/>
                    </a:lnTo>
                    <a:lnTo>
                      <a:pt x="195" y="1243"/>
                    </a:lnTo>
                    <a:lnTo>
                      <a:pt x="203" y="1243"/>
                    </a:lnTo>
                    <a:lnTo>
                      <a:pt x="211" y="1241"/>
                    </a:lnTo>
                    <a:lnTo>
                      <a:pt x="217" y="1239"/>
                    </a:lnTo>
                    <a:lnTo>
                      <a:pt x="217" y="1229"/>
                    </a:lnTo>
                    <a:lnTo>
                      <a:pt x="211" y="1225"/>
                    </a:lnTo>
                    <a:lnTo>
                      <a:pt x="205" y="1217"/>
                    </a:lnTo>
                    <a:lnTo>
                      <a:pt x="197" y="1206"/>
                    </a:lnTo>
                    <a:lnTo>
                      <a:pt x="189" y="1192"/>
                    </a:lnTo>
                    <a:lnTo>
                      <a:pt x="183" y="1173"/>
                    </a:lnTo>
                    <a:lnTo>
                      <a:pt x="179" y="1147"/>
                    </a:lnTo>
                    <a:lnTo>
                      <a:pt x="181" y="1112"/>
                    </a:lnTo>
                    <a:lnTo>
                      <a:pt x="189" y="1079"/>
                    </a:lnTo>
                    <a:lnTo>
                      <a:pt x="199" y="1058"/>
                    </a:lnTo>
                    <a:lnTo>
                      <a:pt x="213" y="1041"/>
                    </a:lnTo>
                    <a:lnTo>
                      <a:pt x="229" y="1025"/>
                    </a:lnTo>
                    <a:lnTo>
                      <a:pt x="245" y="1006"/>
                    </a:lnTo>
                    <a:lnTo>
                      <a:pt x="255" y="982"/>
                    </a:lnTo>
                    <a:lnTo>
                      <a:pt x="263" y="957"/>
                    </a:lnTo>
                    <a:lnTo>
                      <a:pt x="271" y="933"/>
                    </a:lnTo>
                    <a:lnTo>
                      <a:pt x="281" y="914"/>
                    </a:lnTo>
                    <a:lnTo>
                      <a:pt x="293" y="905"/>
                    </a:lnTo>
                    <a:lnTo>
                      <a:pt x="307" y="898"/>
                    </a:lnTo>
                    <a:lnTo>
                      <a:pt x="321" y="889"/>
                    </a:lnTo>
                    <a:lnTo>
                      <a:pt x="334" y="877"/>
                    </a:lnTo>
                    <a:lnTo>
                      <a:pt x="346" y="858"/>
                    </a:lnTo>
                    <a:lnTo>
                      <a:pt x="356" y="842"/>
                    </a:lnTo>
                    <a:lnTo>
                      <a:pt x="366" y="827"/>
                    </a:lnTo>
                    <a:lnTo>
                      <a:pt x="376" y="813"/>
                    </a:lnTo>
                    <a:lnTo>
                      <a:pt x="386" y="799"/>
                    </a:lnTo>
                    <a:lnTo>
                      <a:pt x="394" y="785"/>
                    </a:lnTo>
                    <a:lnTo>
                      <a:pt x="404" y="769"/>
                    </a:lnTo>
                    <a:lnTo>
                      <a:pt x="412" y="755"/>
                    </a:lnTo>
                    <a:lnTo>
                      <a:pt x="416" y="743"/>
                    </a:lnTo>
                    <a:lnTo>
                      <a:pt x="422" y="731"/>
                    </a:lnTo>
                    <a:lnTo>
                      <a:pt x="430" y="719"/>
                    </a:lnTo>
                    <a:lnTo>
                      <a:pt x="434" y="703"/>
                    </a:lnTo>
                    <a:lnTo>
                      <a:pt x="432" y="684"/>
                    </a:lnTo>
                    <a:lnTo>
                      <a:pt x="430" y="668"/>
                    </a:lnTo>
                    <a:lnTo>
                      <a:pt x="434" y="656"/>
                    </a:lnTo>
                    <a:lnTo>
                      <a:pt x="444" y="651"/>
                    </a:lnTo>
                    <a:lnTo>
                      <a:pt x="456" y="649"/>
                    </a:lnTo>
                    <a:lnTo>
                      <a:pt x="466" y="649"/>
                    </a:lnTo>
                    <a:lnTo>
                      <a:pt x="478" y="644"/>
                    </a:lnTo>
                    <a:lnTo>
                      <a:pt x="490" y="639"/>
                    </a:lnTo>
                    <a:lnTo>
                      <a:pt x="505" y="632"/>
                    </a:lnTo>
                    <a:lnTo>
                      <a:pt x="519" y="625"/>
                    </a:lnTo>
                    <a:lnTo>
                      <a:pt x="533" y="623"/>
                    </a:lnTo>
                    <a:lnTo>
                      <a:pt x="545" y="621"/>
                    </a:lnTo>
                    <a:lnTo>
                      <a:pt x="555" y="611"/>
                    </a:lnTo>
                    <a:lnTo>
                      <a:pt x="563" y="599"/>
                    </a:lnTo>
                    <a:lnTo>
                      <a:pt x="571" y="588"/>
                    </a:lnTo>
                    <a:lnTo>
                      <a:pt x="579" y="567"/>
                    </a:lnTo>
                    <a:lnTo>
                      <a:pt x="589" y="534"/>
                    </a:lnTo>
                    <a:lnTo>
                      <a:pt x="599" y="498"/>
                    </a:lnTo>
                    <a:lnTo>
                      <a:pt x="607" y="470"/>
                    </a:lnTo>
                    <a:lnTo>
                      <a:pt x="611" y="447"/>
                    </a:lnTo>
                    <a:lnTo>
                      <a:pt x="617" y="421"/>
                    </a:lnTo>
                    <a:lnTo>
                      <a:pt x="621" y="397"/>
                    </a:lnTo>
                    <a:lnTo>
                      <a:pt x="625" y="379"/>
                    </a:lnTo>
                    <a:lnTo>
                      <a:pt x="627" y="360"/>
                    </a:lnTo>
                    <a:lnTo>
                      <a:pt x="625" y="336"/>
                    </a:lnTo>
                    <a:lnTo>
                      <a:pt x="619" y="313"/>
                    </a:lnTo>
                    <a:lnTo>
                      <a:pt x="613" y="301"/>
                    </a:lnTo>
                    <a:lnTo>
                      <a:pt x="607" y="299"/>
                    </a:lnTo>
                    <a:lnTo>
                      <a:pt x="599" y="294"/>
                    </a:lnTo>
                    <a:lnTo>
                      <a:pt x="589" y="292"/>
                    </a:lnTo>
                    <a:lnTo>
                      <a:pt x="579" y="287"/>
                    </a:lnTo>
                    <a:lnTo>
                      <a:pt x="571" y="282"/>
                    </a:lnTo>
                    <a:lnTo>
                      <a:pt x="561" y="275"/>
                    </a:lnTo>
                    <a:lnTo>
                      <a:pt x="555" y="268"/>
                    </a:lnTo>
                    <a:lnTo>
                      <a:pt x="551" y="261"/>
                    </a:lnTo>
                    <a:lnTo>
                      <a:pt x="545" y="247"/>
                    </a:lnTo>
                    <a:lnTo>
                      <a:pt x="537" y="235"/>
                    </a:lnTo>
                    <a:lnTo>
                      <a:pt x="527" y="228"/>
                    </a:lnTo>
                    <a:lnTo>
                      <a:pt x="517" y="226"/>
                    </a:lnTo>
                    <a:lnTo>
                      <a:pt x="511" y="226"/>
                    </a:lnTo>
                    <a:lnTo>
                      <a:pt x="503" y="226"/>
                    </a:lnTo>
                    <a:lnTo>
                      <a:pt x="495" y="226"/>
                    </a:lnTo>
                    <a:lnTo>
                      <a:pt x="484" y="226"/>
                    </a:lnTo>
                    <a:lnTo>
                      <a:pt x="474" y="224"/>
                    </a:lnTo>
                    <a:lnTo>
                      <a:pt x="466" y="219"/>
                    </a:lnTo>
                    <a:lnTo>
                      <a:pt x="460" y="214"/>
                    </a:lnTo>
                    <a:lnTo>
                      <a:pt x="454" y="207"/>
                    </a:lnTo>
                    <a:lnTo>
                      <a:pt x="444" y="188"/>
                    </a:lnTo>
                    <a:lnTo>
                      <a:pt x="430" y="162"/>
                    </a:lnTo>
                    <a:lnTo>
                      <a:pt x="418" y="141"/>
                    </a:lnTo>
                    <a:lnTo>
                      <a:pt x="406" y="127"/>
                    </a:lnTo>
                    <a:lnTo>
                      <a:pt x="398" y="120"/>
                    </a:lnTo>
                    <a:lnTo>
                      <a:pt x="384" y="108"/>
                    </a:lnTo>
                    <a:lnTo>
                      <a:pt x="366" y="94"/>
                    </a:lnTo>
                    <a:lnTo>
                      <a:pt x="344" y="78"/>
                    </a:lnTo>
                    <a:lnTo>
                      <a:pt x="319" y="64"/>
                    </a:lnTo>
                    <a:lnTo>
                      <a:pt x="295" y="50"/>
                    </a:lnTo>
                    <a:lnTo>
                      <a:pt x="271" y="40"/>
                    </a:lnTo>
                    <a:lnTo>
                      <a:pt x="249" y="36"/>
                    </a:lnTo>
                    <a:lnTo>
                      <a:pt x="229" y="33"/>
                    </a:lnTo>
                    <a:lnTo>
                      <a:pt x="213" y="31"/>
                    </a:lnTo>
                    <a:lnTo>
                      <a:pt x="197" y="29"/>
                    </a:lnTo>
                    <a:lnTo>
                      <a:pt x="185" y="26"/>
                    </a:lnTo>
                    <a:lnTo>
                      <a:pt x="173" y="26"/>
                    </a:lnTo>
                    <a:lnTo>
                      <a:pt x="162" y="24"/>
                    </a:lnTo>
                    <a:lnTo>
                      <a:pt x="156" y="24"/>
                    </a:lnTo>
                    <a:lnTo>
                      <a:pt x="150" y="26"/>
                    </a:lnTo>
                    <a:lnTo>
                      <a:pt x="142" y="26"/>
                    </a:lnTo>
                    <a:lnTo>
                      <a:pt x="134" y="21"/>
                    </a:lnTo>
                    <a:lnTo>
                      <a:pt x="126" y="14"/>
                    </a:lnTo>
                    <a:lnTo>
                      <a:pt x="120" y="7"/>
                    </a:lnTo>
                    <a:lnTo>
                      <a:pt x="112" y="3"/>
                    </a:lnTo>
                    <a:lnTo>
                      <a:pt x="104" y="0"/>
                    </a:lnTo>
                    <a:lnTo>
                      <a:pt x="94" y="5"/>
                    </a:lnTo>
                    <a:lnTo>
                      <a:pt x="86" y="10"/>
                    </a:lnTo>
                    <a:lnTo>
                      <a:pt x="78" y="19"/>
                    </a:lnTo>
                    <a:lnTo>
                      <a:pt x="68" y="33"/>
                    </a:lnTo>
                    <a:lnTo>
                      <a:pt x="60" y="45"/>
                    </a:lnTo>
                    <a:lnTo>
                      <a:pt x="50" y="54"/>
                    </a:lnTo>
                    <a:lnTo>
                      <a:pt x="46" y="57"/>
                    </a:lnTo>
                    <a:lnTo>
                      <a:pt x="38" y="61"/>
                    </a:lnTo>
                    <a:lnTo>
                      <a:pt x="28" y="71"/>
                    </a:lnTo>
                    <a:lnTo>
                      <a:pt x="20" y="80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3" name=""/>
              <p:cNvSpPr/>
              <p:nvPr/>
            </p:nvSpPr>
            <p:spPr>
              <a:xfrm>
                <a:off x="76320" y="2162160"/>
                <a:ext cx="2711520" cy="2207880"/>
              </a:xfrm>
              <a:custGeom>
                <a:avLst/>
                <a:gdLst/>
                <a:ahLst/>
                <a:rect l="l" t="t" r="r" b="b"/>
                <a:pathLst>
                  <a:path w="1590" h="1391">
                    <a:moveTo>
                      <a:pt x="1161" y="1011"/>
                    </a:moveTo>
                    <a:lnTo>
                      <a:pt x="1147" y="1013"/>
                    </a:lnTo>
                    <a:lnTo>
                      <a:pt x="1135" y="1006"/>
                    </a:lnTo>
                    <a:lnTo>
                      <a:pt x="1123" y="1001"/>
                    </a:lnTo>
                    <a:lnTo>
                      <a:pt x="1109" y="1008"/>
                    </a:lnTo>
                    <a:lnTo>
                      <a:pt x="1095" y="1022"/>
                    </a:lnTo>
                    <a:lnTo>
                      <a:pt x="1087" y="1029"/>
                    </a:lnTo>
                    <a:lnTo>
                      <a:pt x="1077" y="1034"/>
                    </a:lnTo>
                    <a:lnTo>
                      <a:pt x="1065" y="1036"/>
                    </a:lnTo>
                    <a:lnTo>
                      <a:pt x="1057" y="1036"/>
                    </a:lnTo>
                    <a:lnTo>
                      <a:pt x="1046" y="1036"/>
                    </a:lnTo>
                    <a:lnTo>
                      <a:pt x="1036" y="1036"/>
                    </a:lnTo>
                    <a:lnTo>
                      <a:pt x="1026" y="1036"/>
                    </a:lnTo>
                    <a:lnTo>
                      <a:pt x="1018" y="1043"/>
                    </a:lnTo>
                    <a:lnTo>
                      <a:pt x="1010" y="1053"/>
                    </a:lnTo>
                    <a:lnTo>
                      <a:pt x="1002" y="1069"/>
                    </a:lnTo>
                    <a:lnTo>
                      <a:pt x="998" y="1093"/>
                    </a:lnTo>
                    <a:lnTo>
                      <a:pt x="996" y="1119"/>
                    </a:lnTo>
                    <a:lnTo>
                      <a:pt x="998" y="1140"/>
                    </a:lnTo>
                    <a:lnTo>
                      <a:pt x="1006" y="1156"/>
                    </a:lnTo>
                    <a:lnTo>
                      <a:pt x="1014" y="1170"/>
                    </a:lnTo>
                    <a:lnTo>
                      <a:pt x="1024" y="1182"/>
                    </a:lnTo>
                    <a:lnTo>
                      <a:pt x="1034" y="1192"/>
                    </a:lnTo>
                    <a:lnTo>
                      <a:pt x="1044" y="1196"/>
                    </a:lnTo>
                    <a:lnTo>
                      <a:pt x="1053" y="1201"/>
                    </a:lnTo>
                    <a:lnTo>
                      <a:pt x="1061" y="1201"/>
                    </a:lnTo>
                    <a:lnTo>
                      <a:pt x="1069" y="1199"/>
                    </a:lnTo>
                    <a:lnTo>
                      <a:pt x="1077" y="1194"/>
                    </a:lnTo>
                    <a:lnTo>
                      <a:pt x="1087" y="1187"/>
                    </a:lnTo>
                    <a:lnTo>
                      <a:pt x="1095" y="1180"/>
                    </a:lnTo>
                    <a:lnTo>
                      <a:pt x="1103" y="1170"/>
                    </a:lnTo>
                    <a:lnTo>
                      <a:pt x="1111" y="1163"/>
                    </a:lnTo>
                    <a:lnTo>
                      <a:pt x="1119" y="1154"/>
                    </a:lnTo>
                    <a:lnTo>
                      <a:pt x="1131" y="1152"/>
                    </a:lnTo>
                    <a:lnTo>
                      <a:pt x="1137" y="1168"/>
                    </a:lnTo>
                    <a:lnTo>
                      <a:pt x="1137" y="1192"/>
                    </a:lnTo>
                    <a:lnTo>
                      <a:pt x="1131" y="1213"/>
                    </a:lnTo>
                    <a:lnTo>
                      <a:pt x="1125" y="1227"/>
                    </a:lnTo>
                    <a:lnTo>
                      <a:pt x="1129" y="1234"/>
                    </a:lnTo>
                    <a:lnTo>
                      <a:pt x="1137" y="1241"/>
                    </a:lnTo>
                    <a:lnTo>
                      <a:pt x="1149" y="1243"/>
                    </a:lnTo>
                    <a:lnTo>
                      <a:pt x="1161" y="1248"/>
                    </a:lnTo>
                    <a:lnTo>
                      <a:pt x="1173" y="1257"/>
                    </a:lnTo>
                    <a:lnTo>
                      <a:pt x="1185" y="1274"/>
                    </a:lnTo>
                    <a:lnTo>
                      <a:pt x="1191" y="1297"/>
                    </a:lnTo>
                    <a:lnTo>
                      <a:pt x="1193" y="1318"/>
                    </a:lnTo>
                    <a:lnTo>
                      <a:pt x="1195" y="1332"/>
                    </a:lnTo>
                    <a:lnTo>
                      <a:pt x="1197" y="1347"/>
                    </a:lnTo>
                    <a:lnTo>
                      <a:pt x="1203" y="1356"/>
                    </a:lnTo>
                    <a:lnTo>
                      <a:pt x="1211" y="1361"/>
                    </a:lnTo>
                    <a:lnTo>
                      <a:pt x="1224" y="1365"/>
                    </a:lnTo>
                    <a:lnTo>
                      <a:pt x="1236" y="1368"/>
                    </a:lnTo>
                    <a:lnTo>
                      <a:pt x="1246" y="1370"/>
                    </a:lnTo>
                    <a:lnTo>
                      <a:pt x="1254" y="1370"/>
                    </a:lnTo>
                    <a:lnTo>
                      <a:pt x="1258" y="1368"/>
                    </a:lnTo>
                    <a:lnTo>
                      <a:pt x="1260" y="1368"/>
                    </a:lnTo>
                    <a:lnTo>
                      <a:pt x="1260" y="1370"/>
                    </a:lnTo>
                    <a:lnTo>
                      <a:pt x="1258" y="1375"/>
                    </a:lnTo>
                    <a:lnTo>
                      <a:pt x="1254" y="1382"/>
                    </a:lnTo>
                    <a:lnTo>
                      <a:pt x="1248" y="1389"/>
                    </a:lnTo>
                    <a:lnTo>
                      <a:pt x="1240" y="1391"/>
                    </a:lnTo>
                    <a:lnTo>
                      <a:pt x="1234" y="1391"/>
                    </a:lnTo>
                    <a:lnTo>
                      <a:pt x="1224" y="1389"/>
                    </a:lnTo>
                    <a:lnTo>
                      <a:pt x="1215" y="1389"/>
                    </a:lnTo>
                    <a:lnTo>
                      <a:pt x="1205" y="1384"/>
                    </a:lnTo>
                    <a:lnTo>
                      <a:pt x="1195" y="1382"/>
                    </a:lnTo>
                    <a:lnTo>
                      <a:pt x="1185" y="1379"/>
                    </a:lnTo>
                    <a:lnTo>
                      <a:pt x="1179" y="1375"/>
                    </a:lnTo>
                    <a:lnTo>
                      <a:pt x="1175" y="1372"/>
                    </a:lnTo>
                    <a:lnTo>
                      <a:pt x="1169" y="1368"/>
                    </a:lnTo>
                    <a:lnTo>
                      <a:pt x="1159" y="1361"/>
                    </a:lnTo>
                    <a:lnTo>
                      <a:pt x="1147" y="1351"/>
                    </a:lnTo>
                    <a:lnTo>
                      <a:pt x="1133" y="1340"/>
                    </a:lnTo>
                    <a:lnTo>
                      <a:pt x="1121" y="1328"/>
                    </a:lnTo>
                    <a:lnTo>
                      <a:pt x="1113" y="1318"/>
                    </a:lnTo>
                    <a:lnTo>
                      <a:pt x="1107" y="1309"/>
                    </a:lnTo>
                    <a:lnTo>
                      <a:pt x="1101" y="1302"/>
                    </a:lnTo>
                    <a:lnTo>
                      <a:pt x="1095" y="1295"/>
                    </a:lnTo>
                    <a:lnTo>
                      <a:pt x="1087" y="1288"/>
                    </a:lnTo>
                    <a:lnTo>
                      <a:pt x="1075" y="1281"/>
                    </a:lnTo>
                    <a:lnTo>
                      <a:pt x="1059" y="1274"/>
                    </a:lnTo>
                    <a:lnTo>
                      <a:pt x="1046" y="1269"/>
                    </a:lnTo>
                    <a:lnTo>
                      <a:pt x="1032" y="1262"/>
                    </a:lnTo>
                    <a:lnTo>
                      <a:pt x="1020" y="1257"/>
                    </a:lnTo>
                    <a:lnTo>
                      <a:pt x="1008" y="1250"/>
                    </a:lnTo>
                    <a:lnTo>
                      <a:pt x="996" y="1246"/>
                    </a:lnTo>
                    <a:lnTo>
                      <a:pt x="986" y="1241"/>
                    </a:lnTo>
                    <a:lnTo>
                      <a:pt x="976" y="1236"/>
                    </a:lnTo>
                    <a:lnTo>
                      <a:pt x="966" y="1231"/>
                    </a:lnTo>
                    <a:lnTo>
                      <a:pt x="956" y="1227"/>
                    </a:lnTo>
                    <a:lnTo>
                      <a:pt x="946" y="1217"/>
                    </a:lnTo>
                    <a:lnTo>
                      <a:pt x="936" y="1206"/>
                    </a:lnTo>
                    <a:lnTo>
                      <a:pt x="926" y="1194"/>
                    </a:lnTo>
                    <a:lnTo>
                      <a:pt x="918" y="1182"/>
                    </a:lnTo>
                    <a:lnTo>
                      <a:pt x="910" y="1170"/>
                    </a:lnTo>
                    <a:lnTo>
                      <a:pt x="902" y="1161"/>
                    </a:lnTo>
                    <a:lnTo>
                      <a:pt x="898" y="1156"/>
                    </a:lnTo>
                    <a:lnTo>
                      <a:pt x="890" y="1147"/>
                    </a:lnTo>
                    <a:lnTo>
                      <a:pt x="879" y="1133"/>
                    </a:lnTo>
                    <a:lnTo>
                      <a:pt x="869" y="1121"/>
                    </a:lnTo>
                    <a:lnTo>
                      <a:pt x="855" y="1114"/>
                    </a:lnTo>
                    <a:lnTo>
                      <a:pt x="845" y="1112"/>
                    </a:lnTo>
                    <a:lnTo>
                      <a:pt x="835" y="1109"/>
                    </a:lnTo>
                    <a:lnTo>
                      <a:pt x="823" y="1105"/>
                    </a:lnTo>
                    <a:lnTo>
                      <a:pt x="811" y="1100"/>
                    </a:lnTo>
                    <a:lnTo>
                      <a:pt x="799" y="1093"/>
                    </a:lnTo>
                    <a:lnTo>
                      <a:pt x="787" y="1083"/>
                    </a:lnTo>
                    <a:lnTo>
                      <a:pt x="777" y="1076"/>
                    </a:lnTo>
                    <a:lnTo>
                      <a:pt x="767" y="1065"/>
                    </a:lnTo>
                    <a:lnTo>
                      <a:pt x="749" y="1043"/>
                    </a:lnTo>
                    <a:lnTo>
                      <a:pt x="733" y="1022"/>
                    </a:lnTo>
                    <a:lnTo>
                      <a:pt x="720" y="1001"/>
                    </a:lnTo>
                    <a:lnTo>
                      <a:pt x="714" y="982"/>
                    </a:lnTo>
                    <a:lnTo>
                      <a:pt x="708" y="964"/>
                    </a:lnTo>
                    <a:lnTo>
                      <a:pt x="704" y="945"/>
                    </a:lnTo>
                    <a:lnTo>
                      <a:pt x="698" y="926"/>
                    </a:lnTo>
                    <a:lnTo>
                      <a:pt x="692" y="910"/>
                    </a:lnTo>
                    <a:lnTo>
                      <a:pt x="688" y="902"/>
                    </a:lnTo>
                    <a:lnTo>
                      <a:pt x="682" y="893"/>
                    </a:lnTo>
                    <a:lnTo>
                      <a:pt x="672" y="884"/>
                    </a:lnTo>
                    <a:lnTo>
                      <a:pt x="662" y="872"/>
                    </a:lnTo>
                    <a:lnTo>
                      <a:pt x="652" y="863"/>
                    </a:lnTo>
                    <a:lnTo>
                      <a:pt x="640" y="848"/>
                    </a:lnTo>
                    <a:lnTo>
                      <a:pt x="632" y="837"/>
                    </a:lnTo>
                    <a:lnTo>
                      <a:pt x="624" y="823"/>
                    </a:lnTo>
                    <a:lnTo>
                      <a:pt x="618" y="792"/>
                    </a:lnTo>
                    <a:lnTo>
                      <a:pt x="618" y="759"/>
                    </a:lnTo>
                    <a:lnTo>
                      <a:pt x="624" y="731"/>
                    </a:lnTo>
                    <a:lnTo>
                      <a:pt x="630" y="712"/>
                    </a:lnTo>
                    <a:lnTo>
                      <a:pt x="632" y="691"/>
                    </a:lnTo>
                    <a:lnTo>
                      <a:pt x="632" y="663"/>
                    </a:lnTo>
                    <a:lnTo>
                      <a:pt x="630" y="630"/>
                    </a:lnTo>
                    <a:lnTo>
                      <a:pt x="624" y="599"/>
                    </a:lnTo>
                    <a:lnTo>
                      <a:pt x="616" y="578"/>
                    </a:lnTo>
                    <a:lnTo>
                      <a:pt x="610" y="564"/>
                    </a:lnTo>
                    <a:lnTo>
                      <a:pt x="600" y="555"/>
                    </a:lnTo>
                    <a:lnTo>
                      <a:pt x="586" y="543"/>
                    </a:lnTo>
                    <a:lnTo>
                      <a:pt x="574" y="529"/>
                    </a:lnTo>
                    <a:lnTo>
                      <a:pt x="566" y="515"/>
                    </a:lnTo>
                    <a:lnTo>
                      <a:pt x="560" y="501"/>
                    </a:lnTo>
                    <a:lnTo>
                      <a:pt x="556" y="482"/>
                    </a:lnTo>
                    <a:lnTo>
                      <a:pt x="547" y="465"/>
                    </a:lnTo>
                    <a:lnTo>
                      <a:pt x="535" y="451"/>
                    </a:lnTo>
                    <a:lnTo>
                      <a:pt x="521" y="444"/>
                    </a:lnTo>
                    <a:lnTo>
                      <a:pt x="507" y="444"/>
                    </a:lnTo>
                    <a:lnTo>
                      <a:pt x="501" y="447"/>
                    </a:lnTo>
                    <a:lnTo>
                      <a:pt x="491" y="444"/>
                    </a:lnTo>
                    <a:lnTo>
                      <a:pt x="483" y="442"/>
                    </a:lnTo>
                    <a:lnTo>
                      <a:pt x="473" y="435"/>
                    </a:lnTo>
                    <a:lnTo>
                      <a:pt x="461" y="430"/>
                    </a:lnTo>
                    <a:lnTo>
                      <a:pt x="451" y="426"/>
                    </a:lnTo>
                    <a:lnTo>
                      <a:pt x="441" y="418"/>
                    </a:lnTo>
                    <a:lnTo>
                      <a:pt x="433" y="414"/>
                    </a:lnTo>
                    <a:lnTo>
                      <a:pt x="419" y="407"/>
                    </a:lnTo>
                    <a:lnTo>
                      <a:pt x="409" y="400"/>
                    </a:lnTo>
                    <a:lnTo>
                      <a:pt x="399" y="393"/>
                    </a:lnTo>
                    <a:lnTo>
                      <a:pt x="384" y="388"/>
                    </a:lnTo>
                    <a:lnTo>
                      <a:pt x="376" y="388"/>
                    </a:lnTo>
                    <a:lnTo>
                      <a:pt x="368" y="386"/>
                    </a:lnTo>
                    <a:lnTo>
                      <a:pt x="360" y="388"/>
                    </a:lnTo>
                    <a:lnTo>
                      <a:pt x="350" y="388"/>
                    </a:lnTo>
                    <a:lnTo>
                      <a:pt x="340" y="388"/>
                    </a:lnTo>
                    <a:lnTo>
                      <a:pt x="330" y="386"/>
                    </a:lnTo>
                    <a:lnTo>
                      <a:pt x="320" y="381"/>
                    </a:lnTo>
                    <a:lnTo>
                      <a:pt x="310" y="376"/>
                    </a:lnTo>
                    <a:lnTo>
                      <a:pt x="300" y="369"/>
                    </a:lnTo>
                    <a:lnTo>
                      <a:pt x="292" y="364"/>
                    </a:lnTo>
                    <a:lnTo>
                      <a:pt x="282" y="362"/>
                    </a:lnTo>
                    <a:lnTo>
                      <a:pt x="272" y="360"/>
                    </a:lnTo>
                    <a:lnTo>
                      <a:pt x="262" y="360"/>
                    </a:lnTo>
                    <a:lnTo>
                      <a:pt x="250" y="360"/>
                    </a:lnTo>
                    <a:lnTo>
                      <a:pt x="236" y="362"/>
                    </a:lnTo>
                    <a:lnTo>
                      <a:pt x="221" y="364"/>
                    </a:lnTo>
                    <a:lnTo>
                      <a:pt x="207" y="369"/>
                    </a:lnTo>
                    <a:lnTo>
                      <a:pt x="193" y="381"/>
                    </a:lnTo>
                    <a:lnTo>
                      <a:pt x="183" y="395"/>
                    </a:lnTo>
                    <a:lnTo>
                      <a:pt x="171" y="409"/>
                    </a:lnTo>
                    <a:lnTo>
                      <a:pt x="161" y="423"/>
                    </a:lnTo>
                    <a:lnTo>
                      <a:pt x="149" y="435"/>
                    </a:lnTo>
                    <a:lnTo>
                      <a:pt x="137" y="444"/>
                    </a:lnTo>
                    <a:lnTo>
                      <a:pt x="123" y="444"/>
                    </a:lnTo>
                    <a:lnTo>
                      <a:pt x="109" y="437"/>
                    </a:lnTo>
                    <a:lnTo>
                      <a:pt x="101" y="428"/>
                    </a:lnTo>
                    <a:lnTo>
                      <a:pt x="95" y="418"/>
                    </a:lnTo>
                    <a:lnTo>
                      <a:pt x="83" y="407"/>
                    </a:lnTo>
                    <a:lnTo>
                      <a:pt x="71" y="393"/>
                    </a:lnTo>
                    <a:lnTo>
                      <a:pt x="65" y="369"/>
                    </a:lnTo>
                    <a:lnTo>
                      <a:pt x="65" y="339"/>
                    </a:lnTo>
                    <a:lnTo>
                      <a:pt x="73" y="303"/>
                    </a:lnTo>
                    <a:lnTo>
                      <a:pt x="77" y="285"/>
                    </a:lnTo>
                    <a:lnTo>
                      <a:pt x="75" y="270"/>
                    </a:lnTo>
                    <a:lnTo>
                      <a:pt x="69" y="263"/>
                    </a:lnTo>
                    <a:lnTo>
                      <a:pt x="58" y="259"/>
                    </a:lnTo>
                    <a:lnTo>
                      <a:pt x="48" y="256"/>
                    </a:lnTo>
                    <a:lnTo>
                      <a:pt x="34" y="252"/>
                    </a:lnTo>
                    <a:lnTo>
                      <a:pt x="20" y="247"/>
                    </a:lnTo>
                    <a:lnTo>
                      <a:pt x="8" y="240"/>
                    </a:lnTo>
                    <a:lnTo>
                      <a:pt x="0" y="228"/>
                    </a:lnTo>
                    <a:lnTo>
                      <a:pt x="0" y="212"/>
                    </a:lnTo>
                    <a:lnTo>
                      <a:pt x="6" y="193"/>
                    </a:lnTo>
                    <a:lnTo>
                      <a:pt x="16" y="172"/>
                    </a:lnTo>
                    <a:lnTo>
                      <a:pt x="30" y="153"/>
                    </a:lnTo>
                    <a:lnTo>
                      <a:pt x="44" y="132"/>
                    </a:lnTo>
                    <a:lnTo>
                      <a:pt x="58" y="115"/>
                    </a:lnTo>
                    <a:lnTo>
                      <a:pt x="73" y="104"/>
                    </a:lnTo>
                    <a:lnTo>
                      <a:pt x="85" y="94"/>
                    </a:lnTo>
                    <a:lnTo>
                      <a:pt x="95" y="82"/>
                    </a:lnTo>
                    <a:lnTo>
                      <a:pt x="107" y="71"/>
                    </a:lnTo>
                    <a:lnTo>
                      <a:pt x="121" y="61"/>
                    </a:lnTo>
                    <a:lnTo>
                      <a:pt x="141" y="54"/>
                    </a:lnTo>
                    <a:lnTo>
                      <a:pt x="167" y="50"/>
                    </a:lnTo>
                    <a:lnTo>
                      <a:pt x="199" y="50"/>
                    </a:lnTo>
                    <a:lnTo>
                      <a:pt x="242" y="54"/>
                    </a:lnTo>
                    <a:lnTo>
                      <a:pt x="262" y="68"/>
                    </a:lnTo>
                    <a:lnTo>
                      <a:pt x="278" y="78"/>
                    </a:lnTo>
                    <a:lnTo>
                      <a:pt x="292" y="85"/>
                    </a:lnTo>
                    <a:lnTo>
                      <a:pt x="304" y="90"/>
                    </a:lnTo>
                    <a:lnTo>
                      <a:pt x="314" y="92"/>
                    </a:lnTo>
                    <a:lnTo>
                      <a:pt x="324" y="97"/>
                    </a:lnTo>
                    <a:lnTo>
                      <a:pt x="334" y="99"/>
                    </a:lnTo>
                    <a:lnTo>
                      <a:pt x="342" y="101"/>
                    </a:lnTo>
                    <a:lnTo>
                      <a:pt x="354" y="106"/>
                    </a:lnTo>
                    <a:lnTo>
                      <a:pt x="370" y="108"/>
                    </a:lnTo>
                    <a:lnTo>
                      <a:pt x="391" y="111"/>
                    </a:lnTo>
                    <a:lnTo>
                      <a:pt x="413" y="115"/>
                    </a:lnTo>
                    <a:lnTo>
                      <a:pt x="433" y="118"/>
                    </a:lnTo>
                    <a:lnTo>
                      <a:pt x="453" y="118"/>
                    </a:lnTo>
                    <a:lnTo>
                      <a:pt x="471" y="118"/>
                    </a:lnTo>
                    <a:lnTo>
                      <a:pt x="483" y="118"/>
                    </a:lnTo>
                    <a:lnTo>
                      <a:pt x="495" y="115"/>
                    </a:lnTo>
                    <a:lnTo>
                      <a:pt x="511" y="115"/>
                    </a:lnTo>
                    <a:lnTo>
                      <a:pt x="529" y="115"/>
                    </a:lnTo>
                    <a:lnTo>
                      <a:pt x="549" y="115"/>
                    </a:lnTo>
                    <a:lnTo>
                      <a:pt x="570" y="115"/>
                    </a:lnTo>
                    <a:lnTo>
                      <a:pt x="588" y="118"/>
                    </a:lnTo>
                    <a:lnTo>
                      <a:pt x="604" y="118"/>
                    </a:lnTo>
                    <a:lnTo>
                      <a:pt x="614" y="118"/>
                    </a:lnTo>
                    <a:lnTo>
                      <a:pt x="622" y="118"/>
                    </a:lnTo>
                    <a:lnTo>
                      <a:pt x="632" y="120"/>
                    </a:lnTo>
                    <a:lnTo>
                      <a:pt x="644" y="122"/>
                    </a:lnTo>
                    <a:lnTo>
                      <a:pt x="656" y="125"/>
                    </a:lnTo>
                    <a:lnTo>
                      <a:pt x="668" y="127"/>
                    </a:lnTo>
                    <a:lnTo>
                      <a:pt x="680" y="132"/>
                    </a:lnTo>
                    <a:lnTo>
                      <a:pt x="692" y="134"/>
                    </a:lnTo>
                    <a:lnTo>
                      <a:pt x="702" y="139"/>
                    </a:lnTo>
                    <a:lnTo>
                      <a:pt x="716" y="144"/>
                    </a:lnTo>
                    <a:lnTo>
                      <a:pt x="733" y="148"/>
                    </a:lnTo>
                    <a:lnTo>
                      <a:pt x="755" y="153"/>
                    </a:lnTo>
                    <a:lnTo>
                      <a:pt x="777" y="155"/>
                    </a:lnTo>
                    <a:lnTo>
                      <a:pt x="799" y="160"/>
                    </a:lnTo>
                    <a:lnTo>
                      <a:pt x="819" y="165"/>
                    </a:lnTo>
                    <a:lnTo>
                      <a:pt x="837" y="167"/>
                    </a:lnTo>
                    <a:lnTo>
                      <a:pt x="849" y="167"/>
                    </a:lnTo>
                    <a:lnTo>
                      <a:pt x="861" y="167"/>
                    </a:lnTo>
                    <a:lnTo>
                      <a:pt x="879" y="167"/>
                    </a:lnTo>
                    <a:lnTo>
                      <a:pt x="900" y="165"/>
                    </a:lnTo>
                    <a:lnTo>
                      <a:pt x="924" y="162"/>
                    </a:lnTo>
                    <a:lnTo>
                      <a:pt x="946" y="160"/>
                    </a:lnTo>
                    <a:lnTo>
                      <a:pt x="968" y="155"/>
                    </a:lnTo>
                    <a:lnTo>
                      <a:pt x="986" y="151"/>
                    </a:lnTo>
                    <a:lnTo>
                      <a:pt x="1002" y="144"/>
                    </a:lnTo>
                    <a:lnTo>
                      <a:pt x="1022" y="132"/>
                    </a:lnTo>
                    <a:lnTo>
                      <a:pt x="1034" y="122"/>
                    </a:lnTo>
                    <a:lnTo>
                      <a:pt x="1038" y="113"/>
                    </a:lnTo>
                    <a:lnTo>
                      <a:pt x="1040" y="104"/>
                    </a:lnTo>
                    <a:lnTo>
                      <a:pt x="1036" y="94"/>
                    </a:lnTo>
                    <a:lnTo>
                      <a:pt x="1026" y="80"/>
                    </a:lnTo>
                    <a:lnTo>
                      <a:pt x="1016" y="68"/>
                    </a:lnTo>
                    <a:lnTo>
                      <a:pt x="1008" y="59"/>
                    </a:lnTo>
                    <a:lnTo>
                      <a:pt x="1006" y="47"/>
                    </a:lnTo>
                    <a:lnTo>
                      <a:pt x="1010" y="33"/>
                    </a:lnTo>
                    <a:lnTo>
                      <a:pt x="1018" y="19"/>
                    </a:lnTo>
                    <a:lnTo>
                      <a:pt x="1026" y="5"/>
                    </a:lnTo>
                    <a:lnTo>
                      <a:pt x="1038" y="0"/>
                    </a:lnTo>
                    <a:lnTo>
                      <a:pt x="1050" y="3"/>
                    </a:lnTo>
                    <a:lnTo>
                      <a:pt x="1067" y="10"/>
                    </a:lnTo>
                    <a:lnTo>
                      <a:pt x="1081" y="17"/>
                    </a:lnTo>
                    <a:lnTo>
                      <a:pt x="1089" y="26"/>
                    </a:lnTo>
                    <a:lnTo>
                      <a:pt x="1091" y="40"/>
                    </a:lnTo>
                    <a:lnTo>
                      <a:pt x="1091" y="54"/>
                    </a:lnTo>
                    <a:lnTo>
                      <a:pt x="1091" y="66"/>
                    </a:lnTo>
                    <a:lnTo>
                      <a:pt x="1095" y="78"/>
                    </a:lnTo>
                    <a:lnTo>
                      <a:pt x="1105" y="94"/>
                    </a:lnTo>
                    <a:lnTo>
                      <a:pt x="1119" y="104"/>
                    </a:lnTo>
                    <a:lnTo>
                      <a:pt x="1137" y="108"/>
                    </a:lnTo>
                    <a:lnTo>
                      <a:pt x="1147" y="108"/>
                    </a:lnTo>
                    <a:lnTo>
                      <a:pt x="1157" y="108"/>
                    </a:lnTo>
                    <a:lnTo>
                      <a:pt x="1167" y="111"/>
                    </a:lnTo>
                    <a:lnTo>
                      <a:pt x="1177" y="113"/>
                    </a:lnTo>
                    <a:lnTo>
                      <a:pt x="1187" y="118"/>
                    </a:lnTo>
                    <a:lnTo>
                      <a:pt x="1197" y="120"/>
                    </a:lnTo>
                    <a:lnTo>
                      <a:pt x="1207" y="122"/>
                    </a:lnTo>
                    <a:lnTo>
                      <a:pt x="1218" y="125"/>
                    </a:lnTo>
                    <a:lnTo>
                      <a:pt x="1234" y="127"/>
                    </a:lnTo>
                    <a:lnTo>
                      <a:pt x="1242" y="132"/>
                    </a:lnTo>
                    <a:lnTo>
                      <a:pt x="1242" y="141"/>
                    </a:lnTo>
                    <a:lnTo>
                      <a:pt x="1240" y="153"/>
                    </a:lnTo>
                    <a:lnTo>
                      <a:pt x="1236" y="160"/>
                    </a:lnTo>
                    <a:lnTo>
                      <a:pt x="1232" y="167"/>
                    </a:lnTo>
                    <a:lnTo>
                      <a:pt x="1224" y="172"/>
                    </a:lnTo>
                    <a:lnTo>
                      <a:pt x="1215" y="174"/>
                    </a:lnTo>
                    <a:lnTo>
                      <a:pt x="1205" y="176"/>
                    </a:lnTo>
                    <a:lnTo>
                      <a:pt x="1195" y="179"/>
                    </a:lnTo>
                    <a:lnTo>
                      <a:pt x="1185" y="179"/>
                    </a:lnTo>
                    <a:lnTo>
                      <a:pt x="1175" y="181"/>
                    </a:lnTo>
                    <a:lnTo>
                      <a:pt x="1157" y="188"/>
                    </a:lnTo>
                    <a:lnTo>
                      <a:pt x="1143" y="195"/>
                    </a:lnTo>
                    <a:lnTo>
                      <a:pt x="1129" y="207"/>
                    </a:lnTo>
                    <a:lnTo>
                      <a:pt x="1117" y="219"/>
                    </a:lnTo>
                    <a:lnTo>
                      <a:pt x="1105" y="233"/>
                    </a:lnTo>
                    <a:lnTo>
                      <a:pt x="1091" y="249"/>
                    </a:lnTo>
                    <a:lnTo>
                      <a:pt x="1075" y="268"/>
                    </a:lnTo>
                    <a:lnTo>
                      <a:pt x="1061" y="294"/>
                    </a:lnTo>
                    <a:lnTo>
                      <a:pt x="1053" y="327"/>
                    </a:lnTo>
                    <a:lnTo>
                      <a:pt x="1053" y="369"/>
                    </a:lnTo>
                    <a:lnTo>
                      <a:pt x="1057" y="407"/>
                    </a:lnTo>
                    <a:lnTo>
                      <a:pt x="1061" y="433"/>
                    </a:lnTo>
                    <a:lnTo>
                      <a:pt x="1067" y="444"/>
                    </a:lnTo>
                    <a:lnTo>
                      <a:pt x="1075" y="447"/>
                    </a:lnTo>
                    <a:lnTo>
                      <a:pt x="1085" y="444"/>
                    </a:lnTo>
                    <a:lnTo>
                      <a:pt x="1095" y="444"/>
                    </a:lnTo>
                    <a:lnTo>
                      <a:pt x="1107" y="447"/>
                    </a:lnTo>
                    <a:lnTo>
                      <a:pt x="1121" y="449"/>
                    </a:lnTo>
                    <a:lnTo>
                      <a:pt x="1133" y="456"/>
                    </a:lnTo>
                    <a:lnTo>
                      <a:pt x="1145" y="463"/>
                    </a:lnTo>
                    <a:lnTo>
                      <a:pt x="1157" y="468"/>
                    </a:lnTo>
                    <a:lnTo>
                      <a:pt x="1167" y="473"/>
                    </a:lnTo>
                    <a:lnTo>
                      <a:pt x="1175" y="475"/>
                    </a:lnTo>
                    <a:lnTo>
                      <a:pt x="1185" y="475"/>
                    </a:lnTo>
                    <a:lnTo>
                      <a:pt x="1195" y="475"/>
                    </a:lnTo>
                    <a:lnTo>
                      <a:pt x="1203" y="480"/>
                    </a:lnTo>
                    <a:lnTo>
                      <a:pt x="1209" y="487"/>
                    </a:lnTo>
                    <a:lnTo>
                      <a:pt x="1211" y="498"/>
                    </a:lnTo>
                    <a:lnTo>
                      <a:pt x="1215" y="510"/>
                    </a:lnTo>
                    <a:lnTo>
                      <a:pt x="1222" y="517"/>
                    </a:lnTo>
                    <a:lnTo>
                      <a:pt x="1230" y="522"/>
                    </a:lnTo>
                    <a:lnTo>
                      <a:pt x="1240" y="524"/>
                    </a:lnTo>
                    <a:lnTo>
                      <a:pt x="1246" y="517"/>
                    </a:lnTo>
                    <a:lnTo>
                      <a:pt x="1248" y="498"/>
                    </a:lnTo>
                    <a:lnTo>
                      <a:pt x="1248" y="477"/>
                    </a:lnTo>
                    <a:lnTo>
                      <a:pt x="1244" y="456"/>
                    </a:lnTo>
                    <a:lnTo>
                      <a:pt x="1246" y="444"/>
                    </a:lnTo>
                    <a:lnTo>
                      <a:pt x="1256" y="435"/>
                    </a:lnTo>
                    <a:lnTo>
                      <a:pt x="1272" y="430"/>
                    </a:lnTo>
                    <a:lnTo>
                      <a:pt x="1286" y="423"/>
                    </a:lnTo>
                    <a:lnTo>
                      <a:pt x="1296" y="414"/>
                    </a:lnTo>
                    <a:lnTo>
                      <a:pt x="1294" y="397"/>
                    </a:lnTo>
                    <a:lnTo>
                      <a:pt x="1288" y="383"/>
                    </a:lnTo>
                    <a:lnTo>
                      <a:pt x="1276" y="371"/>
                    </a:lnTo>
                    <a:lnTo>
                      <a:pt x="1268" y="360"/>
                    </a:lnTo>
                    <a:lnTo>
                      <a:pt x="1264" y="346"/>
                    </a:lnTo>
                    <a:lnTo>
                      <a:pt x="1266" y="332"/>
                    </a:lnTo>
                    <a:lnTo>
                      <a:pt x="1270" y="315"/>
                    </a:lnTo>
                    <a:lnTo>
                      <a:pt x="1282" y="303"/>
                    </a:lnTo>
                    <a:lnTo>
                      <a:pt x="1298" y="299"/>
                    </a:lnTo>
                    <a:lnTo>
                      <a:pt x="1316" y="303"/>
                    </a:lnTo>
                    <a:lnTo>
                      <a:pt x="1326" y="313"/>
                    </a:lnTo>
                    <a:lnTo>
                      <a:pt x="1334" y="322"/>
                    </a:lnTo>
                    <a:lnTo>
                      <a:pt x="1346" y="332"/>
                    </a:lnTo>
                    <a:lnTo>
                      <a:pt x="1358" y="336"/>
                    </a:lnTo>
                    <a:lnTo>
                      <a:pt x="1368" y="343"/>
                    </a:lnTo>
                    <a:lnTo>
                      <a:pt x="1376" y="350"/>
                    </a:lnTo>
                    <a:lnTo>
                      <a:pt x="1385" y="360"/>
                    </a:lnTo>
                    <a:lnTo>
                      <a:pt x="1393" y="371"/>
                    </a:lnTo>
                    <a:lnTo>
                      <a:pt x="1401" y="381"/>
                    </a:lnTo>
                    <a:lnTo>
                      <a:pt x="1411" y="383"/>
                    </a:lnTo>
                    <a:lnTo>
                      <a:pt x="1421" y="374"/>
                    </a:lnTo>
                    <a:lnTo>
                      <a:pt x="1433" y="360"/>
                    </a:lnTo>
                    <a:lnTo>
                      <a:pt x="1441" y="346"/>
                    </a:lnTo>
                    <a:lnTo>
                      <a:pt x="1449" y="339"/>
                    </a:lnTo>
                    <a:lnTo>
                      <a:pt x="1463" y="343"/>
                    </a:lnTo>
                    <a:lnTo>
                      <a:pt x="1475" y="355"/>
                    </a:lnTo>
                    <a:lnTo>
                      <a:pt x="1483" y="374"/>
                    </a:lnTo>
                    <a:lnTo>
                      <a:pt x="1489" y="388"/>
                    </a:lnTo>
                    <a:lnTo>
                      <a:pt x="1497" y="402"/>
                    </a:lnTo>
                    <a:lnTo>
                      <a:pt x="1505" y="414"/>
                    </a:lnTo>
                    <a:lnTo>
                      <a:pt x="1517" y="430"/>
                    </a:lnTo>
                    <a:lnTo>
                      <a:pt x="1529" y="447"/>
                    </a:lnTo>
                    <a:lnTo>
                      <a:pt x="1535" y="458"/>
                    </a:lnTo>
                    <a:lnTo>
                      <a:pt x="1539" y="470"/>
                    </a:lnTo>
                    <a:lnTo>
                      <a:pt x="1541" y="482"/>
                    </a:lnTo>
                    <a:lnTo>
                      <a:pt x="1545" y="491"/>
                    </a:lnTo>
                    <a:lnTo>
                      <a:pt x="1556" y="494"/>
                    </a:lnTo>
                    <a:lnTo>
                      <a:pt x="1568" y="491"/>
                    </a:lnTo>
                    <a:lnTo>
                      <a:pt x="1578" y="489"/>
                    </a:lnTo>
                    <a:lnTo>
                      <a:pt x="1586" y="491"/>
                    </a:lnTo>
                    <a:lnTo>
                      <a:pt x="1590" y="501"/>
                    </a:lnTo>
                    <a:lnTo>
                      <a:pt x="1588" y="520"/>
                    </a:lnTo>
                    <a:lnTo>
                      <a:pt x="1582" y="541"/>
                    </a:lnTo>
                    <a:lnTo>
                      <a:pt x="1572" y="557"/>
                    </a:lnTo>
                    <a:lnTo>
                      <a:pt x="1562" y="564"/>
                    </a:lnTo>
                    <a:lnTo>
                      <a:pt x="1550" y="566"/>
                    </a:lnTo>
                    <a:lnTo>
                      <a:pt x="1535" y="569"/>
                    </a:lnTo>
                    <a:lnTo>
                      <a:pt x="1523" y="571"/>
                    </a:lnTo>
                    <a:lnTo>
                      <a:pt x="1513" y="574"/>
                    </a:lnTo>
                    <a:lnTo>
                      <a:pt x="1503" y="576"/>
                    </a:lnTo>
                    <a:lnTo>
                      <a:pt x="1495" y="581"/>
                    </a:lnTo>
                    <a:lnTo>
                      <a:pt x="1491" y="592"/>
                    </a:lnTo>
                    <a:lnTo>
                      <a:pt x="1491" y="609"/>
                    </a:lnTo>
                    <a:lnTo>
                      <a:pt x="1493" y="628"/>
                    </a:lnTo>
                    <a:lnTo>
                      <a:pt x="1495" y="646"/>
                    </a:lnTo>
                    <a:lnTo>
                      <a:pt x="1491" y="663"/>
                    </a:lnTo>
                    <a:lnTo>
                      <a:pt x="1477" y="679"/>
                    </a:lnTo>
                    <a:lnTo>
                      <a:pt x="1459" y="691"/>
                    </a:lnTo>
                    <a:lnTo>
                      <a:pt x="1443" y="698"/>
                    </a:lnTo>
                    <a:lnTo>
                      <a:pt x="1431" y="705"/>
                    </a:lnTo>
                    <a:lnTo>
                      <a:pt x="1419" y="717"/>
                    </a:lnTo>
                    <a:lnTo>
                      <a:pt x="1407" y="731"/>
                    </a:lnTo>
                    <a:lnTo>
                      <a:pt x="1401" y="747"/>
                    </a:lnTo>
                    <a:lnTo>
                      <a:pt x="1395" y="762"/>
                    </a:lnTo>
                    <a:lnTo>
                      <a:pt x="1389" y="773"/>
                    </a:lnTo>
                    <a:lnTo>
                      <a:pt x="1378" y="780"/>
                    </a:lnTo>
                    <a:lnTo>
                      <a:pt x="1368" y="792"/>
                    </a:lnTo>
                    <a:lnTo>
                      <a:pt x="1358" y="801"/>
                    </a:lnTo>
                    <a:lnTo>
                      <a:pt x="1350" y="804"/>
                    </a:lnTo>
                    <a:lnTo>
                      <a:pt x="1340" y="806"/>
                    </a:lnTo>
                    <a:lnTo>
                      <a:pt x="1328" y="813"/>
                    </a:lnTo>
                    <a:lnTo>
                      <a:pt x="1320" y="823"/>
                    </a:lnTo>
                    <a:lnTo>
                      <a:pt x="1320" y="832"/>
                    </a:lnTo>
                    <a:lnTo>
                      <a:pt x="1320" y="841"/>
                    </a:lnTo>
                    <a:lnTo>
                      <a:pt x="1318" y="853"/>
                    </a:lnTo>
                    <a:lnTo>
                      <a:pt x="1314" y="867"/>
                    </a:lnTo>
                    <a:lnTo>
                      <a:pt x="1312" y="881"/>
                    </a:lnTo>
                    <a:lnTo>
                      <a:pt x="1308" y="898"/>
                    </a:lnTo>
                    <a:lnTo>
                      <a:pt x="1302" y="912"/>
                    </a:lnTo>
                    <a:lnTo>
                      <a:pt x="1298" y="924"/>
                    </a:lnTo>
                    <a:lnTo>
                      <a:pt x="1298" y="933"/>
                    </a:lnTo>
                    <a:lnTo>
                      <a:pt x="1296" y="940"/>
                    </a:lnTo>
                    <a:lnTo>
                      <a:pt x="1286" y="942"/>
                    </a:lnTo>
                    <a:lnTo>
                      <a:pt x="1274" y="945"/>
                    </a:lnTo>
                    <a:lnTo>
                      <a:pt x="1266" y="947"/>
                    </a:lnTo>
                    <a:lnTo>
                      <a:pt x="1260" y="954"/>
                    </a:lnTo>
                    <a:lnTo>
                      <a:pt x="1254" y="971"/>
                    </a:lnTo>
                    <a:lnTo>
                      <a:pt x="1256" y="1001"/>
                    </a:lnTo>
                    <a:lnTo>
                      <a:pt x="1262" y="1039"/>
                    </a:lnTo>
                    <a:lnTo>
                      <a:pt x="1264" y="1074"/>
                    </a:lnTo>
                    <a:lnTo>
                      <a:pt x="1254" y="1088"/>
                    </a:lnTo>
                    <a:lnTo>
                      <a:pt x="1242" y="1086"/>
                    </a:lnTo>
                    <a:lnTo>
                      <a:pt x="1232" y="1081"/>
                    </a:lnTo>
                    <a:lnTo>
                      <a:pt x="1226" y="1072"/>
                    </a:lnTo>
                    <a:lnTo>
                      <a:pt x="1220" y="1060"/>
                    </a:lnTo>
                    <a:lnTo>
                      <a:pt x="1213" y="1046"/>
                    </a:lnTo>
                    <a:lnTo>
                      <a:pt x="1209" y="1029"/>
                    </a:lnTo>
                    <a:lnTo>
                      <a:pt x="1205" y="1015"/>
                    </a:lnTo>
                    <a:lnTo>
                      <a:pt x="1203" y="1011"/>
                    </a:lnTo>
                    <a:lnTo>
                      <a:pt x="1199" y="1011"/>
                    </a:lnTo>
                    <a:lnTo>
                      <a:pt x="1187" y="1008"/>
                    </a:lnTo>
                    <a:lnTo>
                      <a:pt x="1173" y="1008"/>
                    </a:lnTo>
                    <a:lnTo>
                      <a:pt x="1161" y="1011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4" name=""/>
              <p:cNvSpPr/>
              <p:nvPr/>
            </p:nvSpPr>
            <p:spPr>
              <a:xfrm>
                <a:off x="2022480" y="2073240"/>
                <a:ext cx="657360" cy="563400"/>
              </a:xfrm>
              <a:custGeom>
                <a:avLst/>
                <a:gdLst/>
                <a:ahLst/>
                <a:rect l="l" t="t" r="r" b="b"/>
                <a:pathLst>
                  <a:path w="386" h="355">
                    <a:moveTo>
                      <a:pt x="18" y="9"/>
                    </a:moveTo>
                    <a:lnTo>
                      <a:pt x="26" y="5"/>
                    </a:lnTo>
                    <a:lnTo>
                      <a:pt x="36" y="0"/>
                    </a:lnTo>
                    <a:lnTo>
                      <a:pt x="46" y="0"/>
                    </a:lnTo>
                    <a:lnTo>
                      <a:pt x="56" y="0"/>
                    </a:lnTo>
                    <a:lnTo>
                      <a:pt x="66" y="2"/>
                    </a:lnTo>
                    <a:lnTo>
                      <a:pt x="77" y="5"/>
                    </a:lnTo>
                    <a:lnTo>
                      <a:pt x="87" y="7"/>
                    </a:lnTo>
                    <a:lnTo>
                      <a:pt x="99" y="12"/>
                    </a:lnTo>
                    <a:lnTo>
                      <a:pt x="111" y="16"/>
                    </a:lnTo>
                    <a:lnTo>
                      <a:pt x="123" y="21"/>
                    </a:lnTo>
                    <a:lnTo>
                      <a:pt x="137" y="26"/>
                    </a:lnTo>
                    <a:lnTo>
                      <a:pt x="151" y="30"/>
                    </a:lnTo>
                    <a:lnTo>
                      <a:pt x="163" y="37"/>
                    </a:lnTo>
                    <a:lnTo>
                      <a:pt x="175" y="42"/>
                    </a:lnTo>
                    <a:lnTo>
                      <a:pt x="187" y="47"/>
                    </a:lnTo>
                    <a:lnTo>
                      <a:pt x="195" y="49"/>
                    </a:lnTo>
                    <a:lnTo>
                      <a:pt x="205" y="52"/>
                    </a:lnTo>
                    <a:lnTo>
                      <a:pt x="219" y="56"/>
                    </a:lnTo>
                    <a:lnTo>
                      <a:pt x="233" y="61"/>
                    </a:lnTo>
                    <a:lnTo>
                      <a:pt x="250" y="68"/>
                    </a:lnTo>
                    <a:lnTo>
                      <a:pt x="266" y="77"/>
                    </a:lnTo>
                    <a:lnTo>
                      <a:pt x="282" y="84"/>
                    </a:lnTo>
                    <a:lnTo>
                      <a:pt x="294" y="96"/>
                    </a:lnTo>
                    <a:lnTo>
                      <a:pt x="304" y="106"/>
                    </a:lnTo>
                    <a:lnTo>
                      <a:pt x="318" y="131"/>
                    </a:lnTo>
                    <a:lnTo>
                      <a:pt x="330" y="167"/>
                    </a:lnTo>
                    <a:lnTo>
                      <a:pt x="340" y="197"/>
                    </a:lnTo>
                    <a:lnTo>
                      <a:pt x="350" y="214"/>
                    </a:lnTo>
                    <a:lnTo>
                      <a:pt x="360" y="223"/>
                    </a:lnTo>
                    <a:lnTo>
                      <a:pt x="368" y="240"/>
                    </a:lnTo>
                    <a:lnTo>
                      <a:pt x="372" y="258"/>
                    </a:lnTo>
                    <a:lnTo>
                      <a:pt x="374" y="277"/>
                    </a:lnTo>
                    <a:lnTo>
                      <a:pt x="374" y="294"/>
                    </a:lnTo>
                    <a:lnTo>
                      <a:pt x="378" y="308"/>
                    </a:lnTo>
                    <a:lnTo>
                      <a:pt x="382" y="319"/>
                    </a:lnTo>
                    <a:lnTo>
                      <a:pt x="386" y="331"/>
                    </a:lnTo>
                    <a:lnTo>
                      <a:pt x="384" y="338"/>
                    </a:lnTo>
                    <a:lnTo>
                      <a:pt x="376" y="345"/>
                    </a:lnTo>
                    <a:lnTo>
                      <a:pt x="366" y="350"/>
                    </a:lnTo>
                    <a:lnTo>
                      <a:pt x="352" y="352"/>
                    </a:lnTo>
                    <a:lnTo>
                      <a:pt x="338" y="355"/>
                    </a:lnTo>
                    <a:lnTo>
                      <a:pt x="324" y="352"/>
                    </a:lnTo>
                    <a:lnTo>
                      <a:pt x="310" y="345"/>
                    </a:lnTo>
                    <a:lnTo>
                      <a:pt x="300" y="336"/>
                    </a:lnTo>
                    <a:lnTo>
                      <a:pt x="290" y="324"/>
                    </a:lnTo>
                    <a:lnTo>
                      <a:pt x="280" y="312"/>
                    </a:lnTo>
                    <a:lnTo>
                      <a:pt x="268" y="303"/>
                    </a:lnTo>
                    <a:lnTo>
                      <a:pt x="256" y="294"/>
                    </a:lnTo>
                    <a:lnTo>
                      <a:pt x="244" y="286"/>
                    </a:lnTo>
                    <a:lnTo>
                      <a:pt x="231" y="279"/>
                    </a:lnTo>
                    <a:lnTo>
                      <a:pt x="219" y="277"/>
                    </a:lnTo>
                    <a:lnTo>
                      <a:pt x="209" y="275"/>
                    </a:lnTo>
                    <a:lnTo>
                      <a:pt x="189" y="270"/>
                    </a:lnTo>
                    <a:lnTo>
                      <a:pt x="171" y="256"/>
                    </a:lnTo>
                    <a:lnTo>
                      <a:pt x="161" y="242"/>
                    </a:lnTo>
                    <a:lnTo>
                      <a:pt x="161" y="225"/>
                    </a:lnTo>
                    <a:lnTo>
                      <a:pt x="165" y="221"/>
                    </a:lnTo>
                    <a:lnTo>
                      <a:pt x="173" y="216"/>
                    </a:lnTo>
                    <a:lnTo>
                      <a:pt x="181" y="214"/>
                    </a:lnTo>
                    <a:lnTo>
                      <a:pt x="191" y="214"/>
                    </a:lnTo>
                    <a:lnTo>
                      <a:pt x="199" y="211"/>
                    </a:lnTo>
                    <a:lnTo>
                      <a:pt x="209" y="211"/>
                    </a:lnTo>
                    <a:lnTo>
                      <a:pt x="217" y="211"/>
                    </a:lnTo>
                    <a:lnTo>
                      <a:pt x="225" y="209"/>
                    </a:lnTo>
                    <a:lnTo>
                      <a:pt x="229" y="197"/>
                    </a:lnTo>
                    <a:lnTo>
                      <a:pt x="221" y="178"/>
                    </a:lnTo>
                    <a:lnTo>
                      <a:pt x="207" y="160"/>
                    </a:lnTo>
                    <a:lnTo>
                      <a:pt x="193" y="146"/>
                    </a:lnTo>
                    <a:lnTo>
                      <a:pt x="185" y="141"/>
                    </a:lnTo>
                    <a:lnTo>
                      <a:pt x="171" y="138"/>
                    </a:lnTo>
                    <a:lnTo>
                      <a:pt x="155" y="131"/>
                    </a:lnTo>
                    <a:lnTo>
                      <a:pt x="137" y="127"/>
                    </a:lnTo>
                    <a:lnTo>
                      <a:pt x="117" y="122"/>
                    </a:lnTo>
                    <a:lnTo>
                      <a:pt x="99" y="117"/>
                    </a:lnTo>
                    <a:lnTo>
                      <a:pt x="83" y="113"/>
                    </a:lnTo>
                    <a:lnTo>
                      <a:pt x="68" y="108"/>
                    </a:lnTo>
                    <a:lnTo>
                      <a:pt x="56" y="101"/>
                    </a:lnTo>
                    <a:lnTo>
                      <a:pt x="42" y="94"/>
                    </a:lnTo>
                    <a:lnTo>
                      <a:pt x="26" y="82"/>
                    </a:lnTo>
                    <a:lnTo>
                      <a:pt x="14" y="68"/>
                    </a:lnTo>
                    <a:lnTo>
                      <a:pt x="4" y="54"/>
                    </a:lnTo>
                    <a:lnTo>
                      <a:pt x="0" y="40"/>
                    </a:lnTo>
                    <a:lnTo>
                      <a:pt x="4" y="23"/>
                    </a:lnTo>
                    <a:lnTo>
                      <a:pt x="18" y="9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5" name=""/>
              <p:cNvSpPr/>
              <p:nvPr/>
            </p:nvSpPr>
            <p:spPr>
              <a:xfrm>
                <a:off x="2436840" y="1427040"/>
                <a:ext cx="1339920" cy="1204920"/>
              </a:xfrm>
              <a:custGeom>
                <a:avLst/>
                <a:gdLst/>
                <a:ahLst/>
                <a:rect l="l" t="t" r="r" b="b"/>
                <a:pathLst>
                  <a:path w="786" h="759">
                    <a:moveTo>
                      <a:pt x="181" y="106"/>
                    </a:moveTo>
                    <a:lnTo>
                      <a:pt x="171" y="108"/>
                    </a:lnTo>
                    <a:lnTo>
                      <a:pt x="162" y="111"/>
                    </a:lnTo>
                    <a:lnTo>
                      <a:pt x="154" y="108"/>
                    </a:lnTo>
                    <a:lnTo>
                      <a:pt x="146" y="108"/>
                    </a:lnTo>
                    <a:lnTo>
                      <a:pt x="138" y="108"/>
                    </a:lnTo>
                    <a:lnTo>
                      <a:pt x="130" y="111"/>
                    </a:lnTo>
                    <a:lnTo>
                      <a:pt x="120" y="118"/>
                    </a:lnTo>
                    <a:lnTo>
                      <a:pt x="110" y="127"/>
                    </a:lnTo>
                    <a:lnTo>
                      <a:pt x="94" y="153"/>
                    </a:lnTo>
                    <a:lnTo>
                      <a:pt x="84" y="174"/>
                    </a:lnTo>
                    <a:lnTo>
                      <a:pt x="74" y="193"/>
                    </a:lnTo>
                    <a:lnTo>
                      <a:pt x="60" y="207"/>
                    </a:lnTo>
                    <a:lnTo>
                      <a:pt x="50" y="214"/>
                    </a:lnTo>
                    <a:lnTo>
                      <a:pt x="40" y="219"/>
                    </a:lnTo>
                    <a:lnTo>
                      <a:pt x="28" y="226"/>
                    </a:lnTo>
                    <a:lnTo>
                      <a:pt x="18" y="233"/>
                    </a:lnTo>
                    <a:lnTo>
                      <a:pt x="8" y="240"/>
                    </a:lnTo>
                    <a:lnTo>
                      <a:pt x="2" y="247"/>
                    </a:lnTo>
                    <a:lnTo>
                      <a:pt x="0" y="254"/>
                    </a:lnTo>
                    <a:lnTo>
                      <a:pt x="2" y="261"/>
                    </a:lnTo>
                    <a:lnTo>
                      <a:pt x="12" y="271"/>
                    </a:lnTo>
                    <a:lnTo>
                      <a:pt x="20" y="275"/>
                    </a:lnTo>
                    <a:lnTo>
                      <a:pt x="26" y="282"/>
                    </a:lnTo>
                    <a:lnTo>
                      <a:pt x="32" y="292"/>
                    </a:lnTo>
                    <a:lnTo>
                      <a:pt x="36" y="306"/>
                    </a:lnTo>
                    <a:lnTo>
                      <a:pt x="46" y="320"/>
                    </a:lnTo>
                    <a:lnTo>
                      <a:pt x="58" y="327"/>
                    </a:lnTo>
                    <a:lnTo>
                      <a:pt x="74" y="318"/>
                    </a:lnTo>
                    <a:lnTo>
                      <a:pt x="90" y="303"/>
                    </a:lnTo>
                    <a:lnTo>
                      <a:pt x="102" y="296"/>
                    </a:lnTo>
                    <a:lnTo>
                      <a:pt x="116" y="294"/>
                    </a:lnTo>
                    <a:lnTo>
                      <a:pt x="130" y="292"/>
                    </a:lnTo>
                    <a:lnTo>
                      <a:pt x="140" y="287"/>
                    </a:lnTo>
                    <a:lnTo>
                      <a:pt x="148" y="285"/>
                    </a:lnTo>
                    <a:lnTo>
                      <a:pt x="154" y="285"/>
                    </a:lnTo>
                    <a:lnTo>
                      <a:pt x="160" y="294"/>
                    </a:lnTo>
                    <a:lnTo>
                      <a:pt x="171" y="311"/>
                    </a:lnTo>
                    <a:lnTo>
                      <a:pt x="183" y="327"/>
                    </a:lnTo>
                    <a:lnTo>
                      <a:pt x="193" y="336"/>
                    </a:lnTo>
                    <a:lnTo>
                      <a:pt x="197" y="341"/>
                    </a:lnTo>
                    <a:lnTo>
                      <a:pt x="197" y="346"/>
                    </a:lnTo>
                    <a:lnTo>
                      <a:pt x="197" y="355"/>
                    </a:lnTo>
                    <a:lnTo>
                      <a:pt x="197" y="369"/>
                    </a:lnTo>
                    <a:lnTo>
                      <a:pt x="199" y="381"/>
                    </a:lnTo>
                    <a:lnTo>
                      <a:pt x="203" y="395"/>
                    </a:lnTo>
                    <a:lnTo>
                      <a:pt x="213" y="409"/>
                    </a:lnTo>
                    <a:lnTo>
                      <a:pt x="227" y="423"/>
                    </a:lnTo>
                    <a:lnTo>
                      <a:pt x="239" y="437"/>
                    </a:lnTo>
                    <a:lnTo>
                      <a:pt x="247" y="451"/>
                    </a:lnTo>
                    <a:lnTo>
                      <a:pt x="251" y="463"/>
                    </a:lnTo>
                    <a:lnTo>
                      <a:pt x="253" y="480"/>
                    </a:lnTo>
                    <a:lnTo>
                      <a:pt x="255" y="498"/>
                    </a:lnTo>
                    <a:lnTo>
                      <a:pt x="257" y="522"/>
                    </a:lnTo>
                    <a:lnTo>
                      <a:pt x="259" y="548"/>
                    </a:lnTo>
                    <a:lnTo>
                      <a:pt x="259" y="571"/>
                    </a:lnTo>
                    <a:lnTo>
                      <a:pt x="257" y="585"/>
                    </a:lnTo>
                    <a:lnTo>
                      <a:pt x="251" y="600"/>
                    </a:lnTo>
                    <a:lnTo>
                      <a:pt x="245" y="614"/>
                    </a:lnTo>
                    <a:lnTo>
                      <a:pt x="241" y="628"/>
                    </a:lnTo>
                    <a:lnTo>
                      <a:pt x="239" y="642"/>
                    </a:lnTo>
                    <a:lnTo>
                      <a:pt x="241" y="654"/>
                    </a:lnTo>
                    <a:lnTo>
                      <a:pt x="247" y="661"/>
                    </a:lnTo>
                    <a:lnTo>
                      <a:pt x="253" y="665"/>
                    </a:lnTo>
                    <a:lnTo>
                      <a:pt x="257" y="675"/>
                    </a:lnTo>
                    <a:lnTo>
                      <a:pt x="259" y="689"/>
                    </a:lnTo>
                    <a:lnTo>
                      <a:pt x="261" y="703"/>
                    </a:lnTo>
                    <a:lnTo>
                      <a:pt x="267" y="717"/>
                    </a:lnTo>
                    <a:lnTo>
                      <a:pt x="275" y="729"/>
                    </a:lnTo>
                    <a:lnTo>
                      <a:pt x="283" y="733"/>
                    </a:lnTo>
                    <a:lnTo>
                      <a:pt x="293" y="740"/>
                    </a:lnTo>
                    <a:lnTo>
                      <a:pt x="305" y="748"/>
                    </a:lnTo>
                    <a:lnTo>
                      <a:pt x="319" y="755"/>
                    </a:lnTo>
                    <a:lnTo>
                      <a:pt x="334" y="759"/>
                    </a:lnTo>
                    <a:lnTo>
                      <a:pt x="346" y="759"/>
                    </a:lnTo>
                    <a:lnTo>
                      <a:pt x="356" y="759"/>
                    </a:lnTo>
                    <a:lnTo>
                      <a:pt x="364" y="752"/>
                    </a:lnTo>
                    <a:lnTo>
                      <a:pt x="370" y="743"/>
                    </a:lnTo>
                    <a:lnTo>
                      <a:pt x="378" y="731"/>
                    </a:lnTo>
                    <a:lnTo>
                      <a:pt x="390" y="719"/>
                    </a:lnTo>
                    <a:lnTo>
                      <a:pt x="402" y="708"/>
                    </a:lnTo>
                    <a:lnTo>
                      <a:pt x="414" y="693"/>
                    </a:lnTo>
                    <a:lnTo>
                      <a:pt x="426" y="679"/>
                    </a:lnTo>
                    <a:lnTo>
                      <a:pt x="438" y="668"/>
                    </a:lnTo>
                    <a:lnTo>
                      <a:pt x="448" y="656"/>
                    </a:lnTo>
                    <a:lnTo>
                      <a:pt x="456" y="644"/>
                    </a:lnTo>
                    <a:lnTo>
                      <a:pt x="464" y="632"/>
                    </a:lnTo>
                    <a:lnTo>
                      <a:pt x="472" y="618"/>
                    </a:lnTo>
                    <a:lnTo>
                      <a:pt x="480" y="604"/>
                    </a:lnTo>
                    <a:lnTo>
                      <a:pt x="488" y="590"/>
                    </a:lnTo>
                    <a:lnTo>
                      <a:pt x="497" y="578"/>
                    </a:lnTo>
                    <a:lnTo>
                      <a:pt x="507" y="569"/>
                    </a:lnTo>
                    <a:lnTo>
                      <a:pt x="517" y="564"/>
                    </a:lnTo>
                    <a:lnTo>
                      <a:pt x="527" y="562"/>
                    </a:lnTo>
                    <a:lnTo>
                      <a:pt x="539" y="560"/>
                    </a:lnTo>
                    <a:lnTo>
                      <a:pt x="549" y="557"/>
                    </a:lnTo>
                    <a:lnTo>
                      <a:pt x="559" y="555"/>
                    </a:lnTo>
                    <a:lnTo>
                      <a:pt x="567" y="553"/>
                    </a:lnTo>
                    <a:lnTo>
                      <a:pt x="577" y="548"/>
                    </a:lnTo>
                    <a:lnTo>
                      <a:pt x="585" y="543"/>
                    </a:lnTo>
                    <a:lnTo>
                      <a:pt x="591" y="538"/>
                    </a:lnTo>
                    <a:lnTo>
                      <a:pt x="603" y="529"/>
                    </a:lnTo>
                    <a:lnTo>
                      <a:pt x="613" y="522"/>
                    </a:lnTo>
                    <a:lnTo>
                      <a:pt x="621" y="515"/>
                    </a:lnTo>
                    <a:lnTo>
                      <a:pt x="633" y="508"/>
                    </a:lnTo>
                    <a:lnTo>
                      <a:pt x="643" y="498"/>
                    </a:lnTo>
                    <a:lnTo>
                      <a:pt x="651" y="487"/>
                    </a:lnTo>
                    <a:lnTo>
                      <a:pt x="657" y="477"/>
                    </a:lnTo>
                    <a:lnTo>
                      <a:pt x="657" y="468"/>
                    </a:lnTo>
                    <a:lnTo>
                      <a:pt x="653" y="461"/>
                    </a:lnTo>
                    <a:lnTo>
                      <a:pt x="645" y="454"/>
                    </a:lnTo>
                    <a:lnTo>
                      <a:pt x="637" y="447"/>
                    </a:lnTo>
                    <a:lnTo>
                      <a:pt x="631" y="444"/>
                    </a:lnTo>
                    <a:lnTo>
                      <a:pt x="623" y="442"/>
                    </a:lnTo>
                    <a:lnTo>
                      <a:pt x="611" y="437"/>
                    </a:lnTo>
                    <a:lnTo>
                      <a:pt x="603" y="433"/>
                    </a:lnTo>
                    <a:lnTo>
                      <a:pt x="603" y="421"/>
                    </a:lnTo>
                    <a:lnTo>
                      <a:pt x="609" y="407"/>
                    </a:lnTo>
                    <a:lnTo>
                      <a:pt x="615" y="393"/>
                    </a:lnTo>
                    <a:lnTo>
                      <a:pt x="621" y="386"/>
                    </a:lnTo>
                    <a:lnTo>
                      <a:pt x="631" y="388"/>
                    </a:lnTo>
                    <a:lnTo>
                      <a:pt x="643" y="393"/>
                    </a:lnTo>
                    <a:lnTo>
                      <a:pt x="659" y="395"/>
                    </a:lnTo>
                    <a:lnTo>
                      <a:pt x="672" y="397"/>
                    </a:lnTo>
                    <a:lnTo>
                      <a:pt x="678" y="397"/>
                    </a:lnTo>
                    <a:lnTo>
                      <a:pt x="678" y="397"/>
                    </a:lnTo>
                    <a:lnTo>
                      <a:pt x="680" y="395"/>
                    </a:lnTo>
                    <a:lnTo>
                      <a:pt x="684" y="388"/>
                    </a:lnTo>
                    <a:lnTo>
                      <a:pt x="686" y="376"/>
                    </a:lnTo>
                    <a:lnTo>
                      <a:pt x="690" y="357"/>
                    </a:lnTo>
                    <a:lnTo>
                      <a:pt x="694" y="339"/>
                    </a:lnTo>
                    <a:lnTo>
                      <a:pt x="696" y="322"/>
                    </a:lnTo>
                    <a:lnTo>
                      <a:pt x="694" y="308"/>
                    </a:lnTo>
                    <a:lnTo>
                      <a:pt x="692" y="292"/>
                    </a:lnTo>
                    <a:lnTo>
                      <a:pt x="688" y="273"/>
                    </a:lnTo>
                    <a:lnTo>
                      <a:pt x="688" y="249"/>
                    </a:lnTo>
                    <a:lnTo>
                      <a:pt x="692" y="224"/>
                    </a:lnTo>
                    <a:lnTo>
                      <a:pt x="700" y="202"/>
                    </a:lnTo>
                    <a:lnTo>
                      <a:pt x="706" y="186"/>
                    </a:lnTo>
                    <a:lnTo>
                      <a:pt x="714" y="174"/>
                    </a:lnTo>
                    <a:lnTo>
                      <a:pt x="724" y="162"/>
                    </a:lnTo>
                    <a:lnTo>
                      <a:pt x="730" y="155"/>
                    </a:lnTo>
                    <a:lnTo>
                      <a:pt x="738" y="148"/>
                    </a:lnTo>
                    <a:lnTo>
                      <a:pt x="746" y="141"/>
                    </a:lnTo>
                    <a:lnTo>
                      <a:pt x="756" y="134"/>
                    </a:lnTo>
                    <a:lnTo>
                      <a:pt x="764" y="127"/>
                    </a:lnTo>
                    <a:lnTo>
                      <a:pt x="772" y="120"/>
                    </a:lnTo>
                    <a:lnTo>
                      <a:pt x="780" y="111"/>
                    </a:lnTo>
                    <a:lnTo>
                      <a:pt x="784" y="104"/>
                    </a:lnTo>
                    <a:lnTo>
                      <a:pt x="786" y="90"/>
                    </a:lnTo>
                    <a:lnTo>
                      <a:pt x="780" y="83"/>
                    </a:lnTo>
                    <a:lnTo>
                      <a:pt x="770" y="83"/>
                    </a:lnTo>
                    <a:lnTo>
                      <a:pt x="758" y="85"/>
                    </a:lnTo>
                    <a:lnTo>
                      <a:pt x="746" y="85"/>
                    </a:lnTo>
                    <a:lnTo>
                      <a:pt x="732" y="83"/>
                    </a:lnTo>
                    <a:lnTo>
                      <a:pt x="718" y="80"/>
                    </a:lnTo>
                    <a:lnTo>
                      <a:pt x="708" y="78"/>
                    </a:lnTo>
                    <a:lnTo>
                      <a:pt x="698" y="78"/>
                    </a:lnTo>
                    <a:lnTo>
                      <a:pt x="690" y="78"/>
                    </a:lnTo>
                    <a:lnTo>
                      <a:pt x="684" y="85"/>
                    </a:lnTo>
                    <a:lnTo>
                      <a:pt x="678" y="94"/>
                    </a:lnTo>
                    <a:lnTo>
                      <a:pt x="674" y="99"/>
                    </a:lnTo>
                    <a:lnTo>
                      <a:pt x="668" y="101"/>
                    </a:lnTo>
                    <a:lnTo>
                      <a:pt x="659" y="104"/>
                    </a:lnTo>
                    <a:lnTo>
                      <a:pt x="651" y="106"/>
                    </a:lnTo>
                    <a:lnTo>
                      <a:pt x="641" y="106"/>
                    </a:lnTo>
                    <a:lnTo>
                      <a:pt x="633" y="106"/>
                    </a:lnTo>
                    <a:lnTo>
                      <a:pt x="623" y="106"/>
                    </a:lnTo>
                    <a:lnTo>
                      <a:pt x="615" y="106"/>
                    </a:lnTo>
                    <a:lnTo>
                      <a:pt x="599" y="104"/>
                    </a:lnTo>
                    <a:lnTo>
                      <a:pt x="583" y="101"/>
                    </a:lnTo>
                    <a:lnTo>
                      <a:pt x="569" y="99"/>
                    </a:lnTo>
                    <a:lnTo>
                      <a:pt x="557" y="99"/>
                    </a:lnTo>
                    <a:lnTo>
                      <a:pt x="551" y="99"/>
                    </a:lnTo>
                    <a:lnTo>
                      <a:pt x="555" y="97"/>
                    </a:lnTo>
                    <a:lnTo>
                      <a:pt x="565" y="92"/>
                    </a:lnTo>
                    <a:lnTo>
                      <a:pt x="577" y="80"/>
                    </a:lnTo>
                    <a:lnTo>
                      <a:pt x="589" y="68"/>
                    </a:lnTo>
                    <a:lnTo>
                      <a:pt x="601" y="61"/>
                    </a:lnTo>
                    <a:lnTo>
                      <a:pt x="613" y="59"/>
                    </a:lnTo>
                    <a:lnTo>
                      <a:pt x="625" y="57"/>
                    </a:lnTo>
                    <a:lnTo>
                      <a:pt x="639" y="57"/>
                    </a:lnTo>
                    <a:lnTo>
                      <a:pt x="657" y="59"/>
                    </a:lnTo>
                    <a:lnTo>
                      <a:pt x="672" y="64"/>
                    </a:lnTo>
                    <a:lnTo>
                      <a:pt x="678" y="64"/>
                    </a:lnTo>
                    <a:lnTo>
                      <a:pt x="668" y="45"/>
                    </a:lnTo>
                    <a:lnTo>
                      <a:pt x="653" y="26"/>
                    </a:lnTo>
                    <a:lnTo>
                      <a:pt x="639" y="14"/>
                    </a:lnTo>
                    <a:lnTo>
                      <a:pt x="627" y="7"/>
                    </a:lnTo>
                    <a:lnTo>
                      <a:pt x="621" y="5"/>
                    </a:lnTo>
                    <a:lnTo>
                      <a:pt x="611" y="5"/>
                    </a:lnTo>
                    <a:lnTo>
                      <a:pt x="601" y="3"/>
                    </a:lnTo>
                    <a:lnTo>
                      <a:pt x="589" y="0"/>
                    </a:lnTo>
                    <a:lnTo>
                      <a:pt x="577" y="0"/>
                    </a:lnTo>
                    <a:lnTo>
                      <a:pt x="563" y="0"/>
                    </a:lnTo>
                    <a:lnTo>
                      <a:pt x="549" y="0"/>
                    </a:lnTo>
                    <a:lnTo>
                      <a:pt x="535" y="3"/>
                    </a:lnTo>
                    <a:lnTo>
                      <a:pt x="521" y="5"/>
                    </a:lnTo>
                    <a:lnTo>
                      <a:pt x="507" y="7"/>
                    </a:lnTo>
                    <a:lnTo>
                      <a:pt x="490" y="7"/>
                    </a:lnTo>
                    <a:lnTo>
                      <a:pt x="476" y="7"/>
                    </a:lnTo>
                    <a:lnTo>
                      <a:pt x="462" y="10"/>
                    </a:lnTo>
                    <a:lnTo>
                      <a:pt x="450" y="10"/>
                    </a:lnTo>
                    <a:lnTo>
                      <a:pt x="440" y="10"/>
                    </a:lnTo>
                    <a:lnTo>
                      <a:pt x="432" y="12"/>
                    </a:lnTo>
                    <a:lnTo>
                      <a:pt x="418" y="19"/>
                    </a:lnTo>
                    <a:lnTo>
                      <a:pt x="406" y="26"/>
                    </a:lnTo>
                    <a:lnTo>
                      <a:pt x="394" y="33"/>
                    </a:lnTo>
                    <a:lnTo>
                      <a:pt x="382" y="36"/>
                    </a:lnTo>
                    <a:lnTo>
                      <a:pt x="372" y="36"/>
                    </a:lnTo>
                    <a:lnTo>
                      <a:pt x="366" y="38"/>
                    </a:lnTo>
                    <a:lnTo>
                      <a:pt x="360" y="43"/>
                    </a:lnTo>
                    <a:lnTo>
                      <a:pt x="350" y="47"/>
                    </a:lnTo>
                    <a:lnTo>
                      <a:pt x="344" y="54"/>
                    </a:lnTo>
                    <a:lnTo>
                      <a:pt x="346" y="61"/>
                    </a:lnTo>
                    <a:lnTo>
                      <a:pt x="352" y="73"/>
                    </a:lnTo>
                    <a:lnTo>
                      <a:pt x="356" y="85"/>
                    </a:lnTo>
                    <a:lnTo>
                      <a:pt x="354" y="92"/>
                    </a:lnTo>
                    <a:lnTo>
                      <a:pt x="346" y="92"/>
                    </a:lnTo>
                    <a:lnTo>
                      <a:pt x="334" y="92"/>
                    </a:lnTo>
                    <a:lnTo>
                      <a:pt x="319" y="94"/>
                    </a:lnTo>
                    <a:lnTo>
                      <a:pt x="305" y="99"/>
                    </a:lnTo>
                    <a:lnTo>
                      <a:pt x="295" y="99"/>
                    </a:lnTo>
                    <a:lnTo>
                      <a:pt x="285" y="99"/>
                    </a:lnTo>
                    <a:lnTo>
                      <a:pt x="277" y="97"/>
                    </a:lnTo>
                    <a:lnTo>
                      <a:pt x="267" y="97"/>
                    </a:lnTo>
                    <a:lnTo>
                      <a:pt x="253" y="99"/>
                    </a:lnTo>
                    <a:lnTo>
                      <a:pt x="241" y="101"/>
                    </a:lnTo>
                    <a:lnTo>
                      <a:pt x="235" y="104"/>
                    </a:lnTo>
                    <a:lnTo>
                      <a:pt x="229" y="104"/>
                    </a:lnTo>
                    <a:lnTo>
                      <a:pt x="215" y="101"/>
                    </a:lnTo>
                    <a:lnTo>
                      <a:pt x="197" y="101"/>
                    </a:lnTo>
                    <a:lnTo>
                      <a:pt x="181" y="106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6" name=""/>
              <p:cNvSpPr/>
              <p:nvPr/>
            </p:nvSpPr>
            <p:spPr>
              <a:xfrm>
                <a:off x="1967040" y="1506240"/>
                <a:ext cx="723960" cy="406440"/>
              </a:xfrm>
              <a:custGeom>
                <a:avLst/>
                <a:gdLst/>
                <a:ahLst/>
                <a:rect l="l" t="t" r="r" b="b"/>
                <a:pathLst>
                  <a:path w="424" h="256">
                    <a:moveTo>
                      <a:pt x="424" y="26"/>
                    </a:moveTo>
                    <a:lnTo>
                      <a:pt x="422" y="23"/>
                    </a:lnTo>
                    <a:lnTo>
                      <a:pt x="410" y="23"/>
                    </a:lnTo>
                    <a:lnTo>
                      <a:pt x="390" y="23"/>
                    </a:lnTo>
                    <a:lnTo>
                      <a:pt x="368" y="23"/>
                    </a:lnTo>
                    <a:lnTo>
                      <a:pt x="344" y="21"/>
                    </a:lnTo>
                    <a:lnTo>
                      <a:pt x="322" y="21"/>
                    </a:lnTo>
                    <a:lnTo>
                      <a:pt x="302" y="18"/>
                    </a:lnTo>
                    <a:lnTo>
                      <a:pt x="290" y="16"/>
                    </a:lnTo>
                    <a:lnTo>
                      <a:pt x="278" y="11"/>
                    </a:lnTo>
                    <a:lnTo>
                      <a:pt x="259" y="9"/>
                    </a:lnTo>
                    <a:lnTo>
                      <a:pt x="237" y="4"/>
                    </a:lnTo>
                    <a:lnTo>
                      <a:pt x="213" y="2"/>
                    </a:lnTo>
                    <a:lnTo>
                      <a:pt x="189" y="0"/>
                    </a:lnTo>
                    <a:lnTo>
                      <a:pt x="169" y="2"/>
                    </a:lnTo>
                    <a:lnTo>
                      <a:pt x="151" y="4"/>
                    </a:lnTo>
                    <a:lnTo>
                      <a:pt x="139" y="9"/>
                    </a:lnTo>
                    <a:lnTo>
                      <a:pt x="129" y="16"/>
                    </a:lnTo>
                    <a:lnTo>
                      <a:pt x="117" y="21"/>
                    </a:lnTo>
                    <a:lnTo>
                      <a:pt x="104" y="23"/>
                    </a:lnTo>
                    <a:lnTo>
                      <a:pt x="92" y="26"/>
                    </a:lnTo>
                    <a:lnTo>
                      <a:pt x="80" y="30"/>
                    </a:lnTo>
                    <a:lnTo>
                      <a:pt x="68" y="33"/>
                    </a:lnTo>
                    <a:lnTo>
                      <a:pt x="58" y="35"/>
                    </a:lnTo>
                    <a:lnTo>
                      <a:pt x="50" y="37"/>
                    </a:lnTo>
                    <a:lnTo>
                      <a:pt x="36" y="42"/>
                    </a:lnTo>
                    <a:lnTo>
                      <a:pt x="20" y="42"/>
                    </a:lnTo>
                    <a:lnTo>
                      <a:pt x="8" y="42"/>
                    </a:lnTo>
                    <a:lnTo>
                      <a:pt x="0" y="49"/>
                    </a:lnTo>
                    <a:lnTo>
                      <a:pt x="2" y="61"/>
                    </a:lnTo>
                    <a:lnTo>
                      <a:pt x="10" y="70"/>
                    </a:lnTo>
                    <a:lnTo>
                      <a:pt x="22" y="77"/>
                    </a:lnTo>
                    <a:lnTo>
                      <a:pt x="32" y="84"/>
                    </a:lnTo>
                    <a:lnTo>
                      <a:pt x="42" y="89"/>
                    </a:lnTo>
                    <a:lnTo>
                      <a:pt x="54" y="91"/>
                    </a:lnTo>
                    <a:lnTo>
                      <a:pt x="68" y="96"/>
                    </a:lnTo>
                    <a:lnTo>
                      <a:pt x="80" y="103"/>
                    </a:lnTo>
                    <a:lnTo>
                      <a:pt x="92" y="115"/>
                    </a:lnTo>
                    <a:lnTo>
                      <a:pt x="102" y="129"/>
                    </a:lnTo>
                    <a:lnTo>
                      <a:pt x="104" y="143"/>
                    </a:lnTo>
                    <a:lnTo>
                      <a:pt x="92" y="155"/>
                    </a:lnTo>
                    <a:lnTo>
                      <a:pt x="74" y="167"/>
                    </a:lnTo>
                    <a:lnTo>
                      <a:pt x="64" y="183"/>
                    </a:lnTo>
                    <a:lnTo>
                      <a:pt x="58" y="197"/>
                    </a:lnTo>
                    <a:lnTo>
                      <a:pt x="56" y="204"/>
                    </a:lnTo>
                    <a:lnTo>
                      <a:pt x="52" y="244"/>
                    </a:lnTo>
                    <a:lnTo>
                      <a:pt x="106" y="244"/>
                    </a:lnTo>
                    <a:lnTo>
                      <a:pt x="111" y="246"/>
                    </a:lnTo>
                    <a:lnTo>
                      <a:pt x="119" y="251"/>
                    </a:lnTo>
                    <a:lnTo>
                      <a:pt x="129" y="256"/>
                    </a:lnTo>
                    <a:lnTo>
                      <a:pt x="139" y="253"/>
                    </a:lnTo>
                    <a:lnTo>
                      <a:pt x="145" y="249"/>
                    </a:lnTo>
                    <a:lnTo>
                      <a:pt x="153" y="244"/>
                    </a:lnTo>
                    <a:lnTo>
                      <a:pt x="163" y="237"/>
                    </a:lnTo>
                    <a:lnTo>
                      <a:pt x="173" y="228"/>
                    </a:lnTo>
                    <a:lnTo>
                      <a:pt x="185" y="221"/>
                    </a:lnTo>
                    <a:lnTo>
                      <a:pt x="193" y="214"/>
                    </a:lnTo>
                    <a:lnTo>
                      <a:pt x="199" y="206"/>
                    </a:lnTo>
                    <a:lnTo>
                      <a:pt x="201" y="202"/>
                    </a:lnTo>
                    <a:lnTo>
                      <a:pt x="201" y="192"/>
                    </a:lnTo>
                    <a:lnTo>
                      <a:pt x="199" y="181"/>
                    </a:lnTo>
                    <a:lnTo>
                      <a:pt x="201" y="167"/>
                    </a:lnTo>
                    <a:lnTo>
                      <a:pt x="203" y="152"/>
                    </a:lnTo>
                    <a:lnTo>
                      <a:pt x="209" y="136"/>
                    </a:lnTo>
                    <a:lnTo>
                      <a:pt x="217" y="120"/>
                    </a:lnTo>
                    <a:lnTo>
                      <a:pt x="225" y="110"/>
                    </a:lnTo>
                    <a:lnTo>
                      <a:pt x="235" y="108"/>
                    </a:lnTo>
                    <a:lnTo>
                      <a:pt x="247" y="115"/>
                    </a:lnTo>
                    <a:lnTo>
                      <a:pt x="257" y="127"/>
                    </a:lnTo>
                    <a:lnTo>
                      <a:pt x="265" y="138"/>
                    </a:lnTo>
                    <a:lnTo>
                      <a:pt x="269" y="152"/>
                    </a:lnTo>
                    <a:lnTo>
                      <a:pt x="271" y="162"/>
                    </a:lnTo>
                    <a:lnTo>
                      <a:pt x="276" y="167"/>
                    </a:lnTo>
                    <a:lnTo>
                      <a:pt x="284" y="169"/>
                    </a:lnTo>
                    <a:lnTo>
                      <a:pt x="298" y="162"/>
                    </a:lnTo>
                    <a:lnTo>
                      <a:pt x="310" y="152"/>
                    </a:lnTo>
                    <a:lnTo>
                      <a:pt x="320" y="138"/>
                    </a:lnTo>
                    <a:lnTo>
                      <a:pt x="332" y="120"/>
                    </a:lnTo>
                    <a:lnTo>
                      <a:pt x="346" y="101"/>
                    </a:lnTo>
                    <a:lnTo>
                      <a:pt x="360" y="80"/>
                    </a:lnTo>
                    <a:lnTo>
                      <a:pt x="378" y="58"/>
                    </a:lnTo>
                    <a:lnTo>
                      <a:pt x="400" y="40"/>
                    </a:lnTo>
                    <a:lnTo>
                      <a:pt x="424" y="26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7" name=""/>
              <p:cNvSpPr/>
              <p:nvPr/>
            </p:nvSpPr>
            <p:spPr>
              <a:xfrm>
                <a:off x="1328760" y="2136600"/>
                <a:ext cx="365040" cy="204840"/>
              </a:xfrm>
              <a:custGeom>
                <a:avLst/>
                <a:gdLst/>
                <a:ahLst/>
                <a:rect l="l" t="t" r="r" b="b"/>
                <a:pathLst>
                  <a:path w="213" h="129">
                    <a:moveTo>
                      <a:pt x="22" y="9"/>
                    </a:moveTo>
                    <a:lnTo>
                      <a:pt x="32" y="4"/>
                    </a:lnTo>
                    <a:lnTo>
                      <a:pt x="44" y="0"/>
                    </a:lnTo>
                    <a:lnTo>
                      <a:pt x="58" y="0"/>
                    </a:lnTo>
                    <a:lnTo>
                      <a:pt x="70" y="0"/>
                    </a:lnTo>
                    <a:lnTo>
                      <a:pt x="84" y="2"/>
                    </a:lnTo>
                    <a:lnTo>
                      <a:pt x="94" y="4"/>
                    </a:lnTo>
                    <a:lnTo>
                      <a:pt x="104" y="9"/>
                    </a:lnTo>
                    <a:lnTo>
                      <a:pt x="112" y="14"/>
                    </a:lnTo>
                    <a:lnTo>
                      <a:pt x="118" y="19"/>
                    </a:lnTo>
                    <a:lnTo>
                      <a:pt x="124" y="26"/>
                    </a:lnTo>
                    <a:lnTo>
                      <a:pt x="130" y="30"/>
                    </a:lnTo>
                    <a:lnTo>
                      <a:pt x="138" y="35"/>
                    </a:lnTo>
                    <a:lnTo>
                      <a:pt x="146" y="40"/>
                    </a:lnTo>
                    <a:lnTo>
                      <a:pt x="157" y="44"/>
                    </a:lnTo>
                    <a:lnTo>
                      <a:pt x="165" y="47"/>
                    </a:lnTo>
                    <a:lnTo>
                      <a:pt x="175" y="47"/>
                    </a:lnTo>
                    <a:lnTo>
                      <a:pt x="191" y="54"/>
                    </a:lnTo>
                    <a:lnTo>
                      <a:pt x="203" y="70"/>
                    </a:lnTo>
                    <a:lnTo>
                      <a:pt x="211" y="89"/>
                    </a:lnTo>
                    <a:lnTo>
                      <a:pt x="213" y="96"/>
                    </a:lnTo>
                    <a:lnTo>
                      <a:pt x="211" y="96"/>
                    </a:lnTo>
                    <a:lnTo>
                      <a:pt x="207" y="98"/>
                    </a:lnTo>
                    <a:lnTo>
                      <a:pt x="199" y="101"/>
                    </a:lnTo>
                    <a:lnTo>
                      <a:pt x="191" y="106"/>
                    </a:lnTo>
                    <a:lnTo>
                      <a:pt x="181" y="108"/>
                    </a:lnTo>
                    <a:lnTo>
                      <a:pt x="169" y="108"/>
                    </a:lnTo>
                    <a:lnTo>
                      <a:pt x="159" y="110"/>
                    </a:lnTo>
                    <a:lnTo>
                      <a:pt x="148" y="108"/>
                    </a:lnTo>
                    <a:lnTo>
                      <a:pt x="138" y="106"/>
                    </a:lnTo>
                    <a:lnTo>
                      <a:pt x="126" y="108"/>
                    </a:lnTo>
                    <a:lnTo>
                      <a:pt x="114" y="110"/>
                    </a:lnTo>
                    <a:lnTo>
                      <a:pt x="102" y="115"/>
                    </a:lnTo>
                    <a:lnTo>
                      <a:pt x="90" y="120"/>
                    </a:lnTo>
                    <a:lnTo>
                      <a:pt x="82" y="122"/>
                    </a:lnTo>
                    <a:lnTo>
                      <a:pt x="76" y="127"/>
                    </a:lnTo>
                    <a:lnTo>
                      <a:pt x="74" y="127"/>
                    </a:lnTo>
                    <a:lnTo>
                      <a:pt x="64" y="129"/>
                    </a:lnTo>
                    <a:lnTo>
                      <a:pt x="46" y="129"/>
                    </a:lnTo>
                    <a:lnTo>
                      <a:pt x="26" y="129"/>
                    </a:lnTo>
                    <a:lnTo>
                      <a:pt x="16" y="120"/>
                    </a:lnTo>
                    <a:lnTo>
                      <a:pt x="20" y="103"/>
                    </a:lnTo>
                    <a:lnTo>
                      <a:pt x="30" y="84"/>
                    </a:lnTo>
                    <a:lnTo>
                      <a:pt x="38" y="70"/>
                    </a:lnTo>
                    <a:lnTo>
                      <a:pt x="42" y="66"/>
                    </a:lnTo>
                    <a:lnTo>
                      <a:pt x="0" y="33"/>
                    </a:lnTo>
                    <a:lnTo>
                      <a:pt x="0" y="33"/>
                    </a:lnTo>
                    <a:lnTo>
                      <a:pt x="2" y="28"/>
                    </a:lnTo>
                    <a:lnTo>
                      <a:pt x="8" y="21"/>
                    </a:lnTo>
                    <a:lnTo>
                      <a:pt x="22" y="9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8" name=""/>
              <p:cNvSpPr/>
              <p:nvPr/>
            </p:nvSpPr>
            <p:spPr>
              <a:xfrm>
                <a:off x="3506760" y="2366640"/>
                <a:ext cx="281160" cy="160560"/>
              </a:xfrm>
              <a:custGeom>
                <a:avLst/>
                <a:gdLst/>
                <a:ahLst/>
                <a:rect l="l" t="t" r="r" b="b"/>
                <a:pathLst>
                  <a:path w="165" h="101">
                    <a:moveTo>
                      <a:pt x="65" y="31"/>
                    </a:moveTo>
                    <a:lnTo>
                      <a:pt x="67" y="43"/>
                    </a:lnTo>
                    <a:lnTo>
                      <a:pt x="75" y="45"/>
                    </a:lnTo>
                    <a:lnTo>
                      <a:pt x="87" y="40"/>
                    </a:lnTo>
                    <a:lnTo>
                      <a:pt x="99" y="31"/>
                    </a:lnTo>
                    <a:lnTo>
                      <a:pt x="113" y="22"/>
                    </a:lnTo>
                    <a:lnTo>
                      <a:pt x="127" y="10"/>
                    </a:lnTo>
                    <a:lnTo>
                      <a:pt x="139" y="5"/>
                    </a:lnTo>
                    <a:lnTo>
                      <a:pt x="149" y="5"/>
                    </a:lnTo>
                    <a:lnTo>
                      <a:pt x="161" y="22"/>
                    </a:lnTo>
                    <a:lnTo>
                      <a:pt x="165" y="45"/>
                    </a:lnTo>
                    <a:lnTo>
                      <a:pt x="165" y="64"/>
                    </a:lnTo>
                    <a:lnTo>
                      <a:pt x="165" y="73"/>
                    </a:lnTo>
                    <a:lnTo>
                      <a:pt x="161" y="78"/>
                    </a:lnTo>
                    <a:lnTo>
                      <a:pt x="151" y="85"/>
                    </a:lnTo>
                    <a:lnTo>
                      <a:pt x="133" y="94"/>
                    </a:lnTo>
                    <a:lnTo>
                      <a:pt x="113" y="99"/>
                    </a:lnTo>
                    <a:lnTo>
                      <a:pt x="101" y="99"/>
                    </a:lnTo>
                    <a:lnTo>
                      <a:pt x="89" y="99"/>
                    </a:lnTo>
                    <a:lnTo>
                      <a:pt x="77" y="101"/>
                    </a:lnTo>
                    <a:lnTo>
                      <a:pt x="65" y="99"/>
                    </a:lnTo>
                    <a:lnTo>
                      <a:pt x="55" y="99"/>
                    </a:lnTo>
                    <a:lnTo>
                      <a:pt x="47" y="97"/>
                    </a:lnTo>
                    <a:lnTo>
                      <a:pt x="43" y="94"/>
                    </a:lnTo>
                    <a:lnTo>
                      <a:pt x="39" y="87"/>
                    </a:lnTo>
                    <a:lnTo>
                      <a:pt x="30" y="76"/>
                    </a:lnTo>
                    <a:lnTo>
                      <a:pt x="16" y="64"/>
                    </a:lnTo>
                    <a:lnTo>
                      <a:pt x="6" y="59"/>
                    </a:lnTo>
                    <a:lnTo>
                      <a:pt x="0" y="57"/>
                    </a:lnTo>
                    <a:lnTo>
                      <a:pt x="0" y="50"/>
                    </a:lnTo>
                    <a:lnTo>
                      <a:pt x="2" y="31"/>
                    </a:lnTo>
                    <a:lnTo>
                      <a:pt x="10" y="12"/>
                    </a:lnTo>
                    <a:lnTo>
                      <a:pt x="22" y="0"/>
                    </a:lnTo>
                    <a:lnTo>
                      <a:pt x="39" y="0"/>
                    </a:lnTo>
                    <a:lnTo>
                      <a:pt x="51" y="5"/>
                    </a:lnTo>
                    <a:lnTo>
                      <a:pt x="61" y="17"/>
                    </a:lnTo>
                    <a:lnTo>
                      <a:pt x="65" y="31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9" name=""/>
              <p:cNvSpPr/>
              <p:nvPr/>
            </p:nvSpPr>
            <p:spPr>
              <a:xfrm>
                <a:off x="4265640" y="1804680"/>
                <a:ext cx="4497480" cy="1371600"/>
              </a:xfrm>
              <a:custGeom>
                <a:avLst/>
                <a:gdLst/>
                <a:ahLst/>
                <a:rect l="l" t="t" r="r" b="b"/>
                <a:pathLst>
                  <a:path w="2638" h="822">
                    <a:moveTo>
                      <a:pt x="1950" y="822"/>
                    </a:moveTo>
                    <a:lnTo>
                      <a:pt x="1962" y="796"/>
                    </a:lnTo>
                    <a:lnTo>
                      <a:pt x="1974" y="763"/>
                    </a:lnTo>
                    <a:lnTo>
                      <a:pt x="1984" y="733"/>
                    </a:lnTo>
                    <a:lnTo>
                      <a:pt x="1992" y="714"/>
                    </a:lnTo>
                    <a:lnTo>
                      <a:pt x="1994" y="695"/>
                    </a:lnTo>
                    <a:lnTo>
                      <a:pt x="1988" y="672"/>
                    </a:lnTo>
                    <a:lnTo>
                      <a:pt x="1974" y="653"/>
                    </a:lnTo>
                    <a:lnTo>
                      <a:pt x="1950" y="646"/>
                    </a:lnTo>
                    <a:lnTo>
                      <a:pt x="1930" y="641"/>
                    </a:lnTo>
                    <a:lnTo>
                      <a:pt x="1928" y="627"/>
                    </a:lnTo>
                    <a:lnTo>
                      <a:pt x="1938" y="608"/>
                    </a:lnTo>
                    <a:lnTo>
                      <a:pt x="1956" y="585"/>
                    </a:lnTo>
                    <a:lnTo>
                      <a:pt x="1968" y="573"/>
                    </a:lnTo>
                    <a:lnTo>
                      <a:pt x="1982" y="559"/>
                    </a:lnTo>
                    <a:lnTo>
                      <a:pt x="1998" y="547"/>
                    </a:lnTo>
                    <a:lnTo>
                      <a:pt x="2014" y="535"/>
                    </a:lnTo>
                    <a:lnTo>
                      <a:pt x="2028" y="526"/>
                    </a:lnTo>
                    <a:lnTo>
                      <a:pt x="2042" y="519"/>
                    </a:lnTo>
                    <a:lnTo>
                      <a:pt x="2052" y="519"/>
                    </a:lnTo>
                    <a:lnTo>
                      <a:pt x="2056" y="521"/>
                    </a:lnTo>
                    <a:lnTo>
                      <a:pt x="2062" y="538"/>
                    </a:lnTo>
                    <a:lnTo>
                      <a:pt x="2073" y="552"/>
                    </a:lnTo>
                    <a:lnTo>
                      <a:pt x="2083" y="559"/>
                    </a:lnTo>
                    <a:lnTo>
                      <a:pt x="2093" y="554"/>
                    </a:lnTo>
                    <a:lnTo>
                      <a:pt x="2107" y="540"/>
                    </a:lnTo>
                    <a:lnTo>
                      <a:pt x="2125" y="531"/>
                    </a:lnTo>
                    <a:lnTo>
                      <a:pt x="2143" y="531"/>
                    </a:lnTo>
                    <a:lnTo>
                      <a:pt x="2151" y="540"/>
                    </a:lnTo>
                    <a:lnTo>
                      <a:pt x="2153" y="557"/>
                    </a:lnTo>
                    <a:lnTo>
                      <a:pt x="2159" y="568"/>
                    </a:lnTo>
                    <a:lnTo>
                      <a:pt x="2169" y="571"/>
                    </a:lnTo>
                    <a:lnTo>
                      <a:pt x="2183" y="559"/>
                    </a:lnTo>
                    <a:lnTo>
                      <a:pt x="2191" y="547"/>
                    </a:lnTo>
                    <a:lnTo>
                      <a:pt x="2201" y="533"/>
                    </a:lnTo>
                    <a:lnTo>
                      <a:pt x="2211" y="519"/>
                    </a:lnTo>
                    <a:lnTo>
                      <a:pt x="2223" y="505"/>
                    </a:lnTo>
                    <a:lnTo>
                      <a:pt x="2233" y="493"/>
                    </a:lnTo>
                    <a:lnTo>
                      <a:pt x="2244" y="486"/>
                    </a:lnTo>
                    <a:lnTo>
                      <a:pt x="2254" y="484"/>
                    </a:lnTo>
                    <a:lnTo>
                      <a:pt x="2262" y="491"/>
                    </a:lnTo>
                    <a:lnTo>
                      <a:pt x="2272" y="510"/>
                    </a:lnTo>
                    <a:lnTo>
                      <a:pt x="2272" y="521"/>
                    </a:lnTo>
                    <a:lnTo>
                      <a:pt x="2264" y="531"/>
                    </a:lnTo>
                    <a:lnTo>
                      <a:pt x="2252" y="547"/>
                    </a:lnTo>
                    <a:lnTo>
                      <a:pt x="2244" y="557"/>
                    </a:lnTo>
                    <a:lnTo>
                      <a:pt x="2233" y="566"/>
                    </a:lnTo>
                    <a:lnTo>
                      <a:pt x="2223" y="573"/>
                    </a:lnTo>
                    <a:lnTo>
                      <a:pt x="2213" y="580"/>
                    </a:lnTo>
                    <a:lnTo>
                      <a:pt x="2203" y="589"/>
                    </a:lnTo>
                    <a:lnTo>
                      <a:pt x="2195" y="596"/>
                    </a:lnTo>
                    <a:lnTo>
                      <a:pt x="2191" y="606"/>
                    </a:lnTo>
                    <a:lnTo>
                      <a:pt x="2193" y="615"/>
                    </a:lnTo>
                    <a:lnTo>
                      <a:pt x="2199" y="643"/>
                    </a:lnTo>
                    <a:lnTo>
                      <a:pt x="2203" y="679"/>
                    </a:lnTo>
                    <a:lnTo>
                      <a:pt x="2207" y="709"/>
                    </a:lnTo>
                    <a:lnTo>
                      <a:pt x="2219" y="726"/>
                    </a:lnTo>
                    <a:lnTo>
                      <a:pt x="2227" y="726"/>
                    </a:lnTo>
                    <a:lnTo>
                      <a:pt x="2238" y="721"/>
                    </a:lnTo>
                    <a:lnTo>
                      <a:pt x="2248" y="712"/>
                    </a:lnTo>
                    <a:lnTo>
                      <a:pt x="2260" y="702"/>
                    </a:lnTo>
                    <a:lnTo>
                      <a:pt x="2270" y="688"/>
                    </a:lnTo>
                    <a:lnTo>
                      <a:pt x="2278" y="676"/>
                    </a:lnTo>
                    <a:lnTo>
                      <a:pt x="2288" y="667"/>
                    </a:lnTo>
                    <a:lnTo>
                      <a:pt x="2294" y="658"/>
                    </a:lnTo>
                    <a:lnTo>
                      <a:pt x="2304" y="641"/>
                    </a:lnTo>
                    <a:lnTo>
                      <a:pt x="2314" y="618"/>
                    </a:lnTo>
                    <a:lnTo>
                      <a:pt x="2318" y="596"/>
                    </a:lnTo>
                    <a:lnTo>
                      <a:pt x="2320" y="578"/>
                    </a:lnTo>
                    <a:lnTo>
                      <a:pt x="2324" y="564"/>
                    </a:lnTo>
                    <a:lnTo>
                      <a:pt x="2332" y="549"/>
                    </a:lnTo>
                    <a:lnTo>
                      <a:pt x="2350" y="538"/>
                    </a:lnTo>
                    <a:lnTo>
                      <a:pt x="2374" y="528"/>
                    </a:lnTo>
                    <a:lnTo>
                      <a:pt x="2390" y="524"/>
                    </a:lnTo>
                    <a:lnTo>
                      <a:pt x="2409" y="519"/>
                    </a:lnTo>
                    <a:lnTo>
                      <a:pt x="2429" y="512"/>
                    </a:lnTo>
                    <a:lnTo>
                      <a:pt x="2447" y="505"/>
                    </a:lnTo>
                    <a:lnTo>
                      <a:pt x="2467" y="498"/>
                    </a:lnTo>
                    <a:lnTo>
                      <a:pt x="2483" y="491"/>
                    </a:lnTo>
                    <a:lnTo>
                      <a:pt x="2495" y="481"/>
                    </a:lnTo>
                    <a:lnTo>
                      <a:pt x="2501" y="472"/>
                    </a:lnTo>
                    <a:lnTo>
                      <a:pt x="2511" y="453"/>
                    </a:lnTo>
                    <a:lnTo>
                      <a:pt x="2525" y="432"/>
                    </a:lnTo>
                    <a:lnTo>
                      <a:pt x="2537" y="418"/>
                    </a:lnTo>
                    <a:lnTo>
                      <a:pt x="2543" y="411"/>
                    </a:lnTo>
                    <a:lnTo>
                      <a:pt x="2608" y="467"/>
                    </a:lnTo>
                    <a:lnTo>
                      <a:pt x="2616" y="439"/>
                    </a:lnTo>
                    <a:lnTo>
                      <a:pt x="2628" y="404"/>
                    </a:lnTo>
                    <a:lnTo>
                      <a:pt x="2638" y="369"/>
                    </a:lnTo>
                    <a:lnTo>
                      <a:pt x="2634" y="350"/>
                    </a:lnTo>
                    <a:lnTo>
                      <a:pt x="2626" y="345"/>
                    </a:lnTo>
                    <a:lnTo>
                      <a:pt x="2618" y="345"/>
                    </a:lnTo>
                    <a:lnTo>
                      <a:pt x="2606" y="345"/>
                    </a:lnTo>
                    <a:lnTo>
                      <a:pt x="2596" y="347"/>
                    </a:lnTo>
                    <a:lnTo>
                      <a:pt x="2586" y="350"/>
                    </a:lnTo>
                    <a:lnTo>
                      <a:pt x="2578" y="352"/>
                    </a:lnTo>
                    <a:lnTo>
                      <a:pt x="2572" y="354"/>
                    </a:lnTo>
                    <a:lnTo>
                      <a:pt x="2570" y="354"/>
                    </a:lnTo>
                    <a:lnTo>
                      <a:pt x="2563" y="354"/>
                    </a:lnTo>
                    <a:lnTo>
                      <a:pt x="2549" y="350"/>
                    </a:lnTo>
                    <a:lnTo>
                      <a:pt x="2531" y="340"/>
                    </a:lnTo>
                    <a:lnTo>
                      <a:pt x="2517" y="324"/>
                    </a:lnTo>
                    <a:lnTo>
                      <a:pt x="2509" y="315"/>
                    </a:lnTo>
                    <a:lnTo>
                      <a:pt x="2497" y="305"/>
                    </a:lnTo>
                    <a:lnTo>
                      <a:pt x="2483" y="296"/>
                    </a:lnTo>
                    <a:lnTo>
                      <a:pt x="2467" y="286"/>
                    </a:lnTo>
                    <a:lnTo>
                      <a:pt x="2453" y="282"/>
                    </a:lnTo>
                    <a:lnTo>
                      <a:pt x="2439" y="279"/>
                    </a:lnTo>
                    <a:lnTo>
                      <a:pt x="2427" y="279"/>
                    </a:lnTo>
                    <a:lnTo>
                      <a:pt x="2421" y="286"/>
                    </a:lnTo>
                    <a:lnTo>
                      <a:pt x="2415" y="296"/>
                    </a:lnTo>
                    <a:lnTo>
                      <a:pt x="2403" y="300"/>
                    </a:lnTo>
                    <a:lnTo>
                      <a:pt x="2386" y="305"/>
                    </a:lnTo>
                    <a:lnTo>
                      <a:pt x="2368" y="305"/>
                    </a:lnTo>
                    <a:lnTo>
                      <a:pt x="2346" y="305"/>
                    </a:lnTo>
                    <a:lnTo>
                      <a:pt x="2324" y="300"/>
                    </a:lnTo>
                    <a:lnTo>
                      <a:pt x="2300" y="296"/>
                    </a:lnTo>
                    <a:lnTo>
                      <a:pt x="2278" y="286"/>
                    </a:lnTo>
                    <a:lnTo>
                      <a:pt x="2254" y="275"/>
                    </a:lnTo>
                    <a:lnTo>
                      <a:pt x="2227" y="260"/>
                    </a:lnTo>
                    <a:lnTo>
                      <a:pt x="2199" y="244"/>
                    </a:lnTo>
                    <a:lnTo>
                      <a:pt x="2173" y="230"/>
                    </a:lnTo>
                    <a:lnTo>
                      <a:pt x="2145" y="213"/>
                    </a:lnTo>
                    <a:lnTo>
                      <a:pt x="2123" y="202"/>
                    </a:lnTo>
                    <a:lnTo>
                      <a:pt x="2101" y="195"/>
                    </a:lnTo>
                    <a:lnTo>
                      <a:pt x="2087" y="195"/>
                    </a:lnTo>
                    <a:lnTo>
                      <a:pt x="2077" y="195"/>
                    </a:lnTo>
                    <a:lnTo>
                      <a:pt x="2070" y="188"/>
                    </a:lnTo>
                    <a:lnTo>
                      <a:pt x="2064" y="181"/>
                    </a:lnTo>
                    <a:lnTo>
                      <a:pt x="2058" y="171"/>
                    </a:lnTo>
                    <a:lnTo>
                      <a:pt x="2052" y="164"/>
                    </a:lnTo>
                    <a:lnTo>
                      <a:pt x="2044" y="159"/>
                    </a:lnTo>
                    <a:lnTo>
                      <a:pt x="2034" y="157"/>
                    </a:lnTo>
                    <a:lnTo>
                      <a:pt x="2018" y="164"/>
                    </a:lnTo>
                    <a:lnTo>
                      <a:pt x="2000" y="174"/>
                    </a:lnTo>
                    <a:lnTo>
                      <a:pt x="1980" y="185"/>
                    </a:lnTo>
                    <a:lnTo>
                      <a:pt x="1960" y="197"/>
                    </a:lnTo>
                    <a:lnTo>
                      <a:pt x="1938" y="206"/>
                    </a:lnTo>
                    <a:lnTo>
                      <a:pt x="1916" y="213"/>
                    </a:lnTo>
                    <a:lnTo>
                      <a:pt x="1891" y="216"/>
                    </a:lnTo>
                    <a:lnTo>
                      <a:pt x="1865" y="213"/>
                    </a:lnTo>
                    <a:lnTo>
                      <a:pt x="1839" y="206"/>
                    </a:lnTo>
                    <a:lnTo>
                      <a:pt x="1811" y="195"/>
                    </a:lnTo>
                    <a:lnTo>
                      <a:pt x="1783" y="183"/>
                    </a:lnTo>
                    <a:lnTo>
                      <a:pt x="1753" y="174"/>
                    </a:lnTo>
                    <a:lnTo>
                      <a:pt x="1726" y="164"/>
                    </a:lnTo>
                    <a:lnTo>
                      <a:pt x="1698" y="157"/>
                    </a:lnTo>
                    <a:lnTo>
                      <a:pt x="1674" y="152"/>
                    </a:lnTo>
                    <a:lnTo>
                      <a:pt x="1654" y="152"/>
                    </a:lnTo>
                    <a:lnTo>
                      <a:pt x="1636" y="157"/>
                    </a:lnTo>
                    <a:lnTo>
                      <a:pt x="1620" y="164"/>
                    </a:lnTo>
                    <a:lnTo>
                      <a:pt x="1600" y="169"/>
                    </a:lnTo>
                    <a:lnTo>
                      <a:pt x="1582" y="174"/>
                    </a:lnTo>
                    <a:lnTo>
                      <a:pt x="1561" y="176"/>
                    </a:lnTo>
                    <a:lnTo>
                      <a:pt x="1543" y="181"/>
                    </a:lnTo>
                    <a:lnTo>
                      <a:pt x="1529" y="181"/>
                    </a:lnTo>
                    <a:lnTo>
                      <a:pt x="1521" y="183"/>
                    </a:lnTo>
                    <a:lnTo>
                      <a:pt x="1517" y="183"/>
                    </a:lnTo>
                    <a:lnTo>
                      <a:pt x="1533" y="162"/>
                    </a:lnTo>
                    <a:lnTo>
                      <a:pt x="1537" y="138"/>
                    </a:lnTo>
                    <a:lnTo>
                      <a:pt x="1535" y="122"/>
                    </a:lnTo>
                    <a:lnTo>
                      <a:pt x="1533" y="115"/>
                    </a:lnTo>
                    <a:lnTo>
                      <a:pt x="1580" y="96"/>
                    </a:lnTo>
                    <a:lnTo>
                      <a:pt x="1559" y="80"/>
                    </a:lnTo>
                    <a:lnTo>
                      <a:pt x="1541" y="63"/>
                    </a:lnTo>
                    <a:lnTo>
                      <a:pt x="1523" y="44"/>
                    </a:lnTo>
                    <a:lnTo>
                      <a:pt x="1507" y="28"/>
                    </a:lnTo>
                    <a:lnTo>
                      <a:pt x="1491" y="14"/>
                    </a:lnTo>
                    <a:lnTo>
                      <a:pt x="1477" y="4"/>
                    </a:lnTo>
                    <a:lnTo>
                      <a:pt x="1463" y="0"/>
                    </a:lnTo>
                    <a:lnTo>
                      <a:pt x="1453" y="2"/>
                    </a:lnTo>
                    <a:lnTo>
                      <a:pt x="1443" y="9"/>
                    </a:lnTo>
                    <a:lnTo>
                      <a:pt x="1433" y="18"/>
                    </a:lnTo>
                    <a:lnTo>
                      <a:pt x="1423" y="28"/>
                    </a:lnTo>
                    <a:lnTo>
                      <a:pt x="1415" y="40"/>
                    </a:lnTo>
                    <a:lnTo>
                      <a:pt x="1404" y="49"/>
                    </a:lnTo>
                    <a:lnTo>
                      <a:pt x="1396" y="56"/>
                    </a:lnTo>
                    <a:lnTo>
                      <a:pt x="1386" y="65"/>
                    </a:lnTo>
                    <a:lnTo>
                      <a:pt x="1378" y="70"/>
                    </a:lnTo>
                    <a:lnTo>
                      <a:pt x="1366" y="68"/>
                    </a:lnTo>
                    <a:lnTo>
                      <a:pt x="1354" y="56"/>
                    </a:lnTo>
                    <a:lnTo>
                      <a:pt x="1340" y="47"/>
                    </a:lnTo>
                    <a:lnTo>
                      <a:pt x="1320" y="51"/>
                    </a:lnTo>
                    <a:lnTo>
                      <a:pt x="1308" y="61"/>
                    </a:lnTo>
                    <a:lnTo>
                      <a:pt x="1294" y="73"/>
                    </a:lnTo>
                    <a:lnTo>
                      <a:pt x="1280" y="82"/>
                    </a:lnTo>
                    <a:lnTo>
                      <a:pt x="1266" y="94"/>
                    </a:lnTo>
                    <a:lnTo>
                      <a:pt x="1250" y="103"/>
                    </a:lnTo>
                    <a:lnTo>
                      <a:pt x="1235" y="110"/>
                    </a:lnTo>
                    <a:lnTo>
                      <a:pt x="1219" y="117"/>
                    </a:lnTo>
                    <a:lnTo>
                      <a:pt x="1203" y="119"/>
                    </a:lnTo>
                    <a:lnTo>
                      <a:pt x="1189" y="124"/>
                    </a:lnTo>
                    <a:lnTo>
                      <a:pt x="1177" y="136"/>
                    </a:lnTo>
                    <a:lnTo>
                      <a:pt x="1167" y="150"/>
                    </a:lnTo>
                    <a:lnTo>
                      <a:pt x="1157" y="164"/>
                    </a:lnTo>
                    <a:lnTo>
                      <a:pt x="1149" y="183"/>
                    </a:lnTo>
                    <a:lnTo>
                      <a:pt x="1139" y="199"/>
                    </a:lnTo>
                    <a:lnTo>
                      <a:pt x="1131" y="213"/>
                    </a:lnTo>
                    <a:lnTo>
                      <a:pt x="1119" y="225"/>
                    </a:lnTo>
                    <a:lnTo>
                      <a:pt x="1113" y="228"/>
                    </a:lnTo>
                    <a:lnTo>
                      <a:pt x="1103" y="230"/>
                    </a:lnTo>
                    <a:lnTo>
                      <a:pt x="1093" y="228"/>
                    </a:lnTo>
                    <a:lnTo>
                      <a:pt x="1083" y="225"/>
                    </a:lnTo>
                    <a:lnTo>
                      <a:pt x="1070" y="223"/>
                    </a:lnTo>
                    <a:lnTo>
                      <a:pt x="1058" y="218"/>
                    </a:lnTo>
                    <a:lnTo>
                      <a:pt x="1046" y="216"/>
                    </a:lnTo>
                    <a:lnTo>
                      <a:pt x="1034" y="213"/>
                    </a:lnTo>
                    <a:lnTo>
                      <a:pt x="1020" y="211"/>
                    </a:lnTo>
                    <a:lnTo>
                      <a:pt x="1004" y="213"/>
                    </a:lnTo>
                    <a:lnTo>
                      <a:pt x="986" y="216"/>
                    </a:lnTo>
                    <a:lnTo>
                      <a:pt x="968" y="221"/>
                    </a:lnTo>
                    <a:lnTo>
                      <a:pt x="952" y="230"/>
                    </a:lnTo>
                    <a:lnTo>
                      <a:pt x="938" y="239"/>
                    </a:lnTo>
                    <a:lnTo>
                      <a:pt x="928" y="249"/>
                    </a:lnTo>
                    <a:lnTo>
                      <a:pt x="924" y="263"/>
                    </a:lnTo>
                    <a:lnTo>
                      <a:pt x="920" y="275"/>
                    </a:lnTo>
                    <a:lnTo>
                      <a:pt x="909" y="286"/>
                    </a:lnTo>
                    <a:lnTo>
                      <a:pt x="895" y="296"/>
                    </a:lnTo>
                    <a:lnTo>
                      <a:pt x="881" y="300"/>
                    </a:lnTo>
                    <a:lnTo>
                      <a:pt x="865" y="307"/>
                    </a:lnTo>
                    <a:lnTo>
                      <a:pt x="849" y="310"/>
                    </a:lnTo>
                    <a:lnTo>
                      <a:pt x="835" y="312"/>
                    </a:lnTo>
                    <a:lnTo>
                      <a:pt x="823" y="312"/>
                    </a:lnTo>
                    <a:lnTo>
                      <a:pt x="809" y="312"/>
                    </a:lnTo>
                    <a:lnTo>
                      <a:pt x="793" y="310"/>
                    </a:lnTo>
                    <a:lnTo>
                      <a:pt x="773" y="307"/>
                    </a:lnTo>
                    <a:lnTo>
                      <a:pt x="753" y="305"/>
                    </a:lnTo>
                    <a:lnTo>
                      <a:pt x="732" y="305"/>
                    </a:lnTo>
                    <a:lnTo>
                      <a:pt x="716" y="307"/>
                    </a:lnTo>
                    <a:lnTo>
                      <a:pt x="702" y="312"/>
                    </a:lnTo>
                    <a:lnTo>
                      <a:pt x="694" y="319"/>
                    </a:lnTo>
                    <a:lnTo>
                      <a:pt x="682" y="340"/>
                    </a:lnTo>
                    <a:lnTo>
                      <a:pt x="668" y="362"/>
                    </a:lnTo>
                    <a:lnTo>
                      <a:pt x="654" y="380"/>
                    </a:lnTo>
                    <a:lnTo>
                      <a:pt x="648" y="387"/>
                    </a:lnTo>
                    <a:lnTo>
                      <a:pt x="590" y="380"/>
                    </a:lnTo>
                    <a:lnTo>
                      <a:pt x="586" y="383"/>
                    </a:lnTo>
                    <a:lnTo>
                      <a:pt x="577" y="385"/>
                    </a:lnTo>
                    <a:lnTo>
                      <a:pt x="567" y="390"/>
                    </a:lnTo>
                    <a:lnTo>
                      <a:pt x="555" y="392"/>
                    </a:lnTo>
                    <a:lnTo>
                      <a:pt x="545" y="394"/>
                    </a:lnTo>
                    <a:lnTo>
                      <a:pt x="537" y="397"/>
                    </a:lnTo>
                    <a:lnTo>
                      <a:pt x="535" y="394"/>
                    </a:lnTo>
                    <a:lnTo>
                      <a:pt x="541" y="387"/>
                    </a:lnTo>
                    <a:lnTo>
                      <a:pt x="551" y="364"/>
                    </a:lnTo>
                    <a:lnTo>
                      <a:pt x="549" y="336"/>
                    </a:lnTo>
                    <a:lnTo>
                      <a:pt x="535" y="312"/>
                    </a:lnTo>
                    <a:lnTo>
                      <a:pt x="519" y="305"/>
                    </a:lnTo>
                    <a:lnTo>
                      <a:pt x="509" y="307"/>
                    </a:lnTo>
                    <a:lnTo>
                      <a:pt x="495" y="310"/>
                    </a:lnTo>
                    <a:lnTo>
                      <a:pt x="481" y="312"/>
                    </a:lnTo>
                    <a:lnTo>
                      <a:pt x="465" y="312"/>
                    </a:lnTo>
                    <a:lnTo>
                      <a:pt x="449" y="310"/>
                    </a:lnTo>
                    <a:lnTo>
                      <a:pt x="437" y="307"/>
                    </a:lnTo>
                    <a:lnTo>
                      <a:pt x="429" y="300"/>
                    </a:lnTo>
                    <a:lnTo>
                      <a:pt x="425" y="293"/>
                    </a:lnTo>
                    <a:lnTo>
                      <a:pt x="421" y="268"/>
                    </a:lnTo>
                    <a:lnTo>
                      <a:pt x="410" y="232"/>
                    </a:lnTo>
                    <a:lnTo>
                      <a:pt x="394" y="202"/>
                    </a:lnTo>
                    <a:lnTo>
                      <a:pt x="376" y="183"/>
                    </a:lnTo>
                    <a:lnTo>
                      <a:pt x="364" y="181"/>
                    </a:lnTo>
                    <a:lnTo>
                      <a:pt x="350" y="185"/>
                    </a:lnTo>
                    <a:lnTo>
                      <a:pt x="334" y="195"/>
                    </a:lnTo>
                    <a:lnTo>
                      <a:pt x="316" y="206"/>
                    </a:lnTo>
                    <a:lnTo>
                      <a:pt x="298" y="221"/>
                    </a:lnTo>
                    <a:lnTo>
                      <a:pt x="278" y="237"/>
                    </a:lnTo>
                    <a:lnTo>
                      <a:pt x="260" y="253"/>
                    </a:lnTo>
                    <a:lnTo>
                      <a:pt x="243" y="268"/>
                    </a:lnTo>
                    <a:lnTo>
                      <a:pt x="225" y="284"/>
                    </a:lnTo>
                    <a:lnTo>
                      <a:pt x="207" y="303"/>
                    </a:lnTo>
                    <a:lnTo>
                      <a:pt x="187" y="324"/>
                    </a:lnTo>
                    <a:lnTo>
                      <a:pt x="167" y="345"/>
                    </a:lnTo>
                    <a:lnTo>
                      <a:pt x="147" y="366"/>
                    </a:lnTo>
                    <a:lnTo>
                      <a:pt x="129" y="383"/>
                    </a:lnTo>
                    <a:lnTo>
                      <a:pt x="113" y="399"/>
                    </a:lnTo>
                    <a:lnTo>
                      <a:pt x="101" y="411"/>
                    </a:lnTo>
                    <a:lnTo>
                      <a:pt x="85" y="432"/>
                    </a:lnTo>
                    <a:lnTo>
                      <a:pt x="74" y="453"/>
                    </a:lnTo>
                    <a:lnTo>
                      <a:pt x="72" y="479"/>
                    </a:lnTo>
                    <a:lnTo>
                      <a:pt x="80" y="505"/>
                    </a:lnTo>
                    <a:lnTo>
                      <a:pt x="93" y="535"/>
                    </a:lnTo>
                    <a:lnTo>
                      <a:pt x="105" y="568"/>
                    </a:lnTo>
                    <a:lnTo>
                      <a:pt x="117" y="594"/>
                    </a:lnTo>
                    <a:lnTo>
                      <a:pt x="133" y="604"/>
                    </a:lnTo>
                    <a:lnTo>
                      <a:pt x="143" y="604"/>
                    </a:lnTo>
                    <a:lnTo>
                      <a:pt x="155" y="601"/>
                    </a:lnTo>
                    <a:lnTo>
                      <a:pt x="167" y="599"/>
                    </a:lnTo>
                    <a:lnTo>
                      <a:pt x="179" y="594"/>
                    </a:lnTo>
                    <a:lnTo>
                      <a:pt x="191" y="587"/>
                    </a:lnTo>
                    <a:lnTo>
                      <a:pt x="203" y="582"/>
                    </a:lnTo>
                    <a:lnTo>
                      <a:pt x="211" y="575"/>
                    </a:lnTo>
                    <a:lnTo>
                      <a:pt x="217" y="566"/>
                    </a:lnTo>
                    <a:lnTo>
                      <a:pt x="227" y="547"/>
                    </a:lnTo>
                    <a:lnTo>
                      <a:pt x="241" y="528"/>
                    </a:lnTo>
                    <a:lnTo>
                      <a:pt x="249" y="510"/>
                    </a:lnTo>
                    <a:lnTo>
                      <a:pt x="249" y="486"/>
                    </a:lnTo>
                    <a:lnTo>
                      <a:pt x="241" y="460"/>
                    </a:lnTo>
                    <a:lnTo>
                      <a:pt x="237" y="437"/>
                    </a:lnTo>
                    <a:lnTo>
                      <a:pt x="239" y="418"/>
                    </a:lnTo>
                    <a:lnTo>
                      <a:pt x="249" y="399"/>
                    </a:lnTo>
                    <a:lnTo>
                      <a:pt x="260" y="390"/>
                    </a:lnTo>
                    <a:lnTo>
                      <a:pt x="270" y="380"/>
                    </a:lnTo>
                    <a:lnTo>
                      <a:pt x="282" y="371"/>
                    </a:lnTo>
                    <a:lnTo>
                      <a:pt x="292" y="362"/>
                    </a:lnTo>
                    <a:lnTo>
                      <a:pt x="302" y="354"/>
                    </a:lnTo>
                    <a:lnTo>
                      <a:pt x="310" y="347"/>
                    </a:lnTo>
                    <a:lnTo>
                      <a:pt x="316" y="345"/>
                    </a:lnTo>
                    <a:lnTo>
                      <a:pt x="318" y="343"/>
                    </a:lnTo>
                    <a:lnTo>
                      <a:pt x="320" y="343"/>
                    </a:lnTo>
                    <a:lnTo>
                      <a:pt x="326" y="345"/>
                    </a:lnTo>
                    <a:lnTo>
                      <a:pt x="332" y="354"/>
                    </a:lnTo>
                    <a:lnTo>
                      <a:pt x="334" y="369"/>
                    </a:lnTo>
                    <a:lnTo>
                      <a:pt x="332" y="380"/>
                    </a:lnTo>
                    <a:lnTo>
                      <a:pt x="324" y="385"/>
                    </a:lnTo>
                    <a:lnTo>
                      <a:pt x="312" y="392"/>
                    </a:lnTo>
                    <a:lnTo>
                      <a:pt x="298" y="404"/>
                    </a:lnTo>
                    <a:lnTo>
                      <a:pt x="286" y="427"/>
                    </a:lnTo>
                    <a:lnTo>
                      <a:pt x="286" y="455"/>
                    </a:lnTo>
                    <a:lnTo>
                      <a:pt x="296" y="479"/>
                    </a:lnTo>
                    <a:lnTo>
                      <a:pt x="318" y="486"/>
                    </a:lnTo>
                    <a:lnTo>
                      <a:pt x="334" y="481"/>
                    </a:lnTo>
                    <a:lnTo>
                      <a:pt x="350" y="474"/>
                    </a:lnTo>
                    <a:lnTo>
                      <a:pt x="366" y="467"/>
                    </a:lnTo>
                    <a:lnTo>
                      <a:pt x="382" y="460"/>
                    </a:lnTo>
                    <a:lnTo>
                      <a:pt x="398" y="451"/>
                    </a:lnTo>
                    <a:lnTo>
                      <a:pt x="412" y="446"/>
                    </a:lnTo>
                    <a:lnTo>
                      <a:pt x="423" y="441"/>
                    </a:lnTo>
                    <a:lnTo>
                      <a:pt x="431" y="441"/>
                    </a:lnTo>
                    <a:lnTo>
                      <a:pt x="443" y="453"/>
                    </a:lnTo>
                    <a:lnTo>
                      <a:pt x="455" y="474"/>
                    </a:lnTo>
                    <a:lnTo>
                      <a:pt x="465" y="495"/>
                    </a:lnTo>
                    <a:lnTo>
                      <a:pt x="473" y="510"/>
                    </a:lnTo>
                    <a:lnTo>
                      <a:pt x="461" y="512"/>
                    </a:lnTo>
                    <a:lnTo>
                      <a:pt x="449" y="514"/>
                    </a:lnTo>
                    <a:lnTo>
                      <a:pt x="439" y="521"/>
                    </a:lnTo>
                    <a:lnTo>
                      <a:pt x="429" y="528"/>
                    </a:lnTo>
                    <a:lnTo>
                      <a:pt x="421" y="535"/>
                    </a:lnTo>
                    <a:lnTo>
                      <a:pt x="414" y="540"/>
                    </a:lnTo>
                    <a:lnTo>
                      <a:pt x="410" y="545"/>
                    </a:lnTo>
                    <a:lnTo>
                      <a:pt x="408" y="547"/>
                    </a:lnTo>
                    <a:lnTo>
                      <a:pt x="404" y="547"/>
                    </a:lnTo>
                    <a:lnTo>
                      <a:pt x="394" y="545"/>
                    </a:lnTo>
                    <a:lnTo>
                      <a:pt x="378" y="542"/>
                    </a:lnTo>
                    <a:lnTo>
                      <a:pt x="362" y="540"/>
                    </a:lnTo>
                    <a:lnTo>
                      <a:pt x="344" y="540"/>
                    </a:lnTo>
                    <a:lnTo>
                      <a:pt x="328" y="542"/>
                    </a:lnTo>
                    <a:lnTo>
                      <a:pt x="318" y="547"/>
                    </a:lnTo>
                    <a:lnTo>
                      <a:pt x="314" y="554"/>
                    </a:lnTo>
                    <a:lnTo>
                      <a:pt x="310" y="580"/>
                    </a:lnTo>
                    <a:lnTo>
                      <a:pt x="302" y="611"/>
                    </a:lnTo>
                    <a:lnTo>
                      <a:pt x="284" y="636"/>
                    </a:lnTo>
                    <a:lnTo>
                      <a:pt x="260" y="641"/>
                    </a:lnTo>
                    <a:lnTo>
                      <a:pt x="243" y="636"/>
                    </a:lnTo>
                    <a:lnTo>
                      <a:pt x="221" y="634"/>
                    </a:lnTo>
                    <a:lnTo>
                      <a:pt x="197" y="636"/>
                    </a:lnTo>
                    <a:lnTo>
                      <a:pt x="171" y="639"/>
                    </a:lnTo>
                    <a:lnTo>
                      <a:pt x="147" y="643"/>
                    </a:lnTo>
                    <a:lnTo>
                      <a:pt x="123" y="653"/>
                    </a:lnTo>
                    <a:lnTo>
                      <a:pt x="105" y="667"/>
                    </a:lnTo>
                    <a:lnTo>
                      <a:pt x="91" y="683"/>
                    </a:lnTo>
                    <a:lnTo>
                      <a:pt x="80" y="700"/>
                    </a:lnTo>
                    <a:lnTo>
                      <a:pt x="70" y="714"/>
                    </a:lnTo>
                    <a:lnTo>
                      <a:pt x="62" y="726"/>
                    </a:lnTo>
                    <a:lnTo>
                      <a:pt x="52" y="737"/>
                    </a:lnTo>
                    <a:lnTo>
                      <a:pt x="44" y="747"/>
                    </a:lnTo>
                    <a:lnTo>
                      <a:pt x="36" y="756"/>
                    </a:lnTo>
                    <a:lnTo>
                      <a:pt x="28" y="766"/>
                    </a:lnTo>
                    <a:lnTo>
                      <a:pt x="22" y="777"/>
                    </a:lnTo>
                    <a:lnTo>
                      <a:pt x="16" y="789"/>
                    </a:lnTo>
                    <a:lnTo>
                      <a:pt x="10" y="799"/>
                    </a:lnTo>
                    <a:lnTo>
                      <a:pt x="4" y="810"/>
                    </a:lnTo>
                    <a:lnTo>
                      <a:pt x="0" y="822"/>
                    </a:lnTo>
                    <a:lnTo>
                      <a:pt x="1950" y="822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0" name=""/>
              <p:cNvSpPr/>
              <p:nvPr/>
            </p:nvSpPr>
            <p:spPr>
              <a:xfrm>
                <a:off x="4062600" y="3100320"/>
                <a:ext cx="3551040" cy="1301760"/>
              </a:xfrm>
              <a:custGeom>
                <a:avLst/>
                <a:gdLst/>
                <a:ahLst/>
                <a:rect l="l" t="t" r="r" b="b"/>
                <a:pathLst>
                  <a:path w="2083" h="820">
                    <a:moveTo>
                      <a:pt x="133" y="0"/>
                    </a:moveTo>
                    <a:lnTo>
                      <a:pt x="127" y="14"/>
                    </a:lnTo>
                    <a:lnTo>
                      <a:pt x="121" y="26"/>
                    </a:lnTo>
                    <a:lnTo>
                      <a:pt x="117" y="35"/>
                    </a:lnTo>
                    <a:lnTo>
                      <a:pt x="113" y="40"/>
                    </a:lnTo>
                    <a:lnTo>
                      <a:pt x="103" y="47"/>
                    </a:lnTo>
                    <a:lnTo>
                      <a:pt x="91" y="47"/>
                    </a:lnTo>
                    <a:lnTo>
                      <a:pt x="77" y="47"/>
                    </a:lnTo>
                    <a:lnTo>
                      <a:pt x="63" y="42"/>
                    </a:lnTo>
                    <a:lnTo>
                      <a:pt x="48" y="38"/>
                    </a:lnTo>
                    <a:lnTo>
                      <a:pt x="36" y="33"/>
                    </a:lnTo>
                    <a:lnTo>
                      <a:pt x="28" y="31"/>
                    </a:lnTo>
                    <a:lnTo>
                      <a:pt x="26" y="28"/>
                    </a:lnTo>
                    <a:lnTo>
                      <a:pt x="22" y="33"/>
                    </a:lnTo>
                    <a:lnTo>
                      <a:pt x="14" y="47"/>
                    </a:lnTo>
                    <a:lnTo>
                      <a:pt x="4" y="66"/>
                    </a:lnTo>
                    <a:lnTo>
                      <a:pt x="0" y="85"/>
                    </a:lnTo>
                    <a:lnTo>
                      <a:pt x="4" y="108"/>
                    </a:lnTo>
                    <a:lnTo>
                      <a:pt x="12" y="139"/>
                    </a:lnTo>
                    <a:lnTo>
                      <a:pt x="22" y="167"/>
                    </a:lnTo>
                    <a:lnTo>
                      <a:pt x="32" y="183"/>
                    </a:lnTo>
                    <a:lnTo>
                      <a:pt x="38" y="188"/>
                    </a:lnTo>
                    <a:lnTo>
                      <a:pt x="44" y="193"/>
                    </a:lnTo>
                    <a:lnTo>
                      <a:pt x="55" y="195"/>
                    </a:lnTo>
                    <a:lnTo>
                      <a:pt x="65" y="197"/>
                    </a:lnTo>
                    <a:lnTo>
                      <a:pt x="77" y="195"/>
                    </a:lnTo>
                    <a:lnTo>
                      <a:pt x="87" y="193"/>
                    </a:lnTo>
                    <a:lnTo>
                      <a:pt x="97" y="186"/>
                    </a:lnTo>
                    <a:lnTo>
                      <a:pt x="107" y="176"/>
                    </a:lnTo>
                    <a:lnTo>
                      <a:pt x="115" y="162"/>
                    </a:lnTo>
                    <a:lnTo>
                      <a:pt x="127" y="146"/>
                    </a:lnTo>
                    <a:lnTo>
                      <a:pt x="139" y="125"/>
                    </a:lnTo>
                    <a:lnTo>
                      <a:pt x="153" y="103"/>
                    </a:lnTo>
                    <a:lnTo>
                      <a:pt x="167" y="85"/>
                    </a:lnTo>
                    <a:lnTo>
                      <a:pt x="181" y="68"/>
                    </a:lnTo>
                    <a:lnTo>
                      <a:pt x="195" y="54"/>
                    </a:lnTo>
                    <a:lnTo>
                      <a:pt x="207" y="47"/>
                    </a:lnTo>
                    <a:lnTo>
                      <a:pt x="220" y="42"/>
                    </a:lnTo>
                    <a:lnTo>
                      <a:pt x="232" y="42"/>
                    </a:lnTo>
                    <a:lnTo>
                      <a:pt x="244" y="40"/>
                    </a:lnTo>
                    <a:lnTo>
                      <a:pt x="256" y="42"/>
                    </a:lnTo>
                    <a:lnTo>
                      <a:pt x="268" y="45"/>
                    </a:lnTo>
                    <a:lnTo>
                      <a:pt x="280" y="49"/>
                    </a:lnTo>
                    <a:lnTo>
                      <a:pt x="290" y="56"/>
                    </a:lnTo>
                    <a:lnTo>
                      <a:pt x="298" y="66"/>
                    </a:lnTo>
                    <a:lnTo>
                      <a:pt x="306" y="78"/>
                    </a:lnTo>
                    <a:lnTo>
                      <a:pt x="316" y="92"/>
                    </a:lnTo>
                    <a:lnTo>
                      <a:pt x="326" y="108"/>
                    </a:lnTo>
                    <a:lnTo>
                      <a:pt x="336" y="125"/>
                    </a:lnTo>
                    <a:lnTo>
                      <a:pt x="346" y="139"/>
                    </a:lnTo>
                    <a:lnTo>
                      <a:pt x="354" y="153"/>
                    </a:lnTo>
                    <a:lnTo>
                      <a:pt x="358" y="162"/>
                    </a:lnTo>
                    <a:lnTo>
                      <a:pt x="360" y="165"/>
                    </a:lnTo>
                    <a:lnTo>
                      <a:pt x="372" y="122"/>
                    </a:lnTo>
                    <a:lnTo>
                      <a:pt x="415" y="108"/>
                    </a:lnTo>
                    <a:lnTo>
                      <a:pt x="431" y="183"/>
                    </a:lnTo>
                    <a:lnTo>
                      <a:pt x="433" y="179"/>
                    </a:lnTo>
                    <a:lnTo>
                      <a:pt x="441" y="167"/>
                    </a:lnTo>
                    <a:lnTo>
                      <a:pt x="453" y="148"/>
                    </a:lnTo>
                    <a:lnTo>
                      <a:pt x="467" y="127"/>
                    </a:lnTo>
                    <a:lnTo>
                      <a:pt x="485" y="99"/>
                    </a:lnTo>
                    <a:lnTo>
                      <a:pt x="501" y="66"/>
                    </a:lnTo>
                    <a:lnTo>
                      <a:pt x="513" y="40"/>
                    </a:lnTo>
                    <a:lnTo>
                      <a:pt x="519" y="28"/>
                    </a:lnTo>
                    <a:lnTo>
                      <a:pt x="523" y="31"/>
                    </a:lnTo>
                    <a:lnTo>
                      <a:pt x="533" y="33"/>
                    </a:lnTo>
                    <a:lnTo>
                      <a:pt x="545" y="40"/>
                    </a:lnTo>
                    <a:lnTo>
                      <a:pt x="558" y="47"/>
                    </a:lnTo>
                    <a:lnTo>
                      <a:pt x="566" y="52"/>
                    </a:lnTo>
                    <a:lnTo>
                      <a:pt x="574" y="54"/>
                    </a:lnTo>
                    <a:lnTo>
                      <a:pt x="586" y="59"/>
                    </a:lnTo>
                    <a:lnTo>
                      <a:pt x="596" y="61"/>
                    </a:lnTo>
                    <a:lnTo>
                      <a:pt x="606" y="63"/>
                    </a:lnTo>
                    <a:lnTo>
                      <a:pt x="614" y="63"/>
                    </a:lnTo>
                    <a:lnTo>
                      <a:pt x="620" y="66"/>
                    </a:lnTo>
                    <a:lnTo>
                      <a:pt x="622" y="66"/>
                    </a:lnTo>
                    <a:lnTo>
                      <a:pt x="630" y="68"/>
                    </a:lnTo>
                    <a:lnTo>
                      <a:pt x="646" y="73"/>
                    </a:lnTo>
                    <a:lnTo>
                      <a:pt x="666" y="80"/>
                    </a:lnTo>
                    <a:lnTo>
                      <a:pt x="680" y="89"/>
                    </a:lnTo>
                    <a:lnTo>
                      <a:pt x="690" y="103"/>
                    </a:lnTo>
                    <a:lnTo>
                      <a:pt x="704" y="122"/>
                    </a:lnTo>
                    <a:lnTo>
                      <a:pt x="717" y="139"/>
                    </a:lnTo>
                    <a:lnTo>
                      <a:pt x="723" y="146"/>
                    </a:lnTo>
                    <a:lnTo>
                      <a:pt x="706" y="148"/>
                    </a:lnTo>
                    <a:lnTo>
                      <a:pt x="692" y="150"/>
                    </a:lnTo>
                    <a:lnTo>
                      <a:pt x="678" y="153"/>
                    </a:lnTo>
                    <a:lnTo>
                      <a:pt x="666" y="153"/>
                    </a:lnTo>
                    <a:lnTo>
                      <a:pt x="654" y="153"/>
                    </a:lnTo>
                    <a:lnTo>
                      <a:pt x="642" y="153"/>
                    </a:lnTo>
                    <a:lnTo>
                      <a:pt x="632" y="150"/>
                    </a:lnTo>
                    <a:lnTo>
                      <a:pt x="622" y="146"/>
                    </a:lnTo>
                    <a:lnTo>
                      <a:pt x="610" y="141"/>
                    </a:lnTo>
                    <a:lnTo>
                      <a:pt x="598" y="141"/>
                    </a:lnTo>
                    <a:lnTo>
                      <a:pt x="586" y="141"/>
                    </a:lnTo>
                    <a:lnTo>
                      <a:pt x="574" y="141"/>
                    </a:lnTo>
                    <a:lnTo>
                      <a:pt x="560" y="143"/>
                    </a:lnTo>
                    <a:lnTo>
                      <a:pt x="547" y="148"/>
                    </a:lnTo>
                    <a:lnTo>
                      <a:pt x="535" y="153"/>
                    </a:lnTo>
                    <a:lnTo>
                      <a:pt x="525" y="157"/>
                    </a:lnTo>
                    <a:lnTo>
                      <a:pt x="509" y="176"/>
                    </a:lnTo>
                    <a:lnTo>
                      <a:pt x="497" y="197"/>
                    </a:lnTo>
                    <a:lnTo>
                      <a:pt x="491" y="219"/>
                    </a:lnTo>
                    <a:lnTo>
                      <a:pt x="489" y="226"/>
                    </a:lnTo>
                    <a:lnTo>
                      <a:pt x="495" y="228"/>
                    </a:lnTo>
                    <a:lnTo>
                      <a:pt x="509" y="233"/>
                    </a:lnTo>
                    <a:lnTo>
                      <a:pt x="529" y="240"/>
                    </a:lnTo>
                    <a:lnTo>
                      <a:pt x="547" y="244"/>
                    </a:lnTo>
                    <a:lnTo>
                      <a:pt x="560" y="251"/>
                    </a:lnTo>
                    <a:lnTo>
                      <a:pt x="568" y="259"/>
                    </a:lnTo>
                    <a:lnTo>
                      <a:pt x="572" y="273"/>
                    </a:lnTo>
                    <a:lnTo>
                      <a:pt x="574" y="289"/>
                    </a:lnTo>
                    <a:lnTo>
                      <a:pt x="570" y="308"/>
                    </a:lnTo>
                    <a:lnTo>
                      <a:pt x="564" y="329"/>
                    </a:lnTo>
                    <a:lnTo>
                      <a:pt x="556" y="343"/>
                    </a:lnTo>
                    <a:lnTo>
                      <a:pt x="552" y="350"/>
                    </a:lnTo>
                    <a:lnTo>
                      <a:pt x="564" y="362"/>
                    </a:lnTo>
                    <a:lnTo>
                      <a:pt x="580" y="378"/>
                    </a:lnTo>
                    <a:lnTo>
                      <a:pt x="594" y="399"/>
                    </a:lnTo>
                    <a:lnTo>
                      <a:pt x="600" y="414"/>
                    </a:lnTo>
                    <a:lnTo>
                      <a:pt x="616" y="423"/>
                    </a:lnTo>
                    <a:lnTo>
                      <a:pt x="628" y="442"/>
                    </a:lnTo>
                    <a:lnTo>
                      <a:pt x="638" y="463"/>
                    </a:lnTo>
                    <a:lnTo>
                      <a:pt x="642" y="482"/>
                    </a:lnTo>
                    <a:lnTo>
                      <a:pt x="646" y="493"/>
                    </a:lnTo>
                    <a:lnTo>
                      <a:pt x="652" y="512"/>
                    </a:lnTo>
                    <a:lnTo>
                      <a:pt x="662" y="533"/>
                    </a:lnTo>
                    <a:lnTo>
                      <a:pt x="672" y="559"/>
                    </a:lnTo>
                    <a:lnTo>
                      <a:pt x="684" y="585"/>
                    </a:lnTo>
                    <a:lnTo>
                      <a:pt x="694" y="606"/>
                    </a:lnTo>
                    <a:lnTo>
                      <a:pt x="704" y="623"/>
                    </a:lnTo>
                    <a:lnTo>
                      <a:pt x="710" y="630"/>
                    </a:lnTo>
                    <a:lnTo>
                      <a:pt x="725" y="637"/>
                    </a:lnTo>
                    <a:lnTo>
                      <a:pt x="741" y="651"/>
                    </a:lnTo>
                    <a:lnTo>
                      <a:pt x="757" y="665"/>
                    </a:lnTo>
                    <a:lnTo>
                      <a:pt x="767" y="672"/>
                    </a:lnTo>
                    <a:lnTo>
                      <a:pt x="773" y="672"/>
                    </a:lnTo>
                    <a:lnTo>
                      <a:pt x="779" y="672"/>
                    </a:lnTo>
                    <a:lnTo>
                      <a:pt x="789" y="667"/>
                    </a:lnTo>
                    <a:lnTo>
                      <a:pt x="797" y="663"/>
                    </a:lnTo>
                    <a:lnTo>
                      <a:pt x="807" y="658"/>
                    </a:lnTo>
                    <a:lnTo>
                      <a:pt x="815" y="651"/>
                    </a:lnTo>
                    <a:lnTo>
                      <a:pt x="823" y="641"/>
                    </a:lnTo>
                    <a:lnTo>
                      <a:pt x="827" y="632"/>
                    </a:lnTo>
                    <a:lnTo>
                      <a:pt x="831" y="623"/>
                    </a:lnTo>
                    <a:lnTo>
                      <a:pt x="837" y="609"/>
                    </a:lnTo>
                    <a:lnTo>
                      <a:pt x="847" y="595"/>
                    </a:lnTo>
                    <a:lnTo>
                      <a:pt x="855" y="578"/>
                    </a:lnTo>
                    <a:lnTo>
                      <a:pt x="865" y="564"/>
                    </a:lnTo>
                    <a:lnTo>
                      <a:pt x="875" y="550"/>
                    </a:lnTo>
                    <a:lnTo>
                      <a:pt x="886" y="540"/>
                    </a:lnTo>
                    <a:lnTo>
                      <a:pt x="894" y="533"/>
                    </a:lnTo>
                    <a:lnTo>
                      <a:pt x="910" y="524"/>
                    </a:lnTo>
                    <a:lnTo>
                      <a:pt x="926" y="512"/>
                    </a:lnTo>
                    <a:lnTo>
                      <a:pt x="936" y="503"/>
                    </a:lnTo>
                    <a:lnTo>
                      <a:pt x="940" y="498"/>
                    </a:lnTo>
                    <a:lnTo>
                      <a:pt x="918" y="491"/>
                    </a:lnTo>
                    <a:lnTo>
                      <a:pt x="896" y="484"/>
                    </a:lnTo>
                    <a:lnTo>
                      <a:pt x="873" y="477"/>
                    </a:lnTo>
                    <a:lnTo>
                      <a:pt x="851" y="470"/>
                    </a:lnTo>
                    <a:lnTo>
                      <a:pt x="831" y="461"/>
                    </a:lnTo>
                    <a:lnTo>
                      <a:pt x="813" y="451"/>
                    </a:lnTo>
                    <a:lnTo>
                      <a:pt x="799" y="442"/>
                    </a:lnTo>
                    <a:lnTo>
                      <a:pt x="789" y="430"/>
                    </a:lnTo>
                    <a:lnTo>
                      <a:pt x="779" y="407"/>
                    </a:lnTo>
                    <a:lnTo>
                      <a:pt x="777" y="385"/>
                    </a:lnTo>
                    <a:lnTo>
                      <a:pt x="785" y="367"/>
                    </a:lnTo>
                    <a:lnTo>
                      <a:pt x="799" y="352"/>
                    </a:lnTo>
                    <a:lnTo>
                      <a:pt x="815" y="350"/>
                    </a:lnTo>
                    <a:lnTo>
                      <a:pt x="829" y="357"/>
                    </a:lnTo>
                    <a:lnTo>
                      <a:pt x="841" y="371"/>
                    </a:lnTo>
                    <a:lnTo>
                      <a:pt x="849" y="385"/>
                    </a:lnTo>
                    <a:lnTo>
                      <a:pt x="853" y="392"/>
                    </a:lnTo>
                    <a:lnTo>
                      <a:pt x="857" y="399"/>
                    </a:lnTo>
                    <a:lnTo>
                      <a:pt x="865" y="409"/>
                    </a:lnTo>
                    <a:lnTo>
                      <a:pt x="873" y="418"/>
                    </a:lnTo>
                    <a:lnTo>
                      <a:pt x="882" y="428"/>
                    </a:lnTo>
                    <a:lnTo>
                      <a:pt x="892" y="435"/>
                    </a:lnTo>
                    <a:lnTo>
                      <a:pt x="902" y="437"/>
                    </a:lnTo>
                    <a:lnTo>
                      <a:pt x="914" y="437"/>
                    </a:lnTo>
                    <a:lnTo>
                      <a:pt x="928" y="437"/>
                    </a:lnTo>
                    <a:lnTo>
                      <a:pt x="946" y="437"/>
                    </a:lnTo>
                    <a:lnTo>
                      <a:pt x="966" y="442"/>
                    </a:lnTo>
                    <a:lnTo>
                      <a:pt x="988" y="449"/>
                    </a:lnTo>
                    <a:lnTo>
                      <a:pt x="1008" y="458"/>
                    </a:lnTo>
                    <a:lnTo>
                      <a:pt x="1028" y="468"/>
                    </a:lnTo>
                    <a:lnTo>
                      <a:pt x="1047" y="477"/>
                    </a:lnTo>
                    <a:lnTo>
                      <a:pt x="1059" y="489"/>
                    </a:lnTo>
                    <a:lnTo>
                      <a:pt x="1069" y="501"/>
                    </a:lnTo>
                    <a:lnTo>
                      <a:pt x="1081" y="510"/>
                    </a:lnTo>
                    <a:lnTo>
                      <a:pt x="1093" y="519"/>
                    </a:lnTo>
                    <a:lnTo>
                      <a:pt x="1105" y="526"/>
                    </a:lnTo>
                    <a:lnTo>
                      <a:pt x="1117" y="533"/>
                    </a:lnTo>
                    <a:lnTo>
                      <a:pt x="1125" y="543"/>
                    </a:lnTo>
                    <a:lnTo>
                      <a:pt x="1131" y="552"/>
                    </a:lnTo>
                    <a:lnTo>
                      <a:pt x="1135" y="564"/>
                    </a:lnTo>
                    <a:lnTo>
                      <a:pt x="1139" y="592"/>
                    </a:lnTo>
                    <a:lnTo>
                      <a:pt x="1143" y="618"/>
                    </a:lnTo>
                    <a:lnTo>
                      <a:pt x="1149" y="646"/>
                    </a:lnTo>
                    <a:lnTo>
                      <a:pt x="1159" y="667"/>
                    </a:lnTo>
                    <a:lnTo>
                      <a:pt x="1171" y="688"/>
                    </a:lnTo>
                    <a:lnTo>
                      <a:pt x="1183" y="714"/>
                    </a:lnTo>
                    <a:lnTo>
                      <a:pt x="1197" y="740"/>
                    </a:lnTo>
                    <a:lnTo>
                      <a:pt x="1212" y="759"/>
                    </a:lnTo>
                    <a:lnTo>
                      <a:pt x="1226" y="768"/>
                    </a:lnTo>
                    <a:lnTo>
                      <a:pt x="1236" y="771"/>
                    </a:lnTo>
                    <a:lnTo>
                      <a:pt x="1242" y="759"/>
                    </a:lnTo>
                    <a:lnTo>
                      <a:pt x="1244" y="726"/>
                    </a:lnTo>
                    <a:lnTo>
                      <a:pt x="1246" y="684"/>
                    </a:lnTo>
                    <a:lnTo>
                      <a:pt x="1254" y="641"/>
                    </a:lnTo>
                    <a:lnTo>
                      <a:pt x="1268" y="609"/>
                    </a:lnTo>
                    <a:lnTo>
                      <a:pt x="1292" y="580"/>
                    </a:lnTo>
                    <a:lnTo>
                      <a:pt x="1306" y="569"/>
                    </a:lnTo>
                    <a:lnTo>
                      <a:pt x="1318" y="559"/>
                    </a:lnTo>
                    <a:lnTo>
                      <a:pt x="1330" y="550"/>
                    </a:lnTo>
                    <a:lnTo>
                      <a:pt x="1342" y="543"/>
                    </a:lnTo>
                    <a:lnTo>
                      <a:pt x="1352" y="536"/>
                    </a:lnTo>
                    <a:lnTo>
                      <a:pt x="1362" y="531"/>
                    </a:lnTo>
                    <a:lnTo>
                      <a:pt x="1370" y="526"/>
                    </a:lnTo>
                    <a:lnTo>
                      <a:pt x="1377" y="522"/>
                    </a:lnTo>
                    <a:lnTo>
                      <a:pt x="1393" y="508"/>
                    </a:lnTo>
                    <a:lnTo>
                      <a:pt x="1411" y="489"/>
                    </a:lnTo>
                    <a:lnTo>
                      <a:pt x="1425" y="482"/>
                    </a:lnTo>
                    <a:lnTo>
                      <a:pt x="1429" y="505"/>
                    </a:lnTo>
                    <a:lnTo>
                      <a:pt x="1427" y="543"/>
                    </a:lnTo>
                    <a:lnTo>
                      <a:pt x="1427" y="571"/>
                    </a:lnTo>
                    <a:lnTo>
                      <a:pt x="1433" y="597"/>
                    </a:lnTo>
                    <a:lnTo>
                      <a:pt x="1449" y="623"/>
                    </a:lnTo>
                    <a:lnTo>
                      <a:pt x="1465" y="651"/>
                    </a:lnTo>
                    <a:lnTo>
                      <a:pt x="1477" y="679"/>
                    </a:lnTo>
                    <a:lnTo>
                      <a:pt x="1485" y="707"/>
                    </a:lnTo>
                    <a:lnTo>
                      <a:pt x="1491" y="728"/>
                    </a:lnTo>
                    <a:lnTo>
                      <a:pt x="1495" y="752"/>
                    </a:lnTo>
                    <a:lnTo>
                      <a:pt x="1497" y="778"/>
                    </a:lnTo>
                    <a:lnTo>
                      <a:pt x="1501" y="799"/>
                    </a:lnTo>
                    <a:lnTo>
                      <a:pt x="1501" y="808"/>
                    </a:lnTo>
                    <a:lnTo>
                      <a:pt x="1537" y="778"/>
                    </a:lnTo>
                    <a:lnTo>
                      <a:pt x="1541" y="787"/>
                    </a:lnTo>
                    <a:lnTo>
                      <a:pt x="1552" y="804"/>
                    </a:lnTo>
                    <a:lnTo>
                      <a:pt x="1564" y="820"/>
                    </a:lnTo>
                    <a:lnTo>
                      <a:pt x="1576" y="820"/>
                    </a:lnTo>
                    <a:lnTo>
                      <a:pt x="1578" y="804"/>
                    </a:lnTo>
                    <a:lnTo>
                      <a:pt x="1570" y="778"/>
                    </a:lnTo>
                    <a:lnTo>
                      <a:pt x="1560" y="752"/>
                    </a:lnTo>
                    <a:lnTo>
                      <a:pt x="1560" y="728"/>
                    </a:lnTo>
                    <a:lnTo>
                      <a:pt x="1568" y="714"/>
                    </a:lnTo>
                    <a:lnTo>
                      <a:pt x="1578" y="710"/>
                    </a:lnTo>
                    <a:lnTo>
                      <a:pt x="1590" y="710"/>
                    </a:lnTo>
                    <a:lnTo>
                      <a:pt x="1602" y="710"/>
                    </a:lnTo>
                    <a:lnTo>
                      <a:pt x="1616" y="705"/>
                    </a:lnTo>
                    <a:lnTo>
                      <a:pt x="1632" y="696"/>
                    </a:lnTo>
                    <a:lnTo>
                      <a:pt x="1646" y="681"/>
                    </a:lnTo>
                    <a:lnTo>
                      <a:pt x="1660" y="667"/>
                    </a:lnTo>
                    <a:lnTo>
                      <a:pt x="1664" y="653"/>
                    </a:lnTo>
                    <a:lnTo>
                      <a:pt x="1658" y="639"/>
                    </a:lnTo>
                    <a:lnTo>
                      <a:pt x="1648" y="625"/>
                    </a:lnTo>
                    <a:lnTo>
                      <a:pt x="1644" y="611"/>
                    </a:lnTo>
                    <a:lnTo>
                      <a:pt x="1638" y="597"/>
                    </a:lnTo>
                    <a:lnTo>
                      <a:pt x="1628" y="585"/>
                    </a:lnTo>
                    <a:lnTo>
                      <a:pt x="1618" y="576"/>
                    </a:lnTo>
                    <a:lnTo>
                      <a:pt x="1618" y="562"/>
                    </a:lnTo>
                    <a:lnTo>
                      <a:pt x="1624" y="555"/>
                    </a:lnTo>
                    <a:lnTo>
                      <a:pt x="1634" y="545"/>
                    </a:lnTo>
                    <a:lnTo>
                      <a:pt x="1648" y="538"/>
                    </a:lnTo>
                    <a:lnTo>
                      <a:pt x="1662" y="529"/>
                    </a:lnTo>
                    <a:lnTo>
                      <a:pt x="1680" y="519"/>
                    </a:lnTo>
                    <a:lnTo>
                      <a:pt x="1696" y="512"/>
                    </a:lnTo>
                    <a:lnTo>
                      <a:pt x="1711" y="505"/>
                    </a:lnTo>
                    <a:lnTo>
                      <a:pt x="1725" y="498"/>
                    </a:lnTo>
                    <a:lnTo>
                      <a:pt x="1735" y="493"/>
                    </a:lnTo>
                    <a:lnTo>
                      <a:pt x="1747" y="484"/>
                    </a:lnTo>
                    <a:lnTo>
                      <a:pt x="1757" y="477"/>
                    </a:lnTo>
                    <a:lnTo>
                      <a:pt x="1769" y="465"/>
                    </a:lnTo>
                    <a:lnTo>
                      <a:pt x="1779" y="456"/>
                    </a:lnTo>
                    <a:lnTo>
                      <a:pt x="1791" y="444"/>
                    </a:lnTo>
                    <a:lnTo>
                      <a:pt x="1801" y="435"/>
                    </a:lnTo>
                    <a:lnTo>
                      <a:pt x="1811" y="425"/>
                    </a:lnTo>
                    <a:lnTo>
                      <a:pt x="1827" y="402"/>
                    </a:lnTo>
                    <a:lnTo>
                      <a:pt x="1835" y="374"/>
                    </a:lnTo>
                    <a:lnTo>
                      <a:pt x="1833" y="345"/>
                    </a:lnTo>
                    <a:lnTo>
                      <a:pt x="1827" y="320"/>
                    </a:lnTo>
                    <a:lnTo>
                      <a:pt x="1821" y="298"/>
                    </a:lnTo>
                    <a:lnTo>
                      <a:pt x="1821" y="275"/>
                    </a:lnTo>
                    <a:lnTo>
                      <a:pt x="1827" y="254"/>
                    </a:lnTo>
                    <a:lnTo>
                      <a:pt x="1839" y="233"/>
                    </a:lnTo>
                    <a:lnTo>
                      <a:pt x="1847" y="221"/>
                    </a:lnTo>
                    <a:lnTo>
                      <a:pt x="1855" y="207"/>
                    </a:lnTo>
                    <a:lnTo>
                      <a:pt x="1865" y="195"/>
                    </a:lnTo>
                    <a:lnTo>
                      <a:pt x="1874" y="183"/>
                    </a:lnTo>
                    <a:lnTo>
                      <a:pt x="1884" y="176"/>
                    </a:lnTo>
                    <a:lnTo>
                      <a:pt x="1890" y="174"/>
                    </a:lnTo>
                    <a:lnTo>
                      <a:pt x="1898" y="179"/>
                    </a:lnTo>
                    <a:lnTo>
                      <a:pt x="1902" y="190"/>
                    </a:lnTo>
                    <a:lnTo>
                      <a:pt x="1908" y="226"/>
                    </a:lnTo>
                    <a:lnTo>
                      <a:pt x="1912" y="261"/>
                    </a:lnTo>
                    <a:lnTo>
                      <a:pt x="1914" y="289"/>
                    </a:lnTo>
                    <a:lnTo>
                      <a:pt x="1914" y="301"/>
                    </a:lnTo>
                    <a:lnTo>
                      <a:pt x="1936" y="277"/>
                    </a:lnTo>
                    <a:lnTo>
                      <a:pt x="1950" y="244"/>
                    </a:lnTo>
                    <a:lnTo>
                      <a:pt x="1958" y="212"/>
                    </a:lnTo>
                    <a:lnTo>
                      <a:pt x="1966" y="190"/>
                    </a:lnTo>
                    <a:lnTo>
                      <a:pt x="1978" y="169"/>
                    </a:lnTo>
                    <a:lnTo>
                      <a:pt x="1992" y="139"/>
                    </a:lnTo>
                    <a:lnTo>
                      <a:pt x="2010" y="108"/>
                    </a:lnTo>
                    <a:lnTo>
                      <a:pt x="2024" y="89"/>
                    </a:lnTo>
                    <a:lnTo>
                      <a:pt x="2036" y="75"/>
                    </a:lnTo>
                    <a:lnTo>
                      <a:pt x="2051" y="52"/>
                    </a:lnTo>
                    <a:lnTo>
                      <a:pt x="2065" y="28"/>
                    </a:lnTo>
                    <a:lnTo>
                      <a:pt x="2077" y="9"/>
                    </a:lnTo>
                    <a:lnTo>
                      <a:pt x="2079" y="7"/>
                    </a:lnTo>
                    <a:lnTo>
                      <a:pt x="2081" y="5"/>
                    </a:lnTo>
                    <a:lnTo>
                      <a:pt x="2081" y="2"/>
                    </a:lnTo>
                    <a:lnTo>
                      <a:pt x="2083" y="0"/>
                    </a:lnTo>
                    <a:lnTo>
                      <a:pt x="133" y="0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1" name=""/>
              <p:cNvSpPr/>
              <p:nvPr/>
            </p:nvSpPr>
            <p:spPr>
              <a:xfrm>
                <a:off x="3784680" y="3471840"/>
                <a:ext cx="1592280" cy="2017440"/>
              </a:xfrm>
              <a:custGeom>
                <a:avLst/>
                <a:gdLst/>
                <a:ahLst/>
                <a:rect l="l" t="t" r="r" b="b"/>
                <a:pathLst>
                  <a:path w="934" h="1271">
                    <a:moveTo>
                      <a:pt x="680" y="129"/>
                    </a:moveTo>
                    <a:lnTo>
                      <a:pt x="668" y="129"/>
                    </a:lnTo>
                    <a:lnTo>
                      <a:pt x="654" y="129"/>
                    </a:lnTo>
                    <a:lnTo>
                      <a:pt x="640" y="124"/>
                    </a:lnTo>
                    <a:lnTo>
                      <a:pt x="628" y="120"/>
                    </a:lnTo>
                    <a:lnTo>
                      <a:pt x="616" y="115"/>
                    </a:lnTo>
                    <a:lnTo>
                      <a:pt x="606" y="108"/>
                    </a:lnTo>
                    <a:lnTo>
                      <a:pt x="598" y="103"/>
                    </a:lnTo>
                    <a:lnTo>
                      <a:pt x="590" y="99"/>
                    </a:lnTo>
                    <a:lnTo>
                      <a:pt x="584" y="96"/>
                    </a:lnTo>
                    <a:lnTo>
                      <a:pt x="576" y="96"/>
                    </a:lnTo>
                    <a:lnTo>
                      <a:pt x="568" y="101"/>
                    </a:lnTo>
                    <a:lnTo>
                      <a:pt x="560" y="106"/>
                    </a:lnTo>
                    <a:lnTo>
                      <a:pt x="550" y="113"/>
                    </a:lnTo>
                    <a:lnTo>
                      <a:pt x="542" y="120"/>
                    </a:lnTo>
                    <a:lnTo>
                      <a:pt x="531" y="124"/>
                    </a:lnTo>
                    <a:lnTo>
                      <a:pt x="521" y="129"/>
                    </a:lnTo>
                    <a:lnTo>
                      <a:pt x="511" y="129"/>
                    </a:lnTo>
                    <a:lnTo>
                      <a:pt x="497" y="127"/>
                    </a:lnTo>
                    <a:lnTo>
                      <a:pt x="483" y="124"/>
                    </a:lnTo>
                    <a:lnTo>
                      <a:pt x="469" y="117"/>
                    </a:lnTo>
                    <a:lnTo>
                      <a:pt x="455" y="108"/>
                    </a:lnTo>
                    <a:lnTo>
                      <a:pt x="441" y="99"/>
                    </a:lnTo>
                    <a:lnTo>
                      <a:pt x="429" y="87"/>
                    </a:lnTo>
                    <a:lnTo>
                      <a:pt x="421" y="73"/>
                    </a:lnTo>
                    <a:lnTo>
                      <a:pt x="411" y="59"/>
                    </a:lnTo>
                    <a:lnTo>
                      <a:pt x="397" y="42"/>
                    </a:lnTo>
                    <a:lnTo>
                      <a:pt x="379" y="28"/>
                    </a:lnTo>
                    <a:lnTo>
                      <a:pt x="362" y="16"/>
                    </a:lnTo>
                    <a:lnTo>
                      <a:pt x="344" y="7"/>
                    </a:lnTo>
                    <a:lnTo>
                      <a:pt x="328" y="0"/>
                    </a:lnTo>
                    <a:lnTo>
                      <a:pt x="314" y="0"/>
                    </a:lnTo>
                    <a:lnTo>
                      <a:pt x="304" y="5"/>
                    </a:lnTo>
                    <a:lnTo>
                      <a:pt x="294" y="12"/>
                    </a:lnTo>
                    <a:lnTo>
                      <a:pt x="282" y="19"/>
                    </a:lnTo>
                    <a:lnTo>
                      <a:pt x="266" y="21"/>
                    </a:lnTo>
                    <a:lnTo>
                      <a:pt x="250" y="23"/>
                    </a:lnTo>
                    <a:lnTo>
                      <a:pt x="234" y="26"/>
                    </a:lnTo>
                    <a:lnTo>
                      <a:pt x="218" y="28"/>
                    </a:lnTo>
                    <a:lnTo>
                      <a:pt x="204" y="35"/>
                    </a:lnTo>
                    <a:lnTo>
                      <a:pt x="191" y="42"/>
                    </a:lnTo>
                    <a:lnTo>
                      <a:pt x="181" y="52"/>
                    </a:lnTo>
                    <a:lnTo>
                      <a:pt x="169" y="66"/>
                    </a:lnTo>
                    <a:lnTo>
                      <a:pt x="155" y="82"/>
                    </a:lnTo>
                    <a:lnTo>
                      <a:pt x="143" y="99"/>
                    </a:lnTo>
                    <a:lnTo>
                      <a:pt x="131" y="115"/>
                    </a:lnTo>
                    <a:lnTo>
                      <a:pt x="119" y="132"/>
                    </a:lnTo>
                    <a:lnTo>
                      <a:pt x="109" y="148"/>
                    </a:lnTo>
                    <a:lnTo>
                      <a:pt x="103" y="160"/>
                    </a:lnTo>
                    <a:lnTo>
                      <a:pt x="95" y="171"/>
                    </a:lnTo>
                    <a:lnTo>
                      <a:pt x="83" y="181"/>
                    </a:lnTo>
                    <a:lnTo>
                      <a:pt x="71" y="193"/>
                    </a:lnTo>
                    <a:lnTo>
                      <a:pt x="57" y="204"/>
                    </a:lnTo>
                    <a:lnTo>
                      <a:pt x="45" y="216"/>
                    </a:lnTo>
                    <a:lnTo>
                      <a:pt x="32" y="228"/>
                    </a:lnTo>
                    <a:lnTo>
                      <a:pt x="24" y="240"/>
                    </a:lnTo>
                    <a:lnTo>
                      <a:pt x="22" y="254"/>
                    </a:lnTo>
                    <a:lnTo>
                      <a:pt x="18" y="282"/>
                    </a:lnTo>
                    <a:lnTo>
                      <a:pt x="12" y="310"/>
                    </a:lnTo>
                    <a:lnTo>
                      <a:pt x="4" y="329"/>
                    </a:lnTo>
                    <a:lnTo>
                      <a:pt x="0" y="338"/>
                    </a:lnTo>
                    <a:lnTo>
                      <a:pt x="2" y="352"/>
                    </a:lnTo>
                    <a:lnTo>
                      <a:pt x="6" y="388"/>
                    </a:lnTo>
                    <a:lnTo>
                      <a:pt x="12" y="425"/>
                    </a:lnTo>
                    <a:lnTo>
                      <a:pt x="22" y="451"/>
                    </a:lnTo>
                    <a:lnTo>
                      <a:pt x="30" y="472"/>
                    </a:lnTo>
                    <a:lnTo>
                      <a:pt x="37" y="503"/>
                    </a:lnTo>
                    <a:lnTo>
                      <a:pt x="49" y="531"/>
                    </a:lnTo>
                    <a:lnTo>
                      <a:pt x="71" y="550"/>
                    </a:lnTo>
                    <a:lnTo>
                      <a:pt x="89" y="554"/>
                    </a:lnTo>
                    <a:lnTo>
                      <a:pt x="113" y="559"/>
                    </a:lnTo>
                    <a:lnTo>
                      <a:pt x="139" y="564"/>
                    </a:lnTo>
                    <a:lnTo>
                      <a:pt x="167" y="566"/>
                    </a:lnTo>
                    <a:lnTo>
                      <a:pt x="195" y="569"/>
                    </a:lnTo>
                    <a:lnTo>
                      <a:pt x="222" y="571"/>
                    </a:lnTo>
                    <a:lnTo>
                      <a:pt x="244" y="571"/>
                    </a:lnTo>
                    <a:lnTo>
                      <a:pt x="262" y="569"/>
                    </a:lnTo>
                    <a:lnTo>
                      <a:pt x="276" y="566"/>
                    </a:lnTo>
                    <a:lnTo>
                      <a:pt x="288" y="566"/>
                    </a:lnTo>
                    <a:lnTo>
                      <a:pt x="300" y="566"/>
                    </a:lnTo>
                    <a:lnTo>
                      <a:pt x="312" y="569"/>
                    </a:lnTo>
                    <a:lnTo>
                      <a:pt x="322" y="571"/>
                    </a:lnTo>
                    <a:lnTo>
                      <a:pt x="332" y="576"/>
                    </a:lnTo>
                    <a:lnTo>
                      <a:pt x="342" y="580"/>
                    </a:lnTo>
                    <a:lnTo>
                      <a:pt x="350" y="587"/>
                    </a:lnTo>
                    <a:lnTo>
                      <a:pt x="367" y="601"/>
                    </a:lnTo>
                    <a:lnTo>
                      <a:pt x="377" y="620"/>
                    </a:lnTo>
                    <a:lnTo>
                      <a:pt x="381" y="639"/>
                    </a:lnTo>
                    <a:lnTo>
                      <a:pt x="379" y="660"/>
                    </a:lnTo>
                    <a:lnTo>
                      <a:pt x="373" y="681"/>
                    </a:lnTo>
                    <a:lnTo>
                      <a:pt x="373" y="695"/>
                    </a:lnTo>
                    <a:lnTo>
                      <a:pt x="383" y="707"/>
                    </a:lnTo>
                    <a:lnTo>
                      <a:pt x="405" y="717"/>
                    </a:lnTo>
                    <a:lnTo>
                      <a:pt x="423" y="728"/>
                    </a:lnTo>
                    <a:lnTo>
                      <a:pt x="427" y="747"/>
                    </a:lnTo>
                    <a:lnTo>
                      <a:pt x="425" y="768"/>
                    </a:lnTo>
                    <a:lnTo>
                      <a:pt x="423" y="792"/>
                    </a:lnTo>
                    <a:lnTo>
                      <a:pt x="423" y="818"/>
                    </a:lnTo>
                    <a:lnTo>
                      <a:pt x="421" y="843"/>
                    </a:lnTo>
                    <a:lnTo>
                      <a:pt x="417" y="874"/>
                    </a:lnTo>
                    <a:lnTo>
                      <a:pt x="415" y="909"/>
                    </a:lnTo>
                    <a:lnTo>
                      <a:pt x="411" y="926"/>
                    </a:lnTo>
                    <a:lnTo>
                      <a:pt x="405" y="940"/>
                    </a:lnTo>
                    <a:lnTo>
                      <a:pt x="403" y="954"/>
                    </a:lnTo>
                    <a:lnTo>
                      <a:pt x="409" y="977"/>
                    </a:lnTo>
                    <a:lnTo>
                      <a:pt x="415" y="992"/>
                    </a:lnTo>
                    <a:lnTo>
                      <a:pt x="423" y="1015"/>
                    </a:lnTo>
                    <a:lnTo>
                      <a:pt x="431" y="1039"/>
                    </a:lnTo>
                    <a:lnTo>
                      <a:pt x="439" y="1055"/>
                    </a:lnTo>
                    <a:lnTo>
                      <a:pt x="447" y="1071"/>
                    </a:lnTo>
                    <a:lnTo>
                      <a:pt x="459" y="1097"/>
                    </a:lnTo>
                    <a:lnTo>
                      <a:pt x="471" y="1125"/>
                    </a:lnTo>
                    <a:lnTo>
                      <a:pt x="479" y="1147"/>
                    </a:lnTo>
                    <a:lnTo>
                      <a:pt x="485" y="1172"/>
                    </a:lnTo>
                    <a:lnTo>
                      <a:pt x="493" y="1210"/>
                    </a:lnTo>
                    <a:lnTo>
                      <a:pt x="505" y="1243"/>
                    </a:lnTo>
                    <a:lnTo>
                      <a:pt x="517" y="1262"/>
                    </a:lnTo>
                    <a:lnTo>
                      <a:pt x="525" y="1266"/>
                    </a:lnTo>
                    <a:lnTo>
                      <a:pt x="540" y="1269"/>
                    </a:lnTo>
                    <a:lnTo>
                      <a:pt x="554" y="1271"/>
                    </a:lnTo>
                    <a:lnTo>
                      <a:pt x="572" y="1271"/>
                    </a:lnTo>
                    <a:lnTo>
                      <a:pt x="588" y="1269"/>
                    </a:lnTo>
                    <a:lnTo>
                      <a:pt x="604" y="1264"/>
                    </a:lnTo>
                    <a:lnTo>
                      <a:pt x="616" y="1255"/>
                    </a:lnTo>
                    <a:lnTo>
                      <a:pt x="626" y="1243"/>
                    </a:lnTo>
                    <a:lnTo>
                      <a:pt x="634" y="1229"/>
                    </a:lnTo>
                    <a:lnTo>
                      <a:pt x="646" y="1217"/>
                    </a:lnTo>
                    <a:lnTo>
                      <a:pt x="658" y="1205"/>
                    </a:lnTo>
                    <a:lnTo>
                      <a:pt x="670" y="1194"/>
                    </a:lnTo>
                    <a:lnTo>
                      <a:pt x="682" y="1184"/>
                    </a:lnTo>
                    <a:lnTo>
                      <a:pt x="692" y="1175"/>
                    </a:lnTo>
                    <a:lnTo>
                      <a:pt x="701" y="1165"/>
                    </a:lnTo>
                    <a:lnTo>
                      <a:pt x="707" y="1156"/>
                    </a:lnTo>
                    <a:lnTo>
                      <a:pt x="711" y="1137"/>
                    </a:lnTo>
                    <a:lnTo>
                      <a:pt x="707" y="1114"/>
                    </a:lnTo>
                    <a:lnTo>
                      <a:pt x="703" y="1093"/>
                    </a:lnTo>
                    <a:lnTo>
                      <a:pt x="701" y="1076"/>
                    </a:lnTo>
                    <a:lnTo>
                      <a:pt x="707" y="1069"/>
                    </a:lnTo>
                    <a:lnTo>
                      <a:pt x="721" y="1069"/>
                    </a:lnTo>
                    <a:lnTo>
                      <a:pt x="737" y="1071"/>
                    </a:lnTo>
                    <a:lnTo>
                      <a:pt x="749" y="1069"/>
                    </a:lnTo>
                    <a:lnTo>
                      <a:pt x="751" y="1060"/>
                    </a:lnTo>
                    <a:lnTo>
                      <a:pt x="749" y="1043"/>
                    </a:lnTo>
                    <a:lnTo>
                      <a:pt x="747" y="1022"/>
                    </a:lnTo>
                    <a:lnTo>
                      <a:pt x="749" y="1001"/>
                    </a:lnTo>
                    <a:lnTo>
                      <a:pt x="759" y="987"/>
                    </a:lnTo>
                    <a:lnTo>
                      <a:pt x="775" y="973"/>
                    </a:lnTo>
                    <a:lnTo>
                      <a:pt x="791" y="961"/>
                    </a:lnTo>
                    <a:lnTo>
                      <a:pt x="801" y="947"/>
                    </a:lnTo>
                    <a:lnTo>
                      <a:pt x="807" y="919"/>
                    </a:lnTo>
                    <a:lnTo>
                      <a:pt x="809" y="883"/>
                    </a:lnTo>
                    <a:lnTo>
                      <a:pt x="807" y="846"/>
                    </a:lnTo>
                    <a:lnTo>
                      <a:pt x="807" y="815"/>
                    </a:lnTo>
                    <a:lnTo>
                      <a:pt x="801" y="796"/>
                    </a:lnTo>
                    <a:lnTo>
                      <a:pt x="789" y="785"/>
                    </a:lnTo>
                    <a:lnTo>
                      <a:pt x="779" y="773"/>
                    </a:lnTo>
                    <a:lnTo>
                      <a:pt x="775" y="754"/>
                    </a:lnTo>
                    <a:lnTo>
                      <a:pt x="783" y="733"/>
                    </a:lnTo>
                    <a:lnTo>
                      <a:pt x="799" y="712"/>
                    </a:lnTo>
                    <a:lnTo>
                      <a:pt x="817" y="688"/>
                    </a:lnTo>
                    <a:lnTo>
                      <a:pt x="833" y="660"/>
                    </a:lnTo>
                    <a:lnTo>
                      <a:pt x="843" y="641"/>
                    </a:lnTo>
                    <a:lnTo>
                      <a:pt x="857" y="616"/>
                    </a:lnTo>
                    <a:lnTo>
                      <a:pt x="876" y="587"/>
                    </a:lnTo>
                    <a:lnTo>
                      <a:pt x="892" y="559"/>
                    </a:lnTo>
                    <a:lnTo>
                      <a:pt x="908" y="531"/>
                    </a:lnTo>
                    <a:lnTo>
                      <a:pt x="922" y="510"/>
                    </a:lnTo>
                    <a:lnTo>
                      <a:pt x="930" y="493"/>
                    </a:lnTo>
                    <a:lnTo>
                      <a:pt x="934" y="489"/>
                    </a:lnTo>
                    <a:lnTo>
                      <a:pt x="924" y="484"/>
                    </a:lnTo>
                    <a:lnTo>
                      <a:pt x="910" y="484"/>
                    </a:lnTo>
                    <a:lnTo>
                      <a:pt x="896" y="489"/>
                    </a:lnTo>
                    <a:lnTo>
                      <a:pt x="882" y="489"/>
                    </a:lnTo>
                    <a:lnTo>
                      <a:pt x="874" y="484"/>
                    </a:lnTo>
                    <a:lnTo>
                      <a:pt x="864" y="475"/>
                    </a:lnTo>
                    <a:lnTo>
                      <a:pt x="849" y="463"/>
                    </a:lnTo>
                    <a:lnTo>
                      <a:pt x="835" y="451"/>
                    </a:lnTo>
                    <a:lnTo>
                      <a:pt x="821" y="437"/>
                    </a:lnTo>
                    <a:lnTo>
                      <a:pt x="807" y="421"/>
                    </a:lnTo>
                    <a:lnTo>
                      <a:pt x="795" y="406"/>
                    </a:lnTo>
                    <a:lnTo>
                      <a:pt x="785" y="395"/>
                    </a:lnTo>
                    <a:lnTo>
                      <a:pt x="769" y="369"/>
                    </a:lnTo>
                    <a:lnTo>
                      <a:pt x="757" y="338"/>
                    </a:lnTo>
                    <a:lnTo>
                      <a:pt x="745" y="308"/>
                    </a:lnTo>
                    <a:lnTo>
                      <a:pt x="739" y="277"/>
                    </a:lnTo>
                    <a:lnTo>
                      <a:pt x="735" y="244"/>
                    </a:lnTo>
                    <a:lnTo>
                      <a:pt x="733" y="207"/>
                    </a:lnTo>
                    <a:lnTo>
                      <a:pt x="733" y="179"/>
                    </a:lnTo>
                    <a:lnTo>
                      <a:pt x="733" y="167"/>
                    </a:lnTo>
                    <a:lnTo>
                      <a:pt x="725" y="153"/>
                    </a:lnTo>
                    <a:lnTo>
                      <a:pt x="711" y="141"/>
                    </a:lnTo>
                    <a:lnTo>
                      <a:pt x="694" y="132"/>
                    </a:lnTo>
                    <a:lnTo>
                      <a:pt x="680" y="129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2" name=""/>
              <p:cNvSpPr/>
              <p:nvPr/>
            </p:nvSpPr>
            <p:spPr>
              <a:xfrm>
                <a:off x="5703840" y="1860480"/>
                <a:ext cx="320760" cy="220680"/>
              </a:xfrm>
              <a:custGeom>
                <a:avLst/>
                <a:gdLst/>
                <a:ahLst/>
                <a:rect l="l" t="t" r="r" b="b"/>
                <a:pathLst>
                  <a:path w="189" h="139">
                    <a:moveTo>
                      <a:pt x="32" y="73"/>
                    </a:moveTo>
                    <a:lnTo>
                      <a:pt x="46" y="68"/>
                    </a:lnTo>
                    <a:lnTo>
                      <a:pt x="58" y="61"/>
                    </a:lnTo>
                    <a:lnTo>
                      <a:pt x="71" y="52"/>
                    </a:lnTo>
                    <a:lnTo>
                      <a:pt x="81" y="42"/>
                    </a:lnTo>
                    <a:lnTo>
                      <a:pt x="89" y="33"/>
                    </a:lnTo>
                    <a:lnTo>
                      <a:pt x="99" y="23"/>
                    </a:lnTo>
                    <a:lnTo>
                      <a:pt x="107" y="19"/>
                    </a:lnTo>
                    <a:lnTo>
                      <a:pt x="117" y="16"/>
                    </a:lnTo>
                    <a:lnTo>
                      <a:pt x="127" y="14"/>
                    </a:lnTo>
                    <a:lnTo>
                      <a:pt x="137" y="12"/>
                    </a:lnTo>
                    <a:lnTo>
                      <a:pt x="147" y="7"/>
                    </a:lnTo>
                    <a:lnTo>
                      <a:pt x="157" y="2"/>
                    </a:lnTo>
                    <a:lnTo>
                      <a:pt x="165" y="0"/>
                    </a:lnTo>
                    <a:lnTo>
                      <a:pt x="173" y="0"/>
                    </a:lnTo>
                    <a:lnTo>
                      <a:pt x="181" y="5"/>
                    </a:lnTo>
                    <a:lnTo>
                      <a:pt x="185" y="16"/>
                    </a:lnTo>
                    <a:lnTo>
                      <a:pt x="189" y="42"/>
                    </a:lnTo>
                    <a:lnTo>
                      <a:pt x="183" y="61"/>
                    </a:lnTo>
                    <a:lnTo>
                      <a:pt x="165" y="75"/>
                    </a:lnTo>
                    <a:lnTo>
                      <a:pt x="139" y="80"/>
                    </a:lnTo>
                    <a:lnTo>
                      <a:pt x="125" y="80"/>
                    </a:lnTo>
                    <a:lnTo>
                      <a:pt x="111" y="80"/>
                    </a:lnTo>
                    <a:lnTo>
                      <a:pt x="99" y="82"/>
                    </a:lnTo>
                    <a:lnTo>
                      <a:pt x="91" y="84"/>
                    </a:lnTo>
                    <a:lnTo>
                      <a:pt x="83" y="87"/>
                    </a:lnTo>
                    <a:lnTo>
                      <a:pt x="77" y="92"/>
                    </a:lnTo>
                    <a:lnTo>
                      <a:pt x="73" y="96"/>
                    </a:lnTo>
                    <a:lnTo>
                      <a:pt x="68" y="103"/>
                    </a:lnTo>
                    <a:lnTo>
                      <a:pt x="60" y="120"/>
                    </a:lnTo>
                    <a:lnTo>
                      <a:pt x="46" y="131"/>
                    </a:lnTo>
                    <a:lnTo>
                      <a:pt x="28" y="139"/>
                    </a:lnTo>
                    <a:lnTo>
                      <a:pt x="10" y="134"/>
                    </a:lnTo>
                    <a:lnTo>
                      <a:pt x="0" y="117"/>
                    </a:lnTo>
                    <a:lnTo>
                      <a:pt x="0" y="99"/>
                    </a:lnTo>
                    <a:lnTo>
                      <a:pt x="10" y="82"/>
                    </a:lnTo>
                    <a:lnTo>
                      <a:pt x="32" y="73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3" name=""/>
              <p:cNvSpPr/>
              <p:nvPr/>
            </p:nvSpPr>
            <p:spPr>
              <a:xfrm>
                <a:off x="5556240" y="2114280"/>
                <a:ext cx="101520" cy="141480"/>
              </a:xfrm>
              <a:custGeom>
                <a:avLst/>
                <a:gdLst/>
                <a:ahLst/>
                <a:rect l="l" t="t" r="r" b="b"/>
                <a:pathLst>
                  <a:path w="60" h="89">
                    <a:moveTo>
                      <a:pt x="50" y="0"/>
                    </a:moveTo>
                    <a:lnTo>
                      <a:pt x="48" y="2"/>
                    </a:lnTo>
                    <a:lnTo>
                      <a:pt x="40" y="4"/>
                    </a:lnTo>
                    <a:lnTo>
                      <a:pt x="30" y="9"/>
                    </a:lnTo>
                    <a:lnTo>
                      <a:pt x="20" y="16"/>
                    </a:lnTo>
                    <a:lnTo>
                      <a:pt x="10" y="23"/>
                    </a:lnTo>
                    <a:lnTo>
                      <a:pt x="2" y="30"/>
                    </a:lnTo>
                    <a:lnTo>
                      <a:pt x="0" y="37"/>
                    </a:lnTo>
                    <a:lnTo>
                      <a:pt x="2" y="42"/>
                    </a:lnTo>
                    <a:lnTo>
                      <a:pt x="18" y="58"/>
                    </a:lnTo>
                    <a:lnTo>
                      <a:pt x="38" y="77"/>
                    </a:lnTo>
                    <a:lnTo>
                      <a:pt x="54" y="89"/>
                    </a:lnTo>
                    <a:lnTo>
                      <a:pt x="60" y="80"/>
                    </a:lnTo>
                    <a:lnTo>
                      <a:pt x="58" y="54"/>
                    </a:lnTo>
                    <a:lnTo>
                      <a:pt x="56" y="28"/>
                    </a:lnTo>
                    <a:lnTo>
                      <a:pt x="52" y="7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4" name=""/>
              <p:cNvSpPr/>
              <p:nvPr/>
            </p:nvSpPr>
            <p:spPr>
              <a:xfrm>
                <a:off x="4002120" y="2658960"/>
                <a:ext cx="279360" cy="365040"/>
              </a:xfrm>
              <a:custGeom>
                <a:avLst/>
                <a:gdLst/>
                <a:ahLst/>
                <a:rect l="l" t="t" r="r" b="b"/>
                <a:pathLst>
                  <a:path w="165" h="230">
                    <a:moveTo>
                      <a:pt x="2" y="120"/>
                    </a:moveTo>
                    <a:lnTo>
                      <a:pt x="0" y="108"/>
                    </a:lnTo>
                    <a:lnTo>
                      <a:pt x="4" y="98"/>
                    </a:lnTo>
                    <a:lnTo>
                      <a:pt x="8" y="94"/>
                    </a:lnTo>
                    <a:lnTo>
                      <a:pt x="16" y="89"/>
                    </a:lnTo>
                    <a:lnTo>
                      <a:pt x="26" y="84"/>
                    </a:lnTo>
                    <a:lnTo>
                      <a:pt x="36" y="77"/>
                    </a:lnTo>
                    <a:lnTo>
                      <a:pt x="46" y="70"/>
                    </a:lnTo>
                    <a:lnTo>
                      <a:pt x="54" y="58"/>
                    </a:lnTo>
                    <a:lnTo>
                      <a:pt x="62" y="44"/>
                    </a:lnTo>
                    <a:lnTo>
                      <a:pt x="70" y="30"/>
                    </a:lnTo>
                    <a:lnTo>
                      <a:pt x="79" y="19"/>
                    </a:lnTo>
                    <a:lnTo>
                      <a:pt x="89" y="9"/>
                    </a:lnTo>
                    <a:lnTo>
                      <a:pt x="99" y="2"/>
                    </a:lnTo>
                    <a:lnTo>
                      <a:pt x="109" y="0"/>
                    </a:lnTo>
                    <a:lnTo>
                      <a:pt x="121" y="2"/>
                    </a:lnTo>
                    <a:lnTo>
                      <a:pt x="135" y="9"/>
                    </a:lnTo>
                    <a:lnTo>
                      <a:pt x="153" y="33"/>
                    </a:lnTo>
                    <a:lnTo>
                      <a:pt x="161" y="56"/>
                    </a:lnTo>
                    <a:lnTo>
                      <a:pt x="161" y="82"/>
                    </a:lnTo>
                    <a:lnTo>
                      <a:pt x="163" y="108"/>
                    </a:lnTo>
                    <a:lnTo>
                      <a:pt x="165" y="127"/>
                    </a:lnTo>
                    <a:lnTo>
                      <a:pt x="161" y="145"/>
                    </a:lnTo>
                    <a:lnTo>
                      <a:pt x="155" y="162"/>
                    </a:lnTo>
                    <a:lnTo>
                      <a:pt x="149" y="178"/>
                    </a:lnTo>
                    <a:lnTo>
                      <a:pt x="145" y="190"/>
                    </a:lnTo>
                    <a:lnTo>
                      <a:pt x="139" y="202"/>
                    </a:lnTo>
                    <a:lnTo>
                      <a:pt x="131" y="211"/>
                    </a:lnTo>
                    <a:lnTo>
                      <a:pt x="121" y="221"/>
                    </a:lnTo>
                    <a:lnTo>
                      <a:pt x="109" y="228"/>
                    </a:lnTo>
                    <a:lnTo>
                      <a:pt x="101" y="230"/>
                    </a:lnTo>
                    <a:lnTo>
                      <a:pt x="93" y="225"/>
                    </a:lnTo>
                    <a:lnTo>
                      <a:pt x="87" y="214"/>
                    </a:lnTo>
                    <a:lnTo>
                      <a:pt x="79" y="188"/>
                    </a:lnTo>
                    <a:lnTo>
                      <a:pt x="75" y="169"/>
                    </a:lnTo>
                    <a:lnTo>
                      <a:pt x="77" y="155"/>
                    </a:lnTo>
                    <a:lnTo>
                      <a:pt x="93" y="145"/>
                    </a:lnTo>
                    <a:lnTo>
                      <a:pt x="111" y="131"/>
                    </a:lnTo>
                    <a:lnTo>
                      <a:pt x="123" y="110"/>
                    </a:lnTo>
                    <a:lnTo>
                      <a:pt x="123" y="89"/>
                    </a:lnTo>
                    <a:lnTo>
                      <a:pt x="113" y="77"/>
                    </a:lnTo>
                    <a:lnTo>
                      <a:pt x="105" y="75"/>
                    </a:lnTo>
                    <a:lnTo>
                      <a:pt x="95" y="73"/>
                    </a:lnTo>
                    <a:lnTo>
                      <a:pt x="85" y="73"/>
                    </a:lnTo>
                    <a:lnTo>
                      <a:pt x="75" y="75"/>
                    </a:lnTo>
                    <a:lnTo>
                      <a:pt x="66" y="80"/>
                    </a:lnTo>
                    <a:lnTo>
                      <a:pt x="58" y="84"/>
                    </a:lnTo>
                    <a:lnTo>
                      <a:pt x="52" y="91"/>
                    </a:lnTo>
                    <a:lnTo>
                      <a:pt x="48" y="103"/>
                    </a:lnTo>
                    <a:lnTo>
                      <a:pt x="40" y="124"/>
                    </a:lnTo>
                    <a:lnTo>
                      <a:pt x="28" y="138"/>
                    </a:lnTo>
                    <a:lnTo>
                      <a:pt x="12" y="141"/>
                    </a:lnTo>
                    <a:lnTo>
                      <a:pt x="2" y="120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5" name=""/>
              <p:cNvSpPr/>
              <p:nvPr/>
            </p:nvSpPr>
            <p:spPr>
              <a:xfrm>
                <a:off x="6716880" y="4905360"/>
                <a:ext cx="963360" cy="820440"/>
              </a:xfrm>
              <a:custGeom>
                <a:avLst/>
                <a:gdLst/>
                <a:ahLst/>
                <a:rect l="l" t="t" r="r" b="b"/>
                <a:pathLst>
                  <a:path w="565" h="517">
                    <a:moveTo>
                      <a:pt x="398" y="104"/>
                    </a:moveTo>
                    <a:lnTo>
                      <a:pt x="388" y="102"/>
                    </a:lnTo>
                    <a:lnTo>
                      <a:pt x="378" y="99"/>
                    </a:lnTo>
                    <a:lnTo>
                      <a:pt x="368" y="99"/>
                    </a:lnTo>
                    <a:lnTo>
                      <a:pt x="358" y="97"/>
                    </a:lnTo>
                    <a:lnTo>
                      <a:pt x="346" y="94"/>
                    </a:lnTo>
                    <a:lnTo>
                      <a:pt x="338" y="92"/>
                    </a:lnTo>
                    <a:lnTo>
                      <a:pt x="330" y="92"/>
                    </a:lnTo>
                    <a:lnTo>
                      <a:pt x="324" y="90"/>
                    </a:lnTo>
                    <a:lnTo>
                      <a:pt x="318" y="85"/>
                    </a:lnTo>
                    <a:lnTo>
                      <a:pt x="318" y="76"/>
                    </a:lnTo>
                    <a:lnTo>
                      <a:pt x="324" y="66"/>
                    </a:lnTo>
                    <a:lnTo>
                      <a:pt x="334" y="57"/>
                    </a:lnTo>
                    <a:lnTo>
                      <a:pt x="336" y="47"/>
                    </a:lnTo>
                    <a:lnTo>
                      <a:pt x="326" y="36"/>
                    </a:lnTo>
                    <a:lnTo>
                      <a:pt x="312" y="26"/>
                    </a:lnTo>
                    <a:lnTo>
                      <a:pt x="302" y="17"/>
                    </a:lnTo>
                    <a:lnTo>
                      <a:pt x="296" y="10"/>
                    </a:lnTo>
                    <a:lnTo>
                      <a:pt x="290" y="3"/>
                    </a:lnTo>
                    <a:lnTo>
                      <a:pt x="284" y="0"/>
                    </a:lnTo>
                    <a:lnTo>
                      <a:pt x="282" y="8"/>
                    </a:lnTo>
                    <a:lnTo>
                      <a:pt x="274" y="17"/>
                    </a:lnTo>
                    <a:lnTo>
                      <a:pt x="257" y="29"/>
                    </a:lnTo>
                    <a:lnTo>
                      <a:pt x="239" y="38"/>
                    </a:lnTo>
                    <a:lnTo>
                      <a:pt x="223" y="47"/>
                    </a:lnTo>
                    <a:lnTo>
                      <a:pt x="213" y="55"/>
                    </a:lnTo>
                    <a:lnTo>
                      <a:pt x="207" y="62"/>
                    </a:lnTo>
                    <a:lnTo>
                      <a:pt x="197" y="64"/>
                    </a:lnTo>
                    <a:lnTo>
                      <a:pt x="185" y="66"/>
                    </a:lnTo>
                    <a:lnTo>
                      <a:pt x="177" y="69"/>
                    </a:lnTo>
                    <a:lnTo>
                      <a:pt x="167" y="71"/>
                    </a:lnTo>
                    <a:lnTo>
                      <a:pt x="155" y="78"/>
                    </a:lnTo>
                    <a:lnTo>
                      <a:pt x="145" y="85"/>
                    </a:lnTo>
                    <a:lnTo>
                      <a:pt x="133" y="94"/>
                    </a:lnTo>
                    <a:lnTo>
                      <a:pt x="123" y="104"/>
                    </a:lnTo>
                    <a:lnTo>
                      <a:pt x="115" y="116"/>
                    </a:lnTo>
                    <a:lnTo>
                      <a:pt x="107" y="127"/>
                    </a:lnTo>
                    <a:lnTo>
                      <a:pt x="101" y="139"/>
                    </a:lnTo>
                    <a:lnTo>
                      <a:pt x="94" y="146"/>
                    </a:lnTo>
                    <a:lnTo>
                      <a:pt x="86" y="156"/>
                    </a:lnTo>
                    <a:lnTo>
                      <a:pt x="78" y="163"/>
                    </a:lnTo>
                    <a:lnTo>
                      <a:pt x="70" y="170"/>
                    </a:lnTo>
                    <a:lnTo>
                      <a:pt x="60" y="179"/>
                    </a:lnTo>
                    <a:lnTo>
                      <a:pt x="48" y="186"/>
                    </a:lnTo>
                    <a:lnTo>
                      <a:pt x="36" y="196"/>
                    </a:lnTo>
                    <a:lnTo>
                      <a:pt x="22" y="200"/>
                    </a:lnTo>
                    <a:lnTo>
                      <a:pt x="10" y="200"/>
                    </a:lnTo>
                    <a:lnTo>
                      <a:pt x="2" y="214"/>
                    </a:lnTo>
                    <a:lnTo>
                      <a:pt x="0" y="266"/>
                    </a:lnTo>
                    <a:lnTo>
                      <a:pt x="0" y="287"/>
                    </a:lnTo>
                    <a:lnTo>
                      <a:pt x="2" y="299"/>
                    </a:lnTo>
                    <a:lnTo>
                      <a:pt x="4" y="308"/>
                    </a:lnTo>
                    <a:lnTo>
                      <a:pt x="10" y="320"/>
                    </a:lnTo>
                    <a:lnTo>
                      <a:pt x="20" y="329"/>
                    </a:lnTo>
                    <a:lnTo>
                      <a:pt x="30" y="336"/>
                    </a:lnTo>
                    <a:lnTo>
                      <a:pt x="34" y="346"/>
                    </a:lnTo>
                    <a:lnTo>
                      <a:pt x="32" y="360"/>
                    </a:lnTo>
                    <a:lnTo>
                      <a:pt x="26" y="374"/>
                    </a:lnTo>
                    <a:lnTo>
                      <a:pt x="20" y="386"/>
                    </a:lnTo>
                    <a:lnTo>
                      <a:pt x="16" y="400"/>
                    </a:lnTo>
                    <a:lnTo>
                      <a:pt x="16" y="419"/>
                    </a:lnTo>
                    <a:lnTo>
                      <a:pt x="20" y="428"/>
                    </a:lnTo>
                    <a:lnTo>
                      <a:pt x="26" y="435"/>
                    </a:lnTo>
                    <a:lnTo>
                      <a:pt x="38" y="442"/>
                    </a:lnTo>
                    <a:lnTo>
                      <a:pt x="50" y="445"/>
                    </a:lnTo>
                    <a:lnTo>
                      <a:pt x="62" y="445"/>
                    </a:lnTo>
                    <a:lnTo>
                      <a:pt x="76" y="445"/>
                    </a:lnTo>
                    <a:lnTo>
                      <a:pt x="88" y="442"/>
                    </a:lnTo>
                    <a:lnTo>
                      <a:pt x="99" y="438"/>
                    </a:lnTo>
                    <a:lnTo>
                      <a:pt x="107" y="433"/>
                    </a:lnTo>
                    <a:lnTo>
                      <a:pt x="117" y="428"/>
                    </a:lnTo>
                    <a:lnTo>
                      <a:pt x="127" y="423"/>
                    </a:lnTo>
                    <a:lnTo>
                      <a:pt x="137" y="419"/>
                    </a:lnTo>
                    <a:lnTo>
                      <a:pt x="149" y="414"/>
                    </a:lnTo>
                    <a:lnTo>
                      <a:pt x="161" y="409"/>
                    </a:lnTo>
                    <a:lnTo>
                      <a:pt x="173" y="405"/>
                    </a:lnTo>
                    <a:lnTo>
                      <a:pt x="185" y="400"/>
                    </a:lnTo>
                    <a:lnTo>
                      <a:pt x="199" y="395"/>
                    </a:lnTo>
                    <a:lnTo>
                      <a:pt x="215" y="393"/>
                    </a:lnTo>
                    <a:lnTo>
                      <a:pt x="233" y="391"/>
                    </a:lnTo>
                    <a:lnTo>
                      <a:pt x="251" y="388"/>
                    </a:lnTo>
                    <a:lnTo>
                      <a:pt x="270" y="391"/>
                    </a:lnTo>
                    <a:lnTo>
                      <a:pt x="288" y="393"/>
                    </a:lnTo>
                    <a:lnTo>
                      <a:pt x="304" y="400"/>
                    </a:lnTo>
                    <a:lnTo>
                      <a:pt x="318" y="407"/>
                    </a:lnTo>
                    <a:lnTo>
                      <a:pt x="330" y="416"/>
                    </a:lnTo>
                    <a:lnTo>
                      <a:pt x="342" y="428"/>
                    </a:lnTo>
                    <a:lnTo>
                      <a:pt x="352" y="440"/>
                    </a:lnTo>
                    <a:lnTo>
                      <a:pt x="362" y="454"/>
                    </a:lnTo>
                    <a:lnTo>
                      <a:pt x="370" y="468"/>
                    </a:lnTo>
                    <a:lnTo>
                      <a:pt x="380" y="480"/>
                    </a:lnTo>
                    <a:lnTo>
                      <a:pt x="386" y="492"/>
                    </a:lnTo>
                    <a:lnTo>
                      <a:pt x="392" y="503"/>
                    </a:lnTo>
                    <a:lnTo>
                      <a:pt x="400" y="510"/>
                    </a:lnTo>
                    <a:lnTo>
                      <a:pt x="412" y="515"/>
                    </a:lnTo>
                    <a:lnTo>
                      <a:pt x="426" y="517"/>
                    </a:lnTo>
                    <a:lnTo>
                      <a:pt x="443" y="515"/>
                    </a:lnTo>
                    <a:lnTo>
                      <a:pt x="459" y="513"/>
                    </a:lnTo>
                    <a:lnTo>
                      <a:pt x="471" y="510"/>
                    </a:lnTo>
                    <a:lnTo>
                      <a:pt x="481" y="506"/>
                    </a:lnTo>
                    <a:lnTo>
                      <a:pt x="485" y="499"/>
                    </a:lnTo>
                    <a:lnTo>
                      <a:pt x="489" y="482"/>
                    </a:lnTo>
                    <a:lnTo>
                      <a:pt x="497" y="461"/>
                    </a:lnTo>
                    <a:lnTo>
                      <a:pt x="505" y="442"/>
                    </a:lnTo>
                    <a:lnTo>
                      <a:pt x="509" y="426"/>
                    </a:lnTo>
                    <a:lnTo>
                      <a:pt x="515" y="412"/>
                    </a:lnTo>
                    <a:lnTo>
                      <a:pt x="527" y="395"/>
                    </a:lnTo>
                    <a:lnTo>
                      <a:pt x="539" y="379"/>
                    </a:lnTo>
                    <a:lnTo>
                      <a:pt x="545" y="362"/>
                    </a:lnTo>
                    <a:lnTo>
                      <a:pt x="547" y="346"/>
                    </a:lnTo>
                    <a:lnTo>
                      <a:pt x="553" y="327"/>
                    </a:lnTo>
                    <a:lnTo>
                      <a:pt x="561" y="308"/>
                    </a:lnTo>
                    <a:lnTo>
                      <a:pt x="565" y="289"/>
                    </a:lnTo>
                    <a:lnTo>
                      <a:pt x="563" y="280"/>
                    </a:lnTo>
                    <a:lnTo>
                      <a:pt x="559" y="268"/>
                    </a:lnTo>
                    <a:lnTo>
                      <a:pt x="551" y="259"/>
                    </a:lnTo>
                    <a:lnTo>
                      <a:pt x="543" y="250"/>
                    </a:lnTo>
                    <a:lnTo>
                      <a:pt x="533" y="238"/>
                    </a:lnTo>
                    <a:lnTo>
                      <a:pt x="523" y="228"/>
                    </a:lnTo>
                    <a:lnTo>
                      <a:pt x="513" y="221"/>
                    </a:lnTo>
                    <a:lnTo>
                      <a:pt x="507" y="212"/>
                    </a:lnTo>
                    <a:lnTo>
                      <a:pt x="489" y="188"/>
                    </a:lnTo>
                    <a:lnTo>
                      <a:pt x="475" y="170"/>
                    </a:lnTo>
                    <a:lnTo>
                      <a:pt x="463" y="153"/>
                    </a:lnTo>
                    <a:lnTo>
                      <a:pt x="457" y="134"/>
                    </a:lnTo>
                    <a:lnTo>
                      <a:pt x="453" y="111"/>
                    </a:lnTo>
                    <a:lnTo>
                      <a:pt x="451" y="87"/>
                    </a:lnTo>
                    <a:lnTo>
                      <a:pt x="449" y="66"/>
                    </a:lnTo>
                    <a:lnTo>
                      <a:pt x="443" y="47"/>
                    </a:lnTo>
                    <a:lnTo>
                      <a:pt x="435" y="31"/>
                    </a:lnTo>
                    <a:lnTo>
                      <a:pt x="424" y="19"/>
                    </a:lnTo>
                    <a:lnTo>
                      <a:pt x="414" y="8"/>
                    </a:lnTo>
                    <a:lnTo>
                      <a:pt x="406" y="0"/>
                    </a:lnTo>
                    <a:lnTo>
                      <a:pt x="410" y="24"/>
                    </a:lnTo>
                    <a:lnTo>
                      <a:pt x="414" y="47"/>
                    </a:lnTo>
                    <a:lnTo>
                      <a:pt x="414" y="69"/>
                    </a:lnTo>
                    <a:lnTo>
                      <a:pt x="414" y="85"/>
                    </a:lnTo>
                    <a:lnTo>
                      <a:pt x="414" y="94"/>
                    </a:lnTo>
                    <a:lnTo>
                      <a:pt x="410" y="102"/>
                    </a:lnTo>
                    <a:lnTo>
                      <a:pt x="406" y="104"/>
                    </a:lnTo>
                    <a:lnTo>
                      <a:pt x="398" y="104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6" name=""/>
              <p:cNvSpPr/>
              <p:nvPr/>
            </p:nvSpPr>
            <p:spPr>
              <a:xfrm>
                <a:off x="6978600" y="4322520"/>
                <a:ext cx="189000" cy="290520"/>
              </a:xfrm>
              <a:custGeom>
                <a:avLst/>
                <a:gdLst/>
                <a:ahLst/>
                <a:rect l="l" t="t" r="r" b="b"/>
                <a:pathLst>
                  <a:path w="110" h="183">
                    <a:moveTo>
                      <a:pt x="32" y="65"/>
                    </a:moveTo>
                    <a:lnTo>
                      <a:pt x="46" y="58"/>
                    </a:lnTo>
                    <a:lnTo>
                      <a:pt x="56" y="47"/>
                    </a:lnTo>
                    <a:lnTo>
                      <a:pt x="64" y="35"/>
                    </a:lnTo>
                    <a:lnTo>
                      <a:pt x="74" y="21"/>
                    </a:lnTo>
                    <a:lnTo>
                      <a:pt x="84" y="9"/>
                    </a:lnTo>
                    <a:lnTo>
                      <a:pt x="96" y="0"/>
                    </a:lnTo>
                    <a:lnTo>
                      <a:pt x="106" y="4"/>
                    </a:lnTo>
                    <a:lnTo>
                      <a:pt x="110" y="23"/>
                    </a:lnTo>
                    <a:lnTo>
                      <a:pt x="110" y="47"/>
                    </a:lnTo>
                    <a:lnTo>
                      <a:pt x="108" y="65"/>
                    </a:lnTo>
                    <a:lnTo>
                      <a:pt x="104" y="82"/>
                    </a:lnTo>
                    <a:lnTo>
                      <a:pt x="106" y="98"/>
                    </a:lnTo>
                    <a:lnTo>
                      <a:pt x="106" y="115"/>
                    </a:lnTo>
                    <a:lnTo>
                      <a:pt x="102" y="131"/>
                    </a:lnTo>
                    <a:lnTo>
                      <a:pt x="94" y="145"/>
                    </a:lnTo>
                    <a:lnTo>
                      <a:pt x="82" y="152"/>
                    </a:lnTo>
                    <a:lnTo>
                      <a:pt x="70" y="157"/>
                    </a:lnTo>
                    <a:lnTo>
                      <a:pt x="58" y="164"/>
                    </a:lnTo>
                    <a:lnTo>
                      <a:pt x="48" y="171"/>
                    </a:lnTo>
                    <a:lnTo>
                      <a:pt x="42" y="178"/>
                    </a:lnTo>
                    <a:lnTo>
                      <a:pt x="36" y="183"/>
                    </a:lnTo>
                    <a:lnTo>
                      <a:pt x="26" y="181"/>
                    </a:lnTo>
                    <a:lnTo>
                      <a:pt x="16" y="174"/>
                    </a:lnTo>
                    <a:lnTo>
                      <a:pt x="8" y="162"/>
                    </a:lnTo>
                    <a:lnTo>
                      <a:pt x="0" y="141"/>
                    </a:lnTo>
                    <a:lnTo>
                      <a:pt x="0" y="112"/>
                    </a:lnTo>
                    <a:lnTo>
                      <a:pt x="10" y="84"/>
                    </a:lnTo>
                    <a:lnTo>
                      <a:pt x="32" y="65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7" name=""/>
              <p:cNvSpPr/>
              <p:nvPr/>
            </p:nvSpPr>
            <p:spPr>
              <a:xfrm>
                <a:off x="6313680" y="4600440"/>
                <a:ext cx="595080" cy="365040"/>
              </a:xfrm>
              <a:custGeom>
                <a:avLst/>
                <a:gdLst/>
                <a:ahLst/>
                <a:rect l="l" t="t" r="r" b="b"/>
                <a:pathLst>
                  <a:path w="167" h="185">
                    <a:moveTo>
                      <a:pt x="0" y="4"/>
                    </a:moveTo>
                    <a:lnTo>
                      <a:pt x="2" y="16"/>
                    </a:lnTo>
                    <a:lnTo>
                      <a:pt x="18" y="26"/>
                    </a:lnTo>
                    <a:lnTo>
                      <a:pt x="36" y="37"/>
                    </a:lnTo>
                    <a:lnTo>
                      <a:pt x="49" y="54"/>
                    </a:lnTo>
                    <a:lnTo>
                      <a:pt x="57" y="68"/>
                    </a:lnTo>
                    <a:lnTo>
                      <a:pt x="63" y="80"/>
                    </a:lnTo>
                    <a:lnTo>
                      <a:pt x="69" y="91"/>
                    </a:lnTo>
                    <a:lnTo>
                      <a:pt x="75" y="105"/>
                    </a:lnTo>
                    <a:lnTo>
                      <a:pt x="83" y="122"/>
                    </a:lnTo>
                    <a:lnTo>
                      <a:pt x="95" y="141"/>
                    </a:lnTo>
                    <a:lnTo>
                      <a:pt x="107" y="159"/>
                    </a:lnTo>
                    <a:lnTo>
                      <a:pt x="121" y="181"/>
                    </a:lnTo>
                    <a:lnTo>
                      <a:pt x="131" y="185"/>
                    </a:lnTo>
                    <a:lnTo>
                      <a:pt x="143" y="185"/>
                    </a:lnTo>
                    <a:lnTo>
                      <a:pt x="155" y="183"/>
                    </a:lnTo>
                    <a:lnTo>
                      <a:pt x="165" y="176"/>
                    </a:lnTo>
                    <a:lnTo>
                      <a:pt x="167" y="164"/>
                    </a:lnTo>
                    <a:lnTo>
                      <a:pt x="163" y="150"/>
                    </a:lnTo>
                    <a:lnTo>
                      <a:pt x="155" y="134"/>
                    </a:lnTo>
                    <a:lnTo>
                      <a:pt x="143" y="122"/>
                    </a:lnTo>
                    <a:lnTo>
                      <a:pt x="133" y="112"/>
                    </a:lnTo>
                    <a:lnTo>
                      <a:pt x="123" y="103"/>
                    </a:lnTo>
                    <a:lnTo>
                      <a:pt x="111" y="94"/>
                    </a:lnTo>
                    <a:lnTo>
                      <a:pt x="101" y="84"/>
                    </a:lnTo>
                    <a:lnTo>
                      <a:pt x="93" y="75"/>
                    </a:lnTo>
                    <a:lnTo>
                      <a:pt x="85" y="65"/>
                    </a:lnTo>
                    <a:lnTo>
                      <a:pt x="79" y="56"/>
                    </a:lnTo>
                    <a:lnTo>
                      <a:pt x="73" y="47"/>
                    </a:lnTo>
                    <a:lnTo>
                      <a:pt x="67" y="35"/>
                    </a:lnTo>
                    <a:lnTo>
                      <a:pt x="59" y="26"/>
                    </a:lnTo>
                    <a:lnTo>
                      <a:pt x="51" y="18"/>
                    </a:lnTo>
                    <a:lnTo>
                      <a:pt x="41" y="16"/>
                    </a:lnTo>
                    <a:lnTo>
                      <a:pt x="30" y="11"/>
                    </a:lnTo>
                    <a:lnTo>
                      <a:pt x="18" y="4"/>
                    </a:lnTo>
                    <a:lnTo>
                      <a:pt x="8" y="0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8" name=""/>
              <p:cNvSpPr/>
              <p:nvPr/>
            </p:nvSpPr>
            <p:spPr>
              <a:xfrm>
                <a:off x="7518600" y="3261960"/>
                <a:ext cx="304560" cy="328680"/>
              </a:xfrm>
              <a:custGeom>
                <a:avLst/>
                <a:gdLst/>
                <a:ahLst/>
                <a:rect l="l" t="t" r="r" b="b"/>
                <a:pathLst>
                  <a:path w="179" h="207">
                    <a:moveTo>
                      <a:pt x="110" y="186"/>
                    </a:moveTo>
                    <a:lnTo>
                      <a:pt x="128" y="163"/>
                    </a:lnTo>
                    <a:lnTo>
                      <a:pt x="144" y="134"/>
                    </a:lnTo>
                    <a:lnTo>
                      <a:pt x="154" y="104"/>
                    </a:lnTo>
                    <a:lnTo>
                      <a:pt x="158" y="80"/>
                    </a:lnTo>
                    <a:lnTo>
                      <a:pt x="165" y="61"/>
                    </a:lnTo>
                    <a:lnTo>
                      <a:pt x="173" y="43"/>
                    </a:lnTo>
                    <a:lnTo>
                      <a:pt x="179" y="24"/>
                    </a:lnTo>
                    <a:lnTo>
                      <a:pt x="169" y="7"/>
                    </a:lnTo>
                    <a:lnTo>
                      <a:pt x="152" y="0"/>
                    </a:lnTo>
                    <a:lnTo>
                      <a:pt x="144" y="3"/>
                    </a:lnTo>
                    <a:lnTo>
                      <a:pt x="140" y="14"/>
                    </a:lnTo>
                    <a:lnTo>
                      <a:pt x="136" y="31"/>
                    </a:lnTo>
                    <a:lnTo>
                      <a:pt x="130" y="54"/>
                    </a:lnTo>
                    <a:lnTo>
                      <a:pt x="118" y="80"/>
                    </a:lnTo>
                    <a:lnTo>
                      <a:pt x="106" y="104"/>
                    </a:lnTo>
                    <a:lnTo>
                      <a:pt x="94" y="125"/>
                    </a:lnTo>
                    <a:lnTo>
                      <a:pt x="86" y="134"/>
                    </a:lnTo>
                    <a:lnTo>
                      <a:pt x="72" y="144"/>
                    </a:lnTo>
                    <a:lnTo>
                      <a:pt x="58" y="153"/>
                    </a:lnTo>
                    <a:lnTo>
                      <a:pt x="42" y="163"/>
                    </a:lnTo>
                    <a:lnTo>
                      <a:pt x="26" y="170"/>
                    </a:lnTo>
                    <a:lnTo>
                      <a:pt x="12" y="177"/>
                    </a:lnTo>
                    <a:lnTo>
                      <a:pt x="4" y="179"/>
                    </a:lnTo>
                    <a:lnTo>
                      <a:pt x="0" y="181"/>
                    </a:lnTo>
                    <a:lnTo>
                      <a:pt x="10" y="193"/>
                    </a:lnTo>
                    <a:lnTo>
                      <a:pt x="24" y="200"/>
                    </a:lnTo>
                    <a:lnTo>
                      <a:pt x="38" y="207"/>
                    </a:lnTo>
                    <a:lnTo>
                      <a:pt x="52" y="207"/>
                    </a:lnTo>
                    <a:lnTo>
                      <a:pt x="68" y="207"/>
                    </a:lnTo>
                    <a:lnTo>
                      <a:pt x="82" y="202"/>
                    </a:lnTo>
                    <a:lnTo>
                      <a:pt x="98" y="195"/>
                    </a:lnTo>
                    <a:lnTo>
                      <a:pt x="110" y="186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9" name=""/>
              <p:cNvSpPr/>
              <p:nvPr/>
            </p:nvSpPr>
            <p:spPr>
              <a:xfrm>
                <a:off x="7193160" y="4641840"/>
                <a:ext cx="399960" cy="226800"/>
              </a:xfrm>
              <a:custGeom>
                <a:avLst/>
                <a:gdLst/>
                <a:ahLst/>
                <a:rect l="l" t="t" r="r" b="b"/>
                <a:pathLst>
                  <a:path w="235" h="143">
                    <a:moveTo>
                      <a:pt x="40" y="7"/>
                    </a:moveTo>
                    <a:lnTo>
                      <a:pt x="50" y="4"/>
                    </a:lnTo>
                    <a:lnTo>
                      <a:pt x="58" y="2"/>
                    </a:lnTo>
                    <a:lnTo>
                      <a:pt x="68" y="2"/>
                    </a:lnTo>
                    <a:lnTo>
                      <a:pt x="76" y="0"/>
                    </a:lnTo>
                    <a:lnTo>
                      <a:pt x="84" y="0"/>
                    </a:lnTo>
                    <a:lnTo>
                      <a:pt x="94" y="2"/>
                    </a:lnTo>
                    <a:lnTo>
                      <a:pt x="102" y="7"/>
                    </a:lnTo>
                    <a:lnTo>
                      <a:pt x="112" y="14"/>
                    </a:lnTo>
                    <a:lnTo>
                      <a:pt x="122" y="23"/>
                    </a:lnTo>
                    <a:lnTo>
                      <a:pt x="132" y="33"/>
                    </a:lnTo>
                    <a:lnTo>
                      <a:pt x="140" y="44"/>
                    </a:lnTo>
                    <a:lnTo>
                      <a:pt x="150" y="54"/>
                    </a:lnTo>
                    <a:lnTo>
                      <a:pt x="159" y="66"/>
                    </a:lnTo>
                    <a:lnTo>
                      <a:pt x="169" y="75"/>
                    </a:lnTo>
                    <a:lnTo>
                      <a:pt x="177" y="82"/>
                    </a:lnTo>
                    <a:lnTo>
                      <a:pt x="187" y="89"/>
                    </a:lnTo>
                    <a:lnTo>
                      <a:pt x="205" y="103"/>
                    </a:lnTo>
                    <a:lnTo>
                      <a:pt x="221" y="120"/>
                    </a:lnTo>
                    <a:lnTo>
                      <a:pt x="231" y="136"/>
                    </a:lnTo>
                    <a:lnTo>
                      <a:pt x="235" y="143"/>
                    </a:lnTo>
                    <a:lnTo>
                      <a:pt x="167" y="124"/>
                    </a:lnTo>
                    <a:lnTo>
                      <a:pt x="124" y="131"/>
                    </a:lnTo>
                    <a:lnTo>
                      <a:pt x="120" y="131"/>
                    </a:lnTo>
                    <a:lnTo>
                      <a:pt x="112" y="131"/>
                    </a:lnTo>
                    <a:lnTo>
                      <a:pt x="100" y="129"/>
                    </a:lnTo>
                    <a:lnTo>
                      <a:pt x="86" y="124"/>
                    </a:lnTo>
                    <a:lnTo>
                      <a:pt x="70" y="117"/>
                    </a:lnTo>
                    <a:lnTo>
                      <a:pt x="54" y="108"/>
                    </a:lnTo>
                    <a:lnTo>
                      <a:pt x="42" y="94"/>
                    </a:lnTo>
                    <a:lnTo>
                      <a:pt x="34" y="75"/>
                    </a:lnTo>
                    <a:lnTo>
                      <a:pt x="28" y="63"/>
                    </a:lnTo>
                    <a:lnTo>
                      <a:pt x="18" y="51"/>
                    </a:lnTo>
                    <a:lnTo>
                      <a:pt x="10" y="44"/>
                    </a:lnTo>
                    <a:lnTo>
                      <a:pt x="2" y="35"/>
                    </a:lnTo>
                    <a:lnTo>
                      <a:pt x="0" y="26"/>
                    </a:lnTo>
                    <a:lnTo>
                      <a:pt x="4" y="19"/>
                    </a:lnTo>
                    <a:lnTo>
                      <a:pt x="18" y="12"/>
                    </a:lnTo>
                    <a:lnTo>
                      <a:pt x="40" y="7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0" name=""/>
              <p:cNvSpPr/>
              <p:nvPr/>
            </p:nvSpPr>
            <p:spPr>
              <a:xfrm>
                <a:off x="7934400" y="5608440"/>
                <a:ext cx="185760" cy="247680"/>
              </a:xfrm>
              <a:custGeom>
                <a:avLst/>
                <a:gdLst/>
                <a:ahLst/>
                <a:rect l="l" t="t" r="r" b="b"/>
                <a:pathLst>
                  <a:path w="109" h="156">
                    <a:moveTo>
                      <a:pt x="30" y="83"/>
                    </a:moveTo>
                    <a:lnTo>
                      <a:pt x="38" y="78"/>
                    </a:lnTo>
                    <a:lnTo>
                      <a:pt x="49" y="71"/>
                    </a:lnTo>
                    <a:lnTo>
                      <a:pt x="61" y="59"/>
                    </a:lnTo>
                    <a:lnTo>
                      <a:pt x="71" y="45"/>
                    </a:lnTo>
                    <a:lnTo>
                      <a:pt x="83" y="33"/>
                    </a:lnTo>
                    <a:lnTo>
                      <a:pt x="93" y="19"/>
                    </a:lnTo>
                    <a:lnTo>
                      <a:pt x="101" y="10"/>
                    </a:lnTo>
                    <a:lnTo>
                      <a:pt x="105" y="3"/>
                    </a:lnTo>
                    <a:lnTo>
                      <a:pt x="109" y="0"/>
                    </a:lnTo>
                    <a:lnTo>
                      <a:pt x="109" y="5"/>
                    </a:lnTo>
                    <a:lnTo>
                      <a:pt x="109" y="19"/>
                    </a:lnTo>
                    <a:lnTo>
                      <a:pt x="107" y="40"/>
                    </a:lnTo>
                    <a:lnTo>
                      <a:pt x="103" y="62"/>
                    </a:lnTo>
                    <a:lnTo>
                      <a:pt x="93" y="78"/>
                    </a:lnTo>
                    <a:lnTo>
                      <a:pt x="81" y="90"/>
                    </a:lnTo>
                    <a:lnTo>
                      <a:pt x="69" y="97"/>
                    </a:lnTo>
                    <a:lnTo>
                      <a:pt x="63" y="104"/>
                    </a:lnTo>
                    <a:lnTo>
                      <a:pt x="59" y="118"/>
                    </a:lnTo>
                    <a:lnTo>
                      <a:pt x="59" y="134"/>
                    </a:lnTo>
                    <a:lnTo>
                      <a:pt x="59" y="146"/>
                    </a:lnTo>
                    <a:lnTo>
                      <a:pt x="51" y="153"/>
                    </a:lnTo>
                    <a:lnTo>
                      <a:pt x="34" y="156"/>
                    </a:lnTo>
                    <a:lnTo>
                      <a:pt x="14" y="151"/>
                    </a:lnTo>
                    <a:lnTo>
                      <a:pt x="2" y="139"/>
                    </a:lnTo>
                    <a:lnTo>
                      <a:pt x="0" y="123"/>
                    </a:lnTo>
                    <a:lnTo>
                      <a:pt x="4" y="104"/>
                    </a:lnTo>
                    <a:lnTo>
                      <a:pt x="14" y="90"/>
                    </a:lnTo>
                    <a:lnTo>
                      <a:pt x="30" y="83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1" name=""/>
              <p:cNvSpPr/>
              <p:nvPr/>
            </p:nvSpPr>
            <p:spPr>
              <a:xfrm>
                <a:off x="7999560" y="5392440"/>
                <a:ext cx="145800" cy="201600"/>
              </a:xfrm>
              <a:custGeom>
                <a:avLst/>
                <a:gdLst/>
                <a:ahLst/>
                <a:rect l="l" t="t" r="r" b="b"/>
                <a:pathLst>
                  <a:path w="86" h="127">
                    <a:moveTo>
                      <a:pt x="4" y="0"/>
                    </a:moveTo>
                    <a:lnTo>
                      <a:pt x="16" y="9"/>
                    </a:lnTo>
                    <a:lnTo>
                      <a:pt x="28" y="28"/>
                    </a:lnTo>
                    <a:lnTo>
                      <a:pt x="38" y="47"/>
                    </a:lnTo>
                    <a:lnTo>
                      <a:pt x="46" y="56"/>
                    </a:lnTo>
                    <a:lnTo>
                      <a:pt x="56" y="56"/>
                    </a:lnTo>
                    <a:lnTo>
                      <a:pt x="68" y="56"/>
                    </a:lnTo>
                    <a:lnTo>
                      <a:pt x="80" y="58"/>
                    </a:lnTo>
                    <a:lnTo>
                      <a:pt x="86" y="65"/>
                    </a:lnTo>
                    <a:lnTo>
                      <a:pt x="86" y="77"/>
                    </a:lnTo>
                    <a:lnTo>
                      <a:pt x="82" y="89"/>
                    </a:lnTo>
                    <a:lnTo>
                      <a:pt x="74" y="103"/>
                    </a:lnTo>
                    <a:lnTo>
                      <a:pt x="66" y="115"/>
                    </a:lnTo>
                    <a:lnTo>
                      <a:pt x="58" y="122"/>
                    </a:lnTo>
                    <a:lnTo>
                      <a:pt x="50" y="127"/>
                    </a:lnTo>
                    <a:lnTo>
                      <a:pt x="40" y="124"/>
                    </a:lnTo>
                    <a:lnTo>
                      <a:pt x="32" y="115"/>
                    </a:lnTo>
                    <a:lnTo>
                      <a:pt x="26" y="101"/>
                    </a:lnTo>
                    <a:lnTo>
                      <a:pt x="22" y="87"/>
                    </a:lnTo>
                    <a:lnTo>
                      <a:pt x="20" y="73"/>
                    </a:lnTo>
                    <a:lnTo>
                      <a:pt x="20" y="63"/>
                    </a:lnTo>
                    <a:lnTo>
                      <a:pt x="18" y="51"/>
                    </a:lnTo>
                    <a:lnTo>
                      <a:pt x="12" y="37"/>
                    </a:lnTo>
                    <a:lnTo>
                      <a:pt x="4" y="28"/>
                    </a:lnTo>
                    <a:lnTo>
                      <a:pt x="0" y="23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2" name=""/>
              <p:cNvSpPr/>
              <p:nvPr/>
            </p:nvSpPr>
            <p:spPr>
              <a:xfrm>
                <a:off x="2197080" y="4012920"/>
                <a:ext cx="262080" cy="141480"/>
              </a:xfrm>
              <a:custGeom>
                <a:avLst/>
                <a:gdLst/>
                <a:ahLst/>
                <a:rect l="l" t="t" r="r" b="b"/>
                <a:pathLst>
                  <a:path w="153" h="89">
                    <a:moveTo>
                      <a:pt x="0" y="9"/>
                    </a:moveTo>
                    <a:lnTo>
                      <a:pt x="6" y="0"/>
                    </a:lnTo>
                    <a:lnTo>
                      <a:pt x="16" y="0"/>
                    </a:lnTo>
                    <a:lnTo>
                      <a:pt x="32" y="4"/>
                    </a:lnTo>
                    <a:lnTo>
                      <a:pt x="48" y="14"/>
                    </a:lnTo>
                    <a:lnTo>
                      <a:pt x="66" y="23"/>
                    </a:lnTo>
                    <a:lnTo>
                      <a:pt x="84" y="35"/>
                    </a:lnTo>
                    <a:lnTo>
                      <a:pt x="100" y="47"/>
                    </a:lnTo>
                    <a:lnTo>
                      <a:pt x="112" y="54"/>
                    </a:lnTo>
                    <a:lnTo>
                      <a:pt x="132" y="63"/>
                    </a:lnTo>
                    <a:lnTo>
                      <a:pt x="149" y="75"/>
                    </a:lnTo>
                    <a:lnTo>
                      <a:pt x="153" y="84"/>
                    </a:lnTo>
                    <a:lnTo>
                      <a:pt x="143" y="89"/>
                    </a:lnTo>
                    <a:lnTo>
                      <a:pt x="132" y="89"/>
                    </a:lnTo>
                    <a:lnTo>
                      <a:pt x="120" y="87"/>
                    </a:lnTo>
                    <a:lnTo>
                      <a:pt x="110" y="84"/>
                    </a:lnTo>
                    <a:lnTo>
                      <a:pt x="98" y="82"/>
                    </a:lnTo>
                    <a:lnTo>
                      <a:pt x="88" y="82"/>
                    </a:lnTo>
                    <a:lnTo>
                      <a:pt x="80" y="80"/>
                    </a:lnTo>
                    <a:lnTo>
                      <a:pt x="76" y="77"/>
                    </a:lnTo>
                    <a:lnTo>
                      <a:pt x="74" y="77"/>
                    </a:lnTo>
                    <a:lnTo>
                      <a:pt x="70" y="75"/>
                    </a:lnTo>
                    <a:lnTo>
                      <a:pt x="62" y="70"/>
                    </a:lnTo>
                    <a:lnTo>
                      <a:pt x="50" y="63"/>
                    </a:lnTo>
                    <a:lnTo>
                      <a:pt x="36" y="54"/>
                    </a:lnTo>
                    <a:lnTo>
                      <a:pt x="22" y="42"/>
                    </a:lnTo>
                    <a:lnTo>
                      <a:pt x="10" y="30"/>
                    </a:lnTo>
                    <a:lnTo>
                      <a:pt x="2" y="18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3" name=""/>
              <p:cNvSpPr/>
              <p:nvPr/>
            </p:nvSpPr>
            <p:spPr>
              <a:xfrm>
                <a:off x="5238720" y="4844880"/>
                <a:ext cx="185760" cy="412560"/>
              </a:xfrm>
              <a:custGeom>
                <a:avLst/>
                <a:gdLst/>
                <a:ahLst/>
                <a:rect l="l" t="t" r="r" b="b"/>
                <a:pathLst>
                  <a:path w="109" h="260">
                    <a:moveTo>
                      <a:pt x="73" y="4"/>
                    </a:moveTo>
                    <a:lnTo>
                      <a:pt x="93" y="0"/>
                    </a:lnTo>
                    <a:lnTo>
                      <a:pt x="103" y="4"/>
                    </a:lnTo>
                    <a:lnTo>
                      <a:pt x="109" y="18"/>
                    </a:lnTo>
                    <a:lnTo>
                      <a:pt x="109" y="37"/>
                    </a:lnTo>
                    <a:lnTo>
                      <a:pt x="107" y="58"/>
                    </a:lnTo>
                    <a:lnTo>
                      <a:pt x="103" y="82"/>
                    </a:lnTo>
                    <a:lnTo>
                      <a:pt x="99" y="103"/>
                    </a:lnTo>
                    <a:lnTo>
                      <a:pt x="97" y="122"/>
                    </a:lnTo>
                    <a:lnTo>
                      <a:pt x="97" y="157"/>
                    </a:lnTo>
                    <a:lnTo>
                      <a:pt x="95" y="192"/>
                    </a:lnTo>
                    <a:lnTo>
                      <a:pt x="91" y="223"/>
                    </a:lnTo>
                    <a:lnTo>
                      <a:pt x="87" y="242"/>
                    </a:lnTo>
                    <a:lnTo>
                      <a:pt x="83" y="246"/>
                    </a:lnTo>
                    <a:lnTo>
                      <a:pt x="77" y="251"/>
                    </a:lnTo>
                    <a:lnTo>
                      <a:pt x="67" y="256"/>
                    </a:lnTo>
                    <a:lnTo>
                      <a:pt x="57" y="260"/>
                    </a:lnTo>
                    <a:lnTo>
                      <a:pt x="45" y="260"/>
                    </a:lnTo>
                    <a:lnTo>
                      <a:pt x="35" y="258"/>
                    </a:lnTo>
                    <a:lnTo>
                      <a:pt x="27" y="249"/>
                    </a:lnTo>
                    <a:lnTo>
                      <a:pt x="19" y="237"/>
                    </a:lnTo>
                    <a:lnTo>
                      <a:pt x="8" y="204"/>
                    </a:lnTo>
                    <a:lnTo>
                      <a:pt x="2" y="176"/>
                    </a:lnTo>
                    <a:lnTo>
                      <a:pt x="0" y="152"/>
                    </a:lnTo>
                    <a:lnTo>
                      <a:pt x="2" y="136"/>
                    </a:lnTo>
                    <a:lnTo>
                      <a:pt x="8" y="119"/>
                    </a:lnTo>
                    <a:lnTo>
                      <a:pt x="19" y="101"/>
                    </a:lnTo>
                    <a:lnTo>
                      <a:pt x="33" y="87"/>
                    </a:lnTo>
                    <a:lnTo>
                      <a:pt x="45" y="82"/>
                    </a:lnTo>
                    <a:lnTo>
                      <a:pt x="53" y="70"/>
                    </a:lnTo>
                    <a:lnTo>
                      <a:pt x="59" y="44"/>
                    </a:lnTo>
                    <a:lnTo>
                      <a:pt x="65" y="18"/>
                    </a:lnTo>
                    <a:lnTo>
                      <a:pt x="73" y="4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94" name=""/>
            <p:cNvSpPr/>
            <p:nvPr/>
          </p:nvSpPr>
          <p:spPr>
            <a:xfrm>
              <a:off x="4281480" y="3103560"/>
              <a:ext cx="3273480" cy="0"/>
            </a:xfrm>
            <a:prstGeom prst="line">
              <a:avLst/>
            </a:prstGeom>
            <a:ln w="38160">
              <a:solidFill>
                <a:srgbClr val="008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" name=""/>
            <p:cNvSpPr/>
            <p:nvPr/>
          </p:nvSpPr>
          <p:spPr>
            <a:xfrm>
              <a:off x="6338880" y="4551480"/>
              <a:ext cx="533520" cy="365040"/>
            </a:xfrm>
            <a:custGeom>
              <a:avLst/>
              <a:gdLst/>
              <a:ahLst/>
              <a:rect l="l" t="t" r="r" b="b"/>
              <a:pathLst>
                <a:path w="167" h="185">
                  <a:moveTo>
                    <a:pt x="0" y="4"/>
                  </a:moveTo>
                  <a:lnTo>
                    <a:pt x="2" y="16"/>
                  </a:lnTo>
                  <a:lnTo>
                    <a:pt x="18" y="26"/>
                  </a:lnTo>
                  <a:lnTo>
                    <a:pt x="36" y="37"/>
                  </a:lnTo>
                  <a:lnTo>
                    <a:pt x="49" y="54"/>
                  </a:lnTo>
                  <a:lnTo>
                    <a:pt x="57" y="68"/>
                  </a:lnTo>
                  <a:lnTo>
                    <a:pt x="63" y="80"/>
                  </a:lnTo>
                  <a:lnTo>
                    <a:pt x="69" y="91"/>
                  </a:lnTo>
                  <a:lnTo>
                    <a:pt x="75" y="105"/>
                  </a:lnTo>
                  <a:lnTo>
                    <a:pt x="83" y="122"/>
                  </a:lnTo>
                  <a:lnTo>
                    <a:pt x="95" y="141"/>
                  </a:lnTo>
                  <a:lnTo>
                    <a:pt x="107" y="159"/>
                  </a:lnTo>
                  <a:lnTo>
                    <a:pt x="121" y="181"/>
                  </a:lnTo>
                  <a:lnTo>
                    <a:pt x="131" y="185"/>
                  </a:lnTo>
                  <a:lnTo>
                    <a:pt x="143" y="185"/>
                  </a:lnTo>
                  <a:lnTo>
                    <a:pt x="155" y="183"/>
                  </a:lnTo>
                  <a:lnTo>
                    <a:pt x="165" y="176"/>
                  </a:lnTo>
                  <a:lnTo>
                    <a:pt x="167" y="164"/>
                  </a:lnTo>
                  <a:lnTo>
                    <a:pt x="163" y="150"/>
                  </a:lnTo>
                  <a:lnTo>
                    <a:pt x="155" y="134"/>
                  </a:lnTo>
                  <a:lnTo>
                    <a:pt x="143" y="122"/>
                  </a:lnTo>
                  <a:lnTo>
                    <a:pt x="133" y="112"/>
                  </a:lnTo>
                  <a:lnTo>
                    <a:pt x="123" y="103"/>
                  </a:lnTo>
                  <a:lnTo>
                    <a:pt x="111" y="94"/>
                  </a:lnTo>
                  <a:lnTo>
                    <a:pt x="101" y="84"/>
                  </a:lnTo>
                  <a:lnTo>
                    <a:pt x="93" y="75"/>
                  </a:lnTo>
                  <a:lnTo>
                    <a:pt x="85" y="65"/>
                  </a:lnTo>
                  <a:lnTo>
                    <a:pt x="79" y="56"/>
                  </a:lnTo>
                  <a:lnTo>
                    <a:pt x="73" y="47"/>
                  </a:lnTo>
                  <a:lnTo>
                    <a:pt x="67" y="35"/>
                  </a:lnTo>
                  <a:lnTo>
                    <a:pt x="59" y="26"/>
                  </a:lnTo>
                  <a:lnTo>
                    <a:pt x="51" y="18"/>
                  </a:lnTo>
                  <a:lnTo>
                    <a:pt x="41" y="16"/>
                  </a:lnTo>
                  <a:lnTo>
                    <a:pt x="30" y="11"/>
                  </a:lnTo>
                  <a:lnTo>
                    <a:pt x="18" y="4"/>
                  </a:lnTo>
                  <a:lnTo>
                    <a:pt x="8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96" name=""/>
          <p:cNvSpPr/>
          <p:nvPr/>
        </p:nvSpPr>
        <p:spPr>
          <a:xfrm>
            <a:off x="228600" y="0"/>
            <a:ext cx="86868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0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EGM Thermal Coal Flows: 2000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6324480" y="3276720"/>
            <a:ext cx="1371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0.4  Mt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4191120" y="5029200"/>
            <a:ext cx="1371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1.25 Mt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6629400" y="5105520"/>
            <a:ext cx="1371600" cy="4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2.3 Mt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5943600" y="4343400"/>
            <a:ext cx="1371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1.5  Mt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1600200" y="4191120"/>
            <a:ext cx="1828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6.5 Mt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5181480" y="2438280"/>
            <a:ext cx="1371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0.6 Mt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4648320" y="2819520"/>
            <a:ext cx="1371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1.0 Mt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533520" y="1143000"/>
            <a:ext cx="2590560" cy="2253600"/>
          </a:xfrm>
          <a:prstGeom prst="rect">
            <a:avLst/>
          </a:prstGeom>
          <a:solidFill>
            <a:srgbClr val="000062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Delivered Totals: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UK:  </a:t>
            </a: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8.35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NWE: </a:t>
            </a: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2.95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Asia:</a:t>
            </a: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2.25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TOTAL:  </a:t>
            </a:r>
            <a:r>
              <a:rPr b="1" lang="en-GB" sz="20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13.55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5" name=""/>
          <p:cNvGrpSpPr/>
          <p:nvPr/>
        </p:nvGrpSpPr>
        <p:grpSpPr>
          <a:xfrm>
            <a:off x="76320" y="1427040"/>
            <a:ext cx="8686800" cy="4865760"/>
            <a:chOff x="76320" y="1427040"/>
            <a:chExt cx="8686800" cy="4865760"/>
          </a:xfrm>
        </p:grpSpPr>
        <p:grpSp>
          <p:nvGrpSpPr>
            <p:cNvPr id="306" name=""/>
            <p:cNvGrpSpPr/>
            <p:nvPr/>
          </p:nvGrpSpPr>
          <p:grpSpPr>
            <a:xfrm>
              <a:off x="152280" y="1503360"/>
              <a:ext cx="8610480" cy="4789440"/>
              <a:chOff x="152280" y="1503360"/>
              <a:chExt cx="8610480" cy="4789440"/>
            </a:xfrm>
          </p:grpSpPr>
          <p:sp>
            <p:nvSpPr>
              <p:cNvPr id="307" name=""/>
              <p:cNvSpPr/>
              <p:nvPr/>
            </p:nvSpPr>
            <p:spPr>
              <a:xfrm>
                <a:off x="2214720" y="4319640"/>
                <a:ext cx="1058760" cy="1973160"/>
              </a:xfrm>
              <a:custGeom>
                <a:avLst/>
                <a:gdLst/>
                <a:ahLst/>
                <a:rect l="l" t="t" r="r" b="b"/>
                <a:pathLst>
                  <a:path w="627" h="1243">
                    <a:moveTo>
                      <a:pt x="20" y="80"/>
                    </a:moveTo>
                    <a:lnTo>
                      <a:pt x="8" y="134"/>
                    </a:lnTo>
                    <a:lnTo>
                      <a:pt x="0" y="207"/>
                    </a:lnTo>
                    <a:lnTo>
                      <a:pt x="2" y="285"/>
                    </a:lnTo>
                    <a:lnTo>
                      <a:pt x="16" y="348"/>
                    </a:lnTo>
                    <a:lnTo>
                      <a:pt x="30" y="372"/>
                    </a:lnTo>
                    <a:lnTo>
                      <a:pt x="46" y="395"/>
                    </a:lnTo>
                    <a:lnTo>
                      <a:pt x="64" y="416"/>
                    </a:lnTo>
                    <a:lnTo>
                      <a:pt x="82" y="437"/>
                    </a:lnTo>
                    <a:lnTo>
                      <a:pt x="98" y="459"/>
                    </a:lnTo>
                    <a:lnTo>
                      <a:pt x="114" y="480"/>
                    </a:lnTo>
                    <a:lnTo>
                      <a:pt x="124" y="501"/>
                    </a:lnTo>
                    <a:lnTo>
                      <a:pt x="132" y="524"/>
                    </a:lnTo>
                    <a:lnTo>
                      <a:pt x="140" y="571"/>
                    </a:lnTo>
                    <a:lnTo>
                      <a:pt x="142" y="625"/>
                    </a:lnTo>
                    <a:lnTo>
                      <a:pt x="138" y="682"/>
                    </a:lnTo>
                    <a:lnTo>
                      <a:pt x="128" y="740"/>
                    </a:lnTo>
                    <a:lnTo>
                      <a:pt x="120" y="778"/>
                    </a:lnTo>
                    <a:lnTo>
                      <a:pt x="116" y="816"/>
                    </a:lnTo>
                    <a:lnTo>
                      <a:pt x="114" y="856"/>
                    </a:lnTo>
                    <a:lnTo>
                      <a:pt x="112" y="893"/>
                    </a:lnTo>
                    <a:lnTo>
                      <a:pt x="110" y="928"/>
                    </a:lnTo>
                    <a:lnTo>
                      <a:pt x="108" y="961"/>
                    </a:lnTo>
                    <a:lnTo>
                      <a:pt x="104" y="992"/>
                    </a:lnTo>
                    <a:lnTo>
                      <a:pt x="100" y="1015"/>
                    </a:lnTo>
                    <a:lnTo>
                      <a:pt x="92" y="1039"/>
                    </a:lnTo>
                    <a:lnTo>
                      <a:pt x="86" y="1067"/>
                    </a:lnTo>
                    <a:lnTo>
                      <a:pt x="82" y="1093"/>
                    </a:lnTo>
                    <a:lnTo>
                      <a:pt x="88" y="1119"/>
                    </a:lnTo>
                    <a:lnTo>
                      <a:pt x="98" y="1147"/>
                    </a:lnTo>
                    <a:lnTo>
                      <a:pt x="112" y="1180"/>
                    </a:lnTo>
                    <a:lnTo>
                      <a:pt x="126" y="1210"/>
                    </a:lnTo>
                    <a:lnTo>
                      <a:pt x="142" y="1229"/>
                    </a:lnTo>
                    <a:lnTo>
                      <a:pt x="152" y="1234"/>
                    </a:lnTo>
                    <a:lnTo>
                      <a:pt x="162" y="1236"/>
                    </a:lnTo>
                    <a:lnTo>
                      <a:pt x="173" y="1241"/>
                    </a:lnTo>
                    <a:lnTo>
                      <a:pt x="183" y="1241"/>
                    </a:lnTo>
                    <a:lnTo>
                      <a:pt x="195" y="1243"/>
                    </a:lnTo>
                    <a:lnTo>
                      <a:pt x="203" y="1243"/>
                    </a:lnTo>
                    <a:lnTo>
                      <a:pt x="211" y="1241"/>
                    </a:lnTo>
                    <a:lnTo>
                      <a:pt x="217" y="1239"/>
                    </a:lnTo>
                    <a:lnTo>
                      <a:pt x="217" y="1229"/>
                    </a:lnTo>
                    <a:lnTo>
                      <a:pt x="211" y="1225"/>
                    </a:lnTo>
                    <a:lnTo>
                      <a:pt x="205" y="1217"/>
                    </a:lnTo>
                    <a:lnTo>
                      <a:pt x="197" y="1206"/>
                    </a:lnTo>
                    <a:lnTo>
                      <a:pt x="189" y="1192"/>
                    </a:lnTo>
                    <a:lnTo>
                      <a:pt x="183" y="1173"/>
                    </a:lnTo>
                    <a:lnTo>
                      <a:pt x="179" y="1147"/>
                    </a:lnTo>
                    <a:lnTo>
                      <a:pt x="181" y="1112"/>
                    </a:lnTo>
                    <a:lnTo>
                      <a:pt x="189" y="1079"/>
                    </a:lnTo>
                    <a:lnTo>
                      <a:pt x="199" y="1058"/>
                    </a:lnTo>
                    <a:lnTo>
                      <a:pt x="213" y="1041"/>
                    </a:lnTo>
                    <a:lnTo>
                      <a:pt x="229" y="1025"/>
                    </a:lnTo>
                    <a:lnTo>
                      <a:pt x="245" y="1006"/>
                    </a:lnTo>
                    <a:lnTo>
                      <a:pt x="255" y="982"/>
                    </a:lnTo>
                    <a:lnTo>
                      <a:pt x="263" y="957"/>
                    </a:lnTo>
                    <a:lnTo>
                      <a:pt x="271" y="933"/>
                    </a:lnTo>
                    <a:lnTo>
                      <a:pt x="281" y="914"/>
                    </a:lnTo>
                    <a:lnTo>
                      <a:pt x="293" y="905"/>
                    </a:lnTo>
                    <a:lnTo>
                      <a:pt x="307" y="898"/>
                    </a:lnTo>
                    <a:lnTo>
                      <a:pt x="321" y="889"/>
                    </a:lnTo>
                    <a:lnTo>
                      <a:pt x="334" y="877"/>
                    </a:lnTo>
                    <a:lnTo>
                      <a:pt x="346" y="858"/>
                    </a:lnTo>
                    <a:lnTo>
                      <a:pt x="356" y="842"/>
                    </a:lnTo>
                    <a:lnTo>
                      <a:pt x="366" y="827"/>
                    </a:lnTo>
                    <a:lnTo>
                      <a:pt x="376" y="813"/>
                    </a:lnTo>
                    <a:lnTo>
                      <a:pt x="386" y="799"/>
                    </a:lnTo>
                    <a:lnTo>
                      <a:pt x="394" y="785"/>
                    </a:lnTo>
                    <a:lnTo>
                      <a:pt x="404" y="769"/>
                    </a:lnTo>
                    <a:lnTo>
                      <a:pt x="412" y="755"/>
                    </a:lnTo>
                    <a:lnTo>
                      <a:pt x="416" y="743"/>
                    </a:lnTo>
                    <a:lnTo>
                      <a:pt x="422" y="731"/>
                    </a:lnTo>
                    <a:lnTo>
                      <a:pt x="430" y="719"/>
                    </a:lnTo>
                    <a:lnTo>
                      <a:pt x="434" y="703"/>
                    </a:lnTo>
                    <a:lnTo>
                      <a:pt x="432" y="684"/>
                    </a:lnTo>
                    <a:lnTo>
                      <a:pt x="430" y="668"/>
                    </a:lnTo>
                    <a:lnTo>
                      <a:pt x="434" y="656"/>
                    </a:lnTo>
                    <a:lnTo>
                      <a:pt x="444" y="651"/>
                    </a:lnTo>
                    <a:lnTo>
                      <a:pt x="456" y="649"/>
                    </a:lnTo>
                    <a:lnTo>
                      <a:pt x="466" y="649"/>
                    </a:lnTo>
                    <a:lnTo>
                      <a:pt x="478" y="644"/>
                    </a:lnTo>
                    <a:lnTo>
                      <a:pt x="490" y="639"/>
                    </a:lnTo>
                    <a:lnTo>
                      <a:pt x="505" y="632"/>
                    </a:lnTo>
                    <a:lnTo>
                      <a:pt x="519" y="625"/>
                    </a:lnTo>
                    <a:lnTo>
                      <a:pt x="533" y="623"/>
                    </a:lnTo>
                    <a:lnTo>
                      <a:pt x="545" y="621"/>
                    </a:lnTo>
                    <a:lnTo>
                      <a:pt x="555" y="611"/>
                    </a:lnTo>
                    <a:lnTo>
                      <a:pt x="563" y="599"/>
                    </a:lnTo>
                    <a:lnTo>
                      <a:pt x="571" y="588"/>
                    </a:lnTo>
                    <a:lnTo>
                      <a:pt x="579" y="567"/>
                    </a:lnTo>
                    <a:lnTo>
                      <a:pt x="589" y="534"/>
                    </a:lnTo>
                    <a:lnTo>
                      <a:pt x="599" y="498"/>
                    </a:lnTo>
                    <a:lnTo>
                      <a:pt x="607" y="470"/>
                    </a:lnTo>
                    <a:lnTo>
                      <a:pt x="611" y="447"/>
                    </a:lnTo>
                    <a:lnTo>
                      <a:pt x="617" y="421"/>
                    </a:lnTo>
                    <a:lnTo>
                      <a:pt x="621" y="397"/>
                    </a:lnTo>
                    <a:lnTo>
                      <a:pt x="625" y="379"/>
                    </a:lnTo>
                    <a:lnTo>
                      <a:pt x="627" y="360"/>
                    </a:lnTo>
                    <a:lnTo>
                      <a:pt x="625" y="336"/>
                    </a:lnTo>
                    <a:lnTo>
                      <a:pt x="619" y="313"/>
                    </a:lnTo>
                    <a:lnTo>
                      <a:pt x="613" y="301"/>
                    </a:lnTo>
                    <a:lnTo>
                      <a:pt x="607" y="299"/>
                    </a:lnTo>
                    <a:lnTo>
                      <a:pt x="599" y="294"/>
                    </a:lnTo>
                    <a:lnTo>
                      <a:pt x="589" y="292"/>
                    </a:lnTo>
                    <a:lnTo>
                      <a:pt x="579" y="287"/>
                    </a:lnTo>
                    <a:lnTo>
                      <a:pt x="571" y="282"/>
                    </a:lnTo>
                    <a:lnTo>
                      <a:pt x="561" y="275"/>
                    </a:lnTo>
                    <a:lnTo>
                      <a:pt x="555" y="268"/>
                    </a:lnTo>
                    <a:lnTo>
                      <a:pt x="551" y="261"/>
                    </a:lnTo>
                    <a:lnTo>
                      <a:pt x="545" y="247"/>
                    </a:lnTo>
                    <a:lnTo>
                      <a:pt x="537" y="235"/>
                    </a:lnTo>
                    <a:lnTo>
                      <a:pt x="527" y="228"/>
                    </a:lnTo>
                    <a:lnTo>
                      <a:pt x="517" y="226"/>
                    </a:lnTo>
                    <a:lnTo>
                      <a:pt x="511" y="226"/>
                    </a:lnTo>
                    <a:lnTo>
                      <a:pt x="503" y="226"/>
                    </a:lnTo>
                    <a:lnTo>
                      <a:pt x="495" y="226"/>
                    </a:lnTo>
                    <a:lnTo>
                      <a:pt x="484" y="226"/>
                    </a:lnTo>
                    <a:lnTo>
                      <a:pt x="474" y="224"/>
                    </a:lnTo>
                    <a:lnTo>
                      <a:pt x="466" y="219"/>
                    </a:lnTo>
                    <a:lnTo>
                      <a:pt x="460" y="214"/>
                    </a:lnTo>
                    <a:lnTo>
                      <a:pt x="454" y="207"/>
                    </a:lnTo>
                    <a:lnTo>
                      <a:pt x="444" y="188"/>
                    </a:lnTo>
                    <a:lnTo>
                      <a:pt x="430" y="162"/>
                    </a:lnTo>
                    <a:lnTo>
                      <a:pt x="418" y="141"/>
                    </a:lnTo>
                    <a:lnTo>
                      <a:pt x="406" y="127"/>
                    </a:lnTo>
                    <a:lnTo>
                      <a:pt x="398" y="120"/>
                    </a:lnTo>
                    <a:lnTo>
                      <a:pt x="384" y="108"/>
                    </a:lnTo>
                    <a:lnTo>
                      <a:pt x="366" y="94"/>
                    </a:lnTo>
                    <a:lnTo>
                      <a:pt x="344" y="78"/>
                    </a:lnTo>
                    <a:lnTo>
                      <a:pt x="319" y="64"/>
                    </a:lnTo>
                    <a:lnTo>
                      <a:pt x="295" y="50"/>
                    </a:lnTo>
                    <a:lnTo>
                      <a:pt x="271" y="40"/>
                    </a:lnTo>
                    <a:lnTo>
                      <a:pt x="249" y="36"/>
                    </a:lnTo>
                    <a:lnTo>
                      <a:pt x="229" y="33"/>
                    </a:lnTo>
                    <a:lnTo>
                      <a:pt x="213" y="31"/>
                    </a:lnTo>
                    <a:lnTo>
                      <a:pt x="197" y="29"/>
                    </a:lnTo>
                    <a:lnTo>
                      <a:pt x="185" y="26"/>
                    </a:lnTo>
                    <a:lnTo>
                      <a:pt x="173" y="26"/>
                    </a:lnTo>
                    <a:lnTo>
                      <a:pt x="162" y="24"/>
                    </a:lnTo>
                    <a:lnTo>
                      <a:pt x="156" y="24"/>
                    </a:lnTo>
                    <a:lnTo>
                      <a:pt x="150" y="26"/>
                    </a:lnTo>
                    <a:lnTo>
                      <a:pt x="142" y="26"/>
                    </a:lnTo>
                    <a:lnTo>
                      <a:pt x="134" y="21"/>
                    </a:lnTo>
                    <a:lnTo>
                      <a:pt x="126" y="14"/>
                    </a:lnTo>
                    <a:lnTo>
                      <a:pt x="120" y="7"/>
                    </a:lnTo>
                    <a:lnTo>
                      <a:pt x="112" y="3"/>
                    </a:lnTo>
                    <a:lnTo>
                      <a:pt x="104" y="0"/>
                    </a:lnTo>
                    <a:lnTo>
                      <a:pt x="94" y="5"/>
                    </a:lnTo>
                    <a:lnTo>
                      <a:pt x="86" y="10"/>
                    </a:lnTo>
                    <a:lnTo>
                      <a:pt x="78" y="19"/>
                    </a:lnTo>
                    <a:lnTo>
                      <a:pt x="68" y="33"/>
                    </a:lnTo>
                    <a:lnTo>
                      <a:pt x="60" y="45"/>
                    </a:lnTo>
                    <a:lnTo>
                      <a:pt x="50" y="54"/>
                    </a:lnTo>
                    <a:lnTo>
                      <a:pt x="46" y="57"/>
                    </a:lnTo>
                    <a:lnTo>
                      <a:pt x="38" y="61"/>
                    </a:lnTo>
                    <a:lnTo>
                      <a:pt x="28" y="71"/>
                    </a:lnTo>
                    <a:lnTo>
                      <a:pt x="20" y="80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8" name=""/>
              <p:cNvSpPr/>
              <p:nvPr/>
            </p:nvSpPr>
            <p:spPr>
              <a:xfrm>
                <a:off x="152280" y="2238120"/>
                <a:ext cx="2687400" cy="2208240"/>
              </a:xfrm>
              <a:custGeom>
                <a:avLst/>
                <a:gdLst/>
                <a:ahLst/>
                <a:rect l="l" t="t" r="r" b="b"/>
                <a:pathLst>
                  <a:path w="1590" h="1391">
                    <a:moveTo>
                      <a:pt x="1161" y="1011"/>
                    </a:moveTo>
                    <a:lnTo>
                      <a:pt x="1147" y="1013"/>
                    </a:lnTo>
                    <a:lnTo>
                      <a:pt x="1135" y="1006"/>
                    </a:lnTo>
                    <a:lnTo>
                      <a:pt x="1123" y="1001"/>
                    </a:lnTo>
                    <a:lnTo>
                      <a:pt x="1109" y="1008"/>
                    </a:lnTo>
                    <a:lnTo>
                      <a:pt x="1095" y="1022"/>
                    </a:lnTo>
                    <a:lnTo>
                      <a:pt x="1087" y="1029"/>
                    </a:lnTo>
                    <a:lnTo>
                      <a:pt x="1077" y="1034"/>
                    </a:lnTo>
                    <a:lnTo>
                      <a:pt x="1065" y="1036"/>
                    </a:lnTo>
                    <a:lnTo>
                      <a:pt x="1057" y="1036"/>
                    </a:lnTo>
                    <a:lnTo>
                      <a:pt x="1046" y="1036"/>
                    </a:lnTo>
                    <a:lnTo>
                      <a:pt x="1036" y="1036"/>
                    </a:lnTo>
                    <a:lnTo>
                      <a:pt x="1026" y="1036"/>
                    </a:lnTo>
                    <a:lnTo>
                      <a:pt x="1018" y="1043"/>
                    </a:lnTo>
                    <a:lnTo>
                      <a:pt x="1010" y="1053"/>
                    </a:lnTo>
                    <a:lnTo>
                      <a:pt x="1002" y="1069"/>
                    </a:lnTo>
                    <a:lnTo>
                      <a:pt x="998" y="1093"/>
                    </a:lnTo>
                    <a:lnTo>
                      <a:pt x="996" y="1119"/>
                    </a:lnTo>
                    <a:lnTo>
                      <a:pt x="998" y="1140"/>
                    </a:lnTo>
                    <a:lnTo>
                      <a:pt x="1006" y="1156"/>
                    </a:lnTo>
                    <a:lnTo>
                      <a:pt x="1014" y="1170"/>
                    </a:lnTo>
                    <a:lnTo>
                      <a:pt x="1024" y="1182"/>
                    </a:lnTo>
                    <a:lnTo>
                      <a:pt x="1034" y="1192"/>
                    </a:lnTo>
                    <a:lnTo>
                      <a:pt x="1044" y="1196"/>
                    </a:lnTo>
                    <a:lnTo>
                      <a:pt x="1053" y="1201"/>
                    </a:lnTo>
                    <a:lnTo>
                      <a:pt x="1061" y="1201"/>
                    </a:lnTo>
                    <a:lnTo>
                      <a:pt x="1069" y="1199"/>
                    </a:lnTo>
                    <a:lnTo>
                      <a:pt x="1077" y="1194"/>
                    </a:lnTo>
                    <a:lnTo>
                      <a:pt x="1087" y="1187"/>
                    </a:lnTo>
                    <a:lnTo>
                      <a:pt x="1095" y="1180"/>
                    </a:lnTo>
                    <a:lnTo>
                      <a:pt x="1103" y="1170"/>
                    </a:lnTo>
                    <a:lnTo>
                      <a:pt x="1111" y="1163"/>
                    </a:lnTo>
                    <a:lnTo>
                      <a:pt x="1119" y="1154"/>
                    </a:lnTo>
                    <a:lnTo>
                      <a:pt x="1131" y="1152"/>
                    </a:lnTo>
                    <a:lnTo>
                      <a:pt x="1137" y="1168"/>
                    </a:lnTo>
                    <a:lnTo>
                      <a:pt x="1137" y="1192"/>
                    </a:lnTo>
                    <a:lnTo>
                      <a:pt x="1131" y="1213"/>
                    </a:lnTo>
                    <a:lnTo>
                      <a:pt x="1125" y="1227"/>
                    </a:lnTo>
                    <a:lnTo>
                      <a:pt x="1129" y="1234"/>
                    </a:lnTo>
                    <a:lnTo>
                      <a:pt x="1137" y="1241"/>
                    </a:lnTo>
                    <a:lnTo>
                      <a:pt x="1149" y="1243"/>
                    </a:lnTo>
                    <a:lnTo>
                      <a:pt x="1161" y="1248"/>
                    </a:lnTo>
                    <a:lnTo>
                      <a:pt x="1173" y="1257"/>
                    </a:lnTo>
                    <a:lnTo>
                      <a:pt x="1185" y="1274"/>
                    </a:lnTo>
                    <a:lnTo>
                      <a:pt x="1191" y="1297"/>
                    </a:lnTo>
                    <a:lnTo>
                      <a:pt x="1193" y="1318"/>
                    </a:lnTo>
                    <a:lnTo>
                      <a:pt x="1195" y="1332"/>
                    </a:lnTo>
                    <a:lnTo>
                      <a:pt x="1197" y="1347"/>
                    </a:lnTo>
                    <a:lnTo>
                      <a:pt x="1203" y="1356"/>
                    </a:lnTo>
                    <a:lnTo>
                      <a:pt x="1211" y="1361"/>
                    </a:lnTo>
                    <a:lnTo>
                      <a:pt x="1224" y="1365"/>
                    </a:lnTo>
                    <a:lnTo>
                      <a:pt x="1236" y="1368"/>
                    </a:lnTo>
                    <a:lnTo>
                      <a:pt x="1246" y="1370"/>
                    </a:lnTo>
                    <a:lnTo>
                      <a:pt x="1254" y="1370"/>
                    </a:lnTo>
                    <a:lnTo>
                      <a:pt x="1258" y="1368"/>
                    </a:lnTo>
                    <a:lnTo>
                      <a:pt x="1260" y="1368"/>
                    </a:lnTo>
                    <a:lnTo>
                      <a:pt x="1260" y="1370"/>
                    </a:lnTo>
                    <a:lnTo>
                      <a:pt x="1258" y="1375"/>
                    </a:lnTo>
                    <a:lnTo>
                      <a:pt x="1254" y="1382"/>
                    </a:lnTo>
                    <a:lnTo>
                      <a:pt x="1248" y="1389"/>
                    </a:lnTo>
                    <a:lnTo>
                      <a:pt x="1240" y="1391"/>
                    </a:lnTo>
                    <a:lnTo>
                      <a:pt x="1234" y="1391"/>
                    </a:lnTo>
                    <a:lnTo>
                      <a:pt x="1224" y="1389"/>
                    </a:lnTo>
                    <a:lnTo>
                      <a:pt x="1215" y="1389"/>
                    </a:lnTo>
                    <a:lnTo>
                      <a:pt x="1205" y="1384"/>
                    </a:lnTo>
                    <a:lnTo>
                      <a:pt x="1195" y="1382"/>
                    </a:lnTo>
                    <a:lnTo>
                      <a:pt x="1185" y="1379"/>
                    </a:lnTo>
                    <a:lnTo>
                      <a:pt x="1179" y="1375"/>
                    </a:lnTo>
                    <a:lnTo>
                      <a:pt x="1175" y="1372"/>
                    </a:lnTo>
                    <a:lnTo>
                      <a:pt x="1169" y="1368"/>
                    </a:lnTo>
                    <a:lnTo>
                      <a:pt x="1159" y="1361"/>
                    </a:lnTo>
                    <a:lnTo>
                      <a:pt x="1147" y="1351"/>
                    </a:lnTo>
                    <a:lnTo>
                      <a:pt x="1133" y="1340"/>
                    </a:lnTo>
                    <a:lnTo>
                      <a:pt x="1121" y="1328"/>
                    </a:lnTo>
                    <a:lnTo>
                      <a:pt x="1113" y="1318"/>
                    </a:lnTo>
                    <a:lnTo>
                      <a:pt x="1107" y="1309"/>
                    </a:lnTo>
                    <a:lnTo>
                      <a:pt x="1101" y="1302"/>
                    </a:lnTo>
                    <a:lnTo>
                      <a:pt x="1095" y="1295"/>
                    </a:lnTo>
                    <a:lnTo>
                      <a:pt x="1087" y="1288"/>
                    </a:lnTo>
                    <a:lnTo>
                      <a:pt x="1075" y="1281"/>
                    </a:lnTo>
                    <a:lnTo>
                      <a:pt x="1059" y="1274"/>
                    </a:lnTo>
                    <a:lnTo>
                      <a:pt x="1046" y="1269"/>
                    </a:lnTo>
                    <a:lnTo>
                      <a:pt x="1032" y="1262"/>
                    </a:lnTo>
                    <a:lnTo>
                      <a:pt x="1020" y="1257"/>
                    </a:lnTo>
                    <a:lnTo>
                      <a:pt x="1008" y="1250"/>
                    </a:lnTo>
                    <a:lnTo>
                      <a:pt x="996" y="1246"/>
                    </a:lnTo>
                    <a:lnTo>
                      <a:pt x="986" y="1241"/>
                    </a:lnTo>
                    <a:lnTo>
                      <a:pt x="976" y="1236"/>
                    </a:lnTo>
                    <a:lnTo>
                      <a:pt x="966" y="1231"/>
                    </a:lnTo>
                    <a:lnTo>
                      <a:pt x="956" y="1227"/>
                    </a:lnTo>
                    <a:lnTo>
                      <a:pt x="946" y="1217"/>
                    </a:lnTo>
                    <a:lnTo>
                      <a:pt x="936" y="1206"/>
                    </a:lnTo>
                    <a:lnTo>
                      <a:pt x="926" y="1194"/>
                    </a:lnTo>
                    <a:lnTo>
                      <a:pt x="918" y="1182"/>
                    </a:lnTo>
                    <a:lnTo>
                      <a:pt x="910" y="1170"/>
                    </a:lnTo>
                    <a:lnTo>
                      <a:pt x="902" y="1161"/>
                    </a:lnTo>
                    <a:lnTo>
                      <a:pt x="898" y="1156"/>
                    </a:lnTo>
                    <a:lnTo>
                      <a:pt x="890" y="1147"/>
                    </a:lnTo>
                    <a:lnTo>
                      <a:pt x="879" y="1133"/>
                    </a:lnTo>
                    <a:lnTo>
                      <a:pt x="869" y="1121"/>
                    </a:lnTo>
                    <a:lnTo>
                      <a:pt x="855" y="1114"/>
                    </a:lnTo>
                    <a:lnTo>
                      <a:pt x="845" y="1112"/>
                    </a:lnTo>
                    <a:lnTo>
                      <a:pt x="835" y="1109"/>
                    </a:lnTo>
                    <a:lnTo>
                      <a:pt x="823" y="1105"/>
                    </a:lnTo>
                    <a:lnTo>
                      <a:pt x="811" y="1100"/>
                    </a:lnTo>
                    <a:lnTo>
                      <a:pt x="799" y="1093"/>
                    </a:lnTo>
                    <a:lnTo>
                      <a:pt x="787" y="1083"/>
                    </a:lnTo>
                    <a:lnTo>
                      <a:pt x="777" y="1076"/>
                    </a:lnTo>
                    <a:lnTo>
                      <a:pt x="767" y="1065"/>
                    </a:lnTo>
                    <a:lnTo>
                      <a:pt x="749" y="1043"/>
                    </a:lnTo>
                    <a:lnTo>
                      <a:pt x="733" y="1022"/>
                    </a:lnTo>
                    <a:lnTo>
                      <a:pt x="720" y="1001"/>
                    </a:lnTo>
                    <a:lnTo>
                      <a:pt x="714" y="982"/>
                    </a:lnTo>
                    <a:lnTo>
                      <a:pt x="708" y="964"/>
                    </a:lnTo>
                    <a:lnTo>
                      <a:pt x="704" y="945"/>
                    </a:lnTo>
                    <a:lnTo>
                      <a:pt x="698" y="926"/>
                    </a:lnTo>
                    <a:lnTo>
                      <a:pt x="692" y="910"/>
                    </a:lnTo>
                    <a:lnTo>
                      <a:pt x="688" y="902"/>
                    </a:lnTo>
                    <a:lnTo>
                      <a:pt x="682" y="893"/>
                    </a:lnTo>
                    <a:lnTo>
                      <a:pt x="672" y="884"/>
                    </a:lnTo>
                    <a:lnTo>
                      <a:pt x="662" y="872"/>
                    </a:lnTo>
                    <a:lnTo>
                      <a:pt x="652" y="863"/>
                    </a:lnTo>
                    <a:lnTo>
                      <a:pt x="640" y="848"/>
                    </a:lnTo>
                    <a:lnTo>
                      <a:pt x="632" y="837"/>
                    </a:lnTo>
                    <a:lnTo>
                      <a:pt x="624" y="823"/>
                    </a:lnTo>
                    <a:lnTo>
                      <a:pt x="618" y="792"/>
                    </a:lnTo>
                    <a:lnTo>
                      <a:pt x="618" y="759"/>
                    </a:lnTo>
                    <a:lnTo>
                      <a:pt x="624" y="731"/>
                    </a:lnTo>
                    <a:lnTo>
                      <a:pt x="630" y="712"/>
                    </a:lnTo>
                    <a:lnTo>
                      <a:pt x="632" y="691"/>
                    </a:lnTo>
                    <a:lnTo>
                      <a:pt x="632" y="663"/>
                    </a:lnTo>
                    <a:lnTo>
                      <a:pt x="630" y="630"/>
                    </a:lnTo>
                    <a:lnTo>
                      <a:pt x="624" y="599"/>
                    </a:lnTo>
                    <a:lnTo>
                      <a:pt x="616" y="578"/>
                    </a:lnTo>
                    <a:lnTo>
                      <a:pt x="610" y="564"/>
                    </a:lnTo>
                    <a:lnTo>
                      <a:pt x="600" y="555"/>
                    </a:lnTo>
                    <a:lnTo>
                      <a:pt x="586" y="543"/>
                    </a:lnTo>
                    <a:lnTo>
                      <a:pt x="574" y="529"/>
                    </a:lnTo>
                    <a:lnTo>
                      <a:pt x="566" y="515"/>
                    </a:lnTo>
                    <a:lnTo>
                      <a:pt x="560" y="501"/>
                    </a:lnTo>
                    <a:lnTo>
                      <a:pt x="556" y="482"/>
                    </a:lnTo>
                    <a:lnTo>
                      <a:pt x="547" y="465"/>
                    </a:lnTo>
                    <a:lnTo>
                      <a:pt x="535" y="451"/>
                    </a:lnTo>
                    <a:lnTo>
                      <a:pt x="521" y="444"/>
                    </a:lnTo>
                    <a:lnTo>
                      <a:pt x="507" y="444"/>
                    </a:lnTo>
                    <a:lnTo>
                      <a:pt x="501" y="447"/>
                    </a:lnTo>
                    <a:lnTo>
                      <a:pt x="491" y="444"/>
                    </a:lnTo>
                    <a:lnTo>
                      <a:pt x="483" y="442"/>
                    </a:lnTo>
                    <a:lnTo>
                      <a:pt x="473" y="435"/>
                    </a:lnTo>
                    <a:lnTo>
                      <a:pt x="461" y="430"/>
                    </a:lnTo>
                    <a:lnTo>
                      <a:pt x="451" y="426"/>
                    </a:lnTo>
                    <a:lnTo>
                      <a:pt x="441" y="418"/>
                    </a:lnTo>
                    <a:lnTo>
                      <a:pt x="433" y="414"/>
                    </a:lnTo>
                    <a:lnTo>
                      <a:pt x="419" y="407"/>
                    </a:lnTo>
                    <a:lnTo>
                      <a:pt x="409" y="400"/>
                    </a:lnTo>
                    <a:lnTo>
                      <a:pt x="399" y="393"/>
                    </a:lnTo>
                    <a:lnTo>
                      <a:pt x="384" y="388"/>
                    </a:lnTo>
                    <a:lnTo>
                      <a:pt x="376" y="388"/>
                    </a:lnTo>
                    <a:lnTo>
                      <a:pt x="368" y="386"/>
                    </a:lnTo>
                    <a:lnTo>
                      <a:pt x="360" y="388"/>
                    </a:lnTo>
                    <a:lnTo>
                      <a:pt x="350" y="388"/>
                    </a:lnTo>
                    <a:lnTo>
                      <a:pt x="340" y="388"/>
                    </a:lnTo>
                    <a:lnTo>
                      <a:pt x="330" y="386"/>
                    </a:lnTo>
                    <a:lnTo>
                      <a:pt x="320" y="381"/>
                    </a:lnTo>
                    <a:lnTo>
                      <a:pt x="310" y="376"/>
                    </a:lnTo>
                    <a:lnTo>
                      <a:pt x="300" y="369"/>
                    </a:lnTo>
                    <a:lnTo>
                      <a:pt x="292" y="364"/>
                    </a:lnTo>
                    <a:lnTo>
                      <a:pt x="282" y="362"/>
                    </a:lnTo>
                    <a:lnTo>
                      <a:pt x="272" y="360"/>
                    </a:lnTo>
                    <a:lnTo>
                      <a:pt x="262" y="360"/>
                    </a:lnTo>
                    <a:lnTo>
                      <a:pt x="250" y="360"/>
                    </a:lnTo>
                    <a:lnTo>
                      <a:pt x="236" y="362"/>
                    </a:lnTo>
                    <a:lnTo>
                      <a:pt x="221" y="364"/>
                    </a:lnTo>
                    <a:lnTo>
                      <a:pt x="207" y="369"/>
                    </a:lnTo>
                    <a:lnTo>
                      <a:pt x="193" y="381"/>
                    </a:lnTo>
                    <a:lnTo>
                      <a:pt x="183" y="395"/>
                    </a:lnTo>
                    <a:lnTo>
                      <a:pt x="171" y="409"/>
                    </a:lnTo>
                    <a:lnTo>
                      <a:pt x="161" y="423"/>
                    </a:lnTo>
                    <a:lnTo>
                      <a:pt x="149" y="435"/>
                    </a:lnTo>
                    <a:lnTo>
                      <a:pt x="137" y="444"/>
                    </a:lnTo>
                    <a:lnTo>
                      <a:pt x="123" y="444"/>
                    </a:lnTo>
                    <a:lnTo>
                      <a:pt x="109" y="437"/>
                    </a:lnTo>
                    <a:lnTo>
                      <a:pt x="101" y="428"/>
                    </a:lnTo>
                    <a:lnTo>
                      <a:pt x="95" y="418"/>
                    </a:lnTo>
                    <a:lnTo>
                      <a:pt x="83" y="407"/>
                    </a:lnTo>
                    <a:lnTo>
                      <a:pt x="71" y="393"/>
                    </a:lnTo>
                    <a:lnTo>
                      <a:pt x="65" y="369"/>
                    </a:lnTo>
                    <a:lnTo>
                      <a:pt x="65" y="339"/>
                    </a:lnTo>
                    <a:lnTo>
                      <a:pt x="73" y="303"/>
                    </a:lnTo>
                    <a:lnTo>
                      <a:pt x="77" y="285"/>
                    </a:lnTo>
                    <a:lnTo>
                      <a:pt x="75" y="270"/>
                    </a:lnTo>
                    <a:lnTo>
                      <a:pt x="69" y="263"/>
                    </a:lnTo>
                    <a:lnTo>
                      <a:pt x="58" y="259"/>
                    </a:lnTo>
                    <a:lnTo>
                      <a:pt x="48" y="256"/>
                    </a:lnTo>
                    <a:lnTo>
                      <a:pt x="34" y="252"/>
                    </a:lnTo>
                    <a:lnTo>
                      <a:pt x="20" y="247"/>
                    </a:lnTo>
                    <a:lnTo>
                      <a:pt x="8" y="240"/>
                    </a:lnTo>
                    <a:lnTo>
                      <a:pt x="0" y="228"/>
                    </a:lnTo>
                    <a:lnTo>
                      <a:pt x="0" y="212"/>
                    </a:lnTo>
                    <a:lnTo>
                      <a:pt x="6" y="193"/>
                    </a:lnTo>
                    <a:lnTo>
                      <a:pt x="16" y="172"/>
                    </a:lnTo>
                    <a:lnTo>
                      <a:pt x="30" y="153"/>
                    </a:lnTo>
                    <a:lnTo>
                      <a:pt x="44" y="132"/>
                    </a:lnTo>
                    <a:lnTo>
                      <a:pt x="58" y="115"/>
                    </a:lnTo>
                    <a:lnTo>
                      <a:pt x="73" y="104"/>
                    </a:lnTo>
                    <a:lnTo>
                      <a:pt x="85" y="94"/>
                    </a:lnTo>
                    <a:lnTo>
                      <a:pt x="95" y="82"/>
                    </a:lnTo>
                    <a:lnTo>
                      <a:pt x="107" y="71"/>
                    </a:lnTo>
                    <a:lnTo>
                      <a:pt x="121" y="61"/>
                    </a:lnTo>
                    <a:lnTo>
                      <a:pt x="141" y="54"/>
                    </a:lnTo>
                    <a:lnTo>
                      <a:pt x="167" y="50"/>
                    </a:lnTo>
                    <a:lnTo>
                      <a:pt x="199" y="50"/>
                    </a:lnTo>
                    <a:lnTo>
                      <a:pt x="242" y="54"/>
                    </a:lnTo>
                    <a:lnTo>
                      <a:pt x="262" y="68"/>
                    </a:lnTo>
                    <a:lnTo>
                      <a:pt x="278" y="78"/>
                    </a:lnTo>
                    <a:lnTo>
                      <a:pt x="292" y="85"/>
                    </a:lnTo>
                    <a:lnTo>
                      <a:pt x="304" y="90"/>
                    </a:lnTo>
                    <a:lnTo>
                      <a:pt x="314" y="92"/>
                    </a:lnTo>
                    <a:lnTo>
                      <a:pt x="324" y="97"/>
                    </a:lnTo>
                    <a:lnTo>
                      <a:pt x="334" y="99"/>
                    </a:lnTo>
                    <a:lnTo>
                      <a:pt x="342" y="101"/>
                    </a:lnTo>
                    <a:lnTo>
                      <a:pt x="354" y="106"/>
                    </a:lnTo>
                    <a:lnTo>
                      <a:pt x="370" y="108"/>
                    </a:lnTo>
                    <a:lnTo>
                      <a:pt x="391" y="111"/>
                    </a:lnTo>
                    <a:lnTo>
                      <a:pt x="413" y="115"/>
                    </a:lnTo>
                    <a:lnTo>
                      <a:pt x="433" y="118"/>
                    </a:lnTo>
                    <a:lnTo>
                      <a:pt x="453" y="118"/>
                    </a:lnTo>
                    <a:lnTo>
                      <a:pt x="471" y="118"/>
                    </a:lnTo>
                    <a:lnTo>
                      <a:pt x="483" y="118"/>
                    </a:lnTo>
                    <a:lnTo>
                      <a:pt x="495" y="115"/>
                    </a:lnTo>
                    <a:lnTo>
                      <a:pt x="511" y="115"/>
                    </a:lnTo>
                    <a:lnTo>
                      <a:pt x="529" y="115"/>
                    </a:lnTo>
                    <a:lnTo>
                      <a:pt x="549" y="115"/>
                    </a:lnTo>
                    <a:lnTo>
                      <a:pt x="570" y="115"/>
                    </a:lnTo>
                    <a:lnTo>
                      <a:pt x="588" y="118"/>
                    </a:lnTo>
                    <a:lnTo>
                      <a:pt x="604" y="118"/>
                    </a:lnTo>
                    <a:lnTo>
                      <a:pt x="614" y="118"/>
                    </a:lnTo>
                    <a:lnTo>
                      <a:pt x="622" y="118"/>
                    </a:lnTo>
                    <a:lnTo>
                      <a:pt x="632" y="120"/>
                    </a:lnTo>
                    <a:lnTo>
                      <a:pt x="644" y="122"/>
                    </a:lnTo>
                    <a:lnTo>
                      <a:pt x="656" y="125"/>
                    </a:lnTo>
                    <a:lnTo>
                      <a:pt x="668" y="127"/>
                    </a:lnTo>
                    <a:lnTo>
                      <a:pt x="680" y="132"/>
                    </a:lnTo>
                    <a:lnTo>
                      <a:pt x="692" y="134"/>
                    </a:lnTo>
                    <a:lnTo>
                      <a:pt x="702" y="139"/>
                    </a:lnTo>
                    <a:lnTo>
                      <a:pt x="716" y="144"/>
                    </a:lnTo>
                    <a:lnTo>
                      <a:pt x="733" y="148"/>
                    </a:lnTo>
                    <a:lnTo>
                      <a:pt x="755" y="153"/>
                    </a:lnTo>
                    <a:lnTo>
                      <a:pt x="777" y="155"/>
                    </a:lnTo>
                    <a:lnTo>
                      <a:pt x="799" y="160"/>
                    </a:lnTo>
                    <a:lnTo>
                      <a:pt x="819" y="165"/>
                    </a:lnTo>
                    <a:lnTo>
                      <a:pt x="837" y="167"/>
                    </a:lnTo>
                    <a:lnTo>
                      <a:pt x="849" y="167"/>
                    </a:lnTo>
                    <a:lnTo>
                      <a:pt x="861" y="167"/>
                    </a:lnTo>
                    <a:lnTo>
                      <a:pt x="879" y="167"/>
                    </a:lnTo>
                    <a:lnTo>
                      <a:pt x="900" y="165"/>
                    </a:lnTo>
                    <a:lnTo>
                      <a:pt x="924" y="162"/>
                    </a:lnTo>
                    <a:lnTo>
                      <a:pt x="946" y="160"/>
                    </a:lnTo>
                    <a:lnTo>
                      <a:pt x="968" y="155"/>
                    </a:lnTo>
                    <a:lnTo>
                      <a:pt x="986" y="151"/>
                    </a:lnTo>
                    <a:lnTo>
                      <a:pt x="1002" y="144"/>
                    </a:lnTo>
                    <a:lnTo>
                      <a:pt x="1022" y="132"/>
                    </a:lnTo>
                    <a:lnTo>
                      <a:pt x="1034" y="122"/>
                    </a:lnTo>
                    <a:lnTo>
                      <a:pt x="1038" y="113"/>
                    </a:lnTo>
                    <a:lnTo>
                      <a:pt x="1040" y="104"/>
                    </a:lnTo>
                    <a:lnTo>
                      <a:pt x="1036" y="94"/>
                    </a:lnTo>
                    <a:lnTo>
                      <a:pt x="1026" y="80"/>
                    </a:lnTo>
                    <a:lnTo>
                      <a:pt x="1016" y="68"/>
                    </a:lnTo>
                    <a:lnTo>
                      <a:pt x="1008" y="59"/>
                    </a:lnTo>
                    <a:lnTo>
                      <a:pt x="1006" y="47"/>
                    </a:lnTo>
                    <a:lnTo>
                      <a:pt x="1010" y="33"/>
                    </a:lnTo>
                    <a:lnTo>
                      <a:pt x="1018" y="19"/>
                    </a:lnTo>
                    <a:lnTo>
                      <a:pt x="1026" y="5"/>
                    </a:lnTo>
                    <a:lnTo>
                      <a:pt x="1038" y="0"/>
                    </a:lnTo>
                    <a:lnTo>
                      <a:pt x="1050" y="3"/>
                    </a:lnTo>
                    <a:lnTo>
                      <a:pt x="1067" y="10"/>
                    </a:lnTo>
                    <a:lnTo>
                      <a:pt x="1081" y="17"/>
                    </a:lnTo>
                    <a:lnTo>
                      <a:pt x="1089" y="26"/>
                    </a:lnTo>
                    <a:lnTo>
                      <a:pt x="1091" y="40"/>
                    </a:lnTo>
                    <a:lnTo>
                      <a:pt x="1091" y="54"/>
                    </a:lnTo>
                    <a:lnTo>
                      <a:pt x="1091" y="66"/>
                    </a:lnTo>
                    <a:lnTo>
                      <a:pt x="1095" y="78"/>
                    </a:lnTo>
                    <a:lnTo>
                      <a:pt x="1105" y="94"/>
                    </a:lnTo>
                    <a:lnTo>
                      <a:pt x="1119" y="104"/>
                    </a:lnTo>
                    <a:lnTo>
                      <a:pt x="1137" y="108"/>
                    </a:lnTo>
                    <a:lnTo>
                      <a:pt x="1147" y="108"/>
                    </a:lnTo>
                    <a:lnTo>
                      <a:pt x="1157" y="108"/>
                    </a:lnTo>
                    <a:lnTo>
                      <a:pt x="1167" y="111"/>
                    </a:lnTo>
                    <a:lnTo>
                      <a:pt x="1177" y="113"/>
                    </a:lnTo>
                    <a:lnTo>
                      <a:pt x="1187" y="118"/>
                    </a:lnTo>
                    <a:lnTo>
                      <a:pt x="1197" y="120"/>
                    </a:lnTo>
                    <a:lnTo>
                      <a:pt x="1207" y="122"/>
                    </a:lnTo>
                    <a:lnTo>
                      <a:pt x="1218" y="125"/>
                    </a:lnTo>
                    <a:lnTo>
                      <a:pt x="1234" y="127"/>
                    </a:lnTo>
                    <a:lnTo>
                      <a:pt x="1242" y="132"/>
                    </a:lnTo>
                    <a:lnTo>
                      <a:pt x="1242" y="141"/>
                    </a:lnTo>
                    <a:lnTo>
                      <a:pt x="1240" y="153"/>
                    </a:lnTo>
                    <a:lnTo>
                      <a:pt x="1236" y="160"/>
                    </a:lnTo>
                    <a:lnTo>
                      <a:pt x="1232" y="167"/>
                    </a:lnTo>
                    <a:lnTo>
                      <a:pt x="1224" y="172"/>
                    </a:lnTo>
                    <a:lnTo>
                      <a:pt x="1215" y="174"/>
                    </a:lnTo>
                    <a:lnTo>
                      <a:pt x="1205" y="176"/>
                    </a:lnTo>
                    <a:lnTo>
                      <a:pt x="1195" y="179"/>
                    </a:lnTo>
                    <a:lnTo>
                      <a:pt x="1185" y="179"/>
                    </a:lnTo>
                    <a:lnTo>
                      <a:pt x="1175" y="181"/>
                    </a:lnTo>
                    <a:lnTo>
                      <a:pt x="1157" y="188"/>
                    </a:lnTo>
                    <a:lnTo>
                      <a:pt x="1143" y="195"/>
                    </a:lnTo>
                    <a:lnTo>
                      <a:pt x="1129" y="207"/>
                    </a:lnTo>
                    <a:lnTo>
                      <a:pt x="1117" y="219"/>
                    </a:lnTo>
                    <a:lnTo>
                      <a:pt x="1105" y="233"/>
                    </a:lnTo>
                    <a:lnTo>
                      <a:pt x="1091" y="249"/>
                    </a:lnTo>
                    <a:lnTo>
                      <a:pt x="1075" y="268"/>
                    </a:lnTo>
                    <a:lnTo>
                      <a:pt x="1061" y="294"/>
                    </a:lnTo>
                    <a:lnTo>
                      <a:pt x="1053" y="327"/>
                    </a:lnTo>
                    <a:lnTo>
                      <a:pt x="1053" y="369"/>
                    </a:lnTo>
                    <a:lnTo>
                      <a:pt x="1057" y="407"/>
                    </a:lnTo>
                    <a:lnTo>
                      <a:pt x="1061" y="433"/>
                    </a:lnTo>
                    <a:lnTo>
                      <a:pt x="1067" y="444"/>
                    </a:lnTo>
                    <a:lnTo>
                      <a:pt x="1075" y="447"/>
                    </a:lnTo>
                    <a:lnTo>
                      <a:pt x="1085" y="444"/>
                    </a:lnTo>
                    <a:lnTo>
                      <a:pt x="1095" y="444"/>
                    </a:lnTo>
                    <a:lnTo>
                      <a:pt x="1107" y="447"/>
                    </a:lnTo>
                    <a:lnTo>
                      <a:pt x="1121" y="449"/>
                    </a:lnTo>
                    <a:lnTo>
                      <a:pt x="1133" y="456"/>
                    </a:lnTo>
                    <a:lnTo>
                      <a:pt x="1145" y="463"/>
                    </a:lnTo>
                    <a:lnTo>
                      <a:pt x="1157" y="468"/>
                    </a:lnTo>
                    <a:lnTo>
                      <a:pt x="1167" y="473"/>
                    </a:lnTo>
                    <a:lnTo>
                      <a:pt x="1175" y="475"/>
                    </a:lnTo>
                    <a:lnTo>
                      <a:pt x="1185" y="475"/>
                    </a:lnTo>
                    <a:lnTo>
                      <a:pt x="1195" y="475"/>
                    </a:lnTo>
                    <a:lnTo>
                      <a:pt x="1203" y="480"/>
                    </a:lnTo>
                    <a:lnTo>
                      <a:pt x="1209" y="487"/>
                    </a:lnTo>
                    <a:lnTo>
                      <a:pt x="1211" y="498"/>
                    </a:lnTo>
                    <a:lnTo>
                      <a:pt x="1215" y="510"/>
                    </a:lnTo>
                    <a:lnTo>
                      <a:pt x="1222" y="517"/>
                    </a:lnTo>
                    <a:lnTo>
                      <a:pt x="1230" y="522"/>
                    </a:lnTo>
                    <a:lnTo>
                      <a:pt x="1240" y="524"/>
                    </a:lnTo>
                    <a:lnTo>
                      <a:pt x="1246" y="517"/>
                    </a:lnTo>
                    <a:lnTo>
                      <a:pt x="1248" y="498"/>
                    </a:lnTo>
                    <a:lnTo>
                      <a:pt x="1248" y="477"/>
                    </a:lnTo>
                    <a:lnTo>
                      <a:pt x="1244" y="456"/>
                    </a:lnTo>
                    <a:lnTo>
                      <a:pt x="1246" y="444"/>
                    </a:lnTo>
                    <a:lnTo>
                      <a:pt x="1256" y="435"/>
                    </a:lnTo>
                    <a:lnTo>
                      <a:pt x="1272" y="430"/>
                    </a:lnTo>
                    <a:lnTo>
                      <a:pt x="1286" y="423"/>
                    </a:lnTo>
                    <a:lnTo>
                      <a:pt x="1296" y="414"/>
                    </a:lnTo>
                    <a:lnTo>
                      <a:pt x="1294" y="397"/>
                    </a:lnTo>
                    <a:lnTo>
                      <a:pt x="1288" y="383"/>
                    </a:lnTo>
                    <a:lnTo>
                      <a:pt x="1276" y="371"/>
                    </a:lnTo>
                    <a:lnTo>
                      <a:pt x="1268" y="360"/>
                    </a:lnTo>
                    <a:lnTo>
                      <a:pt x="1264" y="346"/>
                    </a:lnTo>
                    <a:lnTo>
                      <a:pt x="1266" y="332"/>
                    </a:lnTo>
                    <a:lnTo>
                      <a:pt x="1270" y="315"/>
                    </a:lnTo>
                    <a:lnTo>
                      <a:pt x="1282" y="303"/>
                    </a:lnTo>
                    <a:lnTo>
                      <a:pt x="1298" y="299"/>
                    </a:lnTo>
                    <a:lnTo>
                      <a:pt x="1316" y="303"/>
                    </a:lnTo>
                    <a:lnTo>
                      <a:pt x="1326" y="313"/>
                    </a:lnTo>
                    <a:lnTo>
                      <a:pt x="1334" y="322"/>
                    </a:lnTo>
                    <a:lnTo>
                      <a:pt x="1346" y="332"/>
                    </a:lnTo>
                    <a:lnTo>
                      <a:pt x="1358" y="336"/>
                    </a:lnTo>
                    <a:lnTo>
                      <a:pt x="1368" y="343"/>
                    </a:lnTo>
                    <a:lnTo>
                      <a:pt x="1376" y="350"/>
                    </a:lnTo>
                    <a:lnTo>
                      <a:pt x="1385" y="360"/>
                    </a:lnTo>
                    <a:lnTo>
                      <a:pt x="1393" y="371"/>
                    </a:lnTo>
                    <a:lnTo>
                      <a:pt x="1401" y="381"/>
                    </a:lnTo>
                    <a:lnTo>
                      <a:pt x="1411" y="383"/>
                    </a:lnTo>
                    <a:lnTo>
                      <a:pt x="1421" y="374"/>
                    </a:lnTo>
                    <a:lnTo>
                      <a:pt x="1433" y="360"/>
                    </a:lnTo>
                    <a:lnTo>
                      <a:pt x="1441" y="346"/>
                    </a:lnTo>
                    <a:lnTo>
                      <a:pt x="1449" y="339"/>
                    </a:lnTo>
                    <a:lnTo>
                      <a:pt x="1463" y="343"/>
                    </a:lnTo>
                    <a:lnTo>
                      <a:pt x="1475" y="355"/>
                    </a:lnTo>
                    <a:lnTo>
                      <a:pt x="1483" y="374"/>
                    </a:lnTo>
                    <a:lnTo>
                      <a:pt x="1489" y="388"/>
                    </a:lnTo>
                    <a:lnTo>
                      <a:pt x="1497" y="402"/>
                    </a:lnTo>
                    <a:lnTo>
                      <a:pt x="1505" y="414"/>
                    </a:lnTo>
                    <a:lnTo>
                      <a:pt x="1517" y="430"/>
                    </a:lnTo>
                    <a:lnTo>
                      <a:pt x="1529" y="447"/>
                    </a:lnTo>
                    <a:lnTo>
                      <a:pt x="1535" y="458"/>
                    </a:lnTo>
                    <a:lnTo>
                      <a:pt x="1539" y="470"/>
                    </a:lnTo>
                    <a:lnTo>
                      <a:pt x="1541" y="482"/>
                    </a:lnTo>
                    <a:lnTo>
                      <a:pt x="1545" y="491"/>
                    </a:lnTo>
                    <a:lnTo>
                      <a:pt x="1556" y="494"/>
                    </a:lnTo>
                    <a:lnTo>
                      <a:pt x="1568" y="491"/>
                    </a:lnTo>
                    <a:lnTo>
                      <a:pt x="1578" y="489"/>
                    </a:lnTo>
                    <a:lnTo>
                      <a:pt x="1586" y="491"/>
                    </a:lnTo>
                    <a:lnTo>
                      <a:pt x="1590" y="501"/>
                    </a:lnTo>
                    <a:lnTo>
                      <a:pt x="1588" y="520"/>
                    </a:lnTo>
                    <a:lnTo>
                      <a:pt x="1582" y="541"/>
                    </a:lnTo>
                    <a:lnTo>
                      <a:pt x="1572" y="557"/>
                    </a:lnTo>
                    <a:lnTo>
                      <a:pt x="1562" y="564"/>
                    </a:lnTo>
                    <a:lnTo>
                      <a:pt x="1550" y="566"/>
                    </a:lnTo>
                    <a:lnTo>
                      <a:pt x="1535" y="569"/>
                    </a:lnTo>
                    <a:lnTo>
                      <a:pt x="1523" y="571"/>
                    </a:lnTo>
                    <a:lnTo>
                      <a:pt x="1513" y="574"/>
                    </a:lnTo>
                    <a:lnTo>
                      <a:pt x="1503" y="576"/>
                    </a:lnTo>
                    <a:lnTo>
                      <a:pt x="1495" y="581"/>
                    </a:lnTo>
                    <a:lnTo>
                      <a:pt x="1491" y="592"/>
                    </a:lnTo>
                    <a:lnTo>
                      <a:pt x="1491" y="609"/>
                    </a:lnTo>
                    <a:lnTo>
                      <a:pt x="1493" y="628"/>
                    </a:lnTo>
                    <a:lnTo>
                      <a:pt x="1495" y="646"/>
                    </a:lnTo>
                    <a:lnTo>
                      <a:pt x="1491" y="663"/>
                    </a:lnTo>
                    <a:lnTo>
                      <a:pt x="1477" y="679"/>
                    </a:lnTo>
                    <a:lnTo>
                      <a:pt x="1459" y="691"/>
                    </a:lnTo>
                    <a:lnTo>
                      <a:pt x="1443" y="698"/>
                    </a:lnTo>
                    <a:lnTo>
                      <a:pt x="1431" y="705"/>
                    </a:lnTo>
                    <a:lnTo>
                      <a:pt x="1419" y="717"/>
                    </a:lnTo>
                    <a:lnTo>
                      <a:pt x="1407" y="731"/>
                    </a:lnTo>
                    <a:lnTo>
                      <a:pt x="1401" y="747"/>
                    </a:lnTo>
                    <a:lnTo>
                      <a:pt x="1395" y="762"/>
                    </a:lnTo>
                    <a:lnTo>
                      <a:pt x="1389" y="773"/>
                    </a:lnTo>
                    <a:lnTo>
                      <a:pt x="1378" y="780"/>
                    </a:lnTo>
                    <a:lnTo>
                      <a:pt x="1368" y="792"/>
                    </a:lnTo>
                    <a:lnTo>
                      <a:pt x="1358" y="801"/>
                    </a:lnTo>
                    <a:lnTo>
                      <a:pt x="1350" y="804"/>
                    </a:lnTo>
                    <a:lnTo>
                      <a:pt x="1340" y="806"/>
                    </a:lnTo>
                    <a:lnTo>
                      <a:pt x="1328" y="813"/>
                    </a:lnTo>
                    <a:lnTo>
                      <a:pt x="1320" y="823"/>
                    </a:lnTo>
                    <a:lnTo>
                      <a:pt x="1320" y="832"/>
                    </a:lnTo>
                    <a:lnTo>
                      <a:pt x="1320" y="841"/>
                    </a:lnTo>
                    <a:lnTo>
                      <a:pt x="1318" y="853"/>
                    </a:lnTo>
                    <a:lnTo>
                      <a:pt x="1314" y="867"/>
                    </a:lnTo>
                    <a:lnTo>
                      <a:pt x="1312" y="881"/>
                    </a:lnTo>
                    <a:lnTo>
                      <a:pt x="1308" y="898"/>
                    </a:lnTo>
                    <a:lnTo>
                      <a:pt x="1302" y="912"/>
                    </a:lnTo>
                    <a:lnTo>
                      <a:pt x="1298" y="924"/>
                    </a:lnTo>
                    <a:lnTo>
                      <a:pt x="1298" y="933"/>
                    </a:lnTo>
                    <a:lnTo>
                      <a:pt x="1296" y="940"/>
                    </a:lnTo>
                    <a:lnTo>
                      <a:pt x="1286" y="942"/>
                    </a:lnTo>
                    <a:lnTo>
                      <a:pt x="1274" y="945"/>
                    </a:lnTo>
                    <a:lnTo>
                      <a:pt x="1266" y="947"/>
                    </a:lnTo>
                    <a:lnTo>
                      <a:pt x="1260" y="954"/>
                    </a:lnTo>
                    <a:lnTo>
                      <a:pt x="1254" y="971"/>
                    </a:lnTo>
                    <a:lnTo>
                      <a:pt x="1256" y="1001"/>
                    </a:lnTo>
                    <a:lnTo>
                      <a:pt x="1262" y="1039"/>
                    </a:lnTo>
                    <a:lnTo>
                      <a:pt x="1264" y="1074"/>
                    </a:lnTo>
                    <a:lnTo>
                      <a:pt x="1254" y="1088"/>
                    </a:lnTo>
                    <a:lnTo>
                      <a:pt x="1242" y="1086"/>
                    </a:lnTo>
                    <a:lnTo>
                      <a:pt x="1232" y="1081"/>
                    </a:lnTo>
                    <a:lnTo>
                      <a:pt x="1226" y="1072"/>
                    </a:lnTo>
                    <a:lnTo>
                      <a:pt x="1220" y="1060"/>
                    </a:lnTo>
                    <a:lnTo>
                      <a:pt x="1213" y="1046"/>
                    </a:lnTo>
                    <a:lnTo>
                      <a:pt x="1209" y="1029"/>
                    </a:lnTo>
                    <a:lnTo>
                      <a:pt x="1205" y="1015"/>
                    </a:lnTo>
                    <a:lnTo>
                      <a:pt x="1203" y="1011"/>
                    </a:lnTo>
                    <a:lnTo>
                      <a:pt x="1199" y="1011"/>
                    </a:lnTo>
                    <a:lnTo>
                      <a:pt x="1187" y="1008"/>
                    </a:lnTo>
                    <a:lnTo>
                      <a:pt x="1173" y="1008"/>
                    </a:lnTo>
                    <a:lnTo>
                      <a:pt x="1161" y="1011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9" name=""/>
              <p:cNvSpPr/>
              <p:nvPr/>
            </p:nvSpPr>
            <p:spPr>
              <a:xfrm>
                <a:off x="2081160" y="2149560"/>
                <a:ext cx="651960" cy="563400"/>
              </a:xfrm>
              <a:custGeom>
                <a:avLst/>
                <a:gdLst/>
                <a:ahLst/>
                <a:rect l="l" t="t" r="r" b="b"/>
                <a:pathLst>
                  <a:path w="386" h="355">
                    <a:moveTo>
                      <a:pt x="18" y="9"/>
                    </a:moveTo>
                    <a:lnTo>
                      <a:pt x="26" y="5"/>
                    </a:lnTo>
                    <a:lnTo>
                      <a:pt x="36" y="0"/>
                    </a:lnTo>
                    <a:lnTo>
                      <a:pt x="46" y="0"/>
                    </a:lnTo>
                    <a:lnTo>
                      <a:pt x="56" y="0"/>
                    </a:lnTo>
                    <a:lnTo>
                      <a:pt x="66" y="2"/>
                    </a:lnTo>
                    <a:lnTo>
                      <a:pt x="77" y="5"/>
                    </a:lnTo>
                    <a:lnTo>
                      <a:pt x="87" y="7"/>
                    </a:lnTo>
                    <a:lnTo>
                      <a:pt x="99" y="12"/>
                    </a:lnTo>
                    <a:lnTo>
                      <a:pt x="111" y="16"/>
                    </a:lnTo>
                    <a:lnTo>
                      <a:pt x="123" y="21"/>
                    </a:lnTo>
                    <a:lnTo>
                      <a:pt x="137" y="26"/>
                    </a:lnTo>
                    <a:lnTo>
                      <a:pt x="151" y="30"/>
                    </a:lnTo>
                    <a:lnTo>
                      <a:pt x="163" y="37"/>
                    </a:lnTo>
                    <a:lnTo>
                      <a:pt x="175" y="42"/>
                    </a:lnTo>
                    <a:lnTo>
                      <a:pt x="187" y="47"/>
                    </a:lnTo>
                    <a:lnTo>
                      <a:pt x="195" y="49"/>
                    </a:lnTo>
                    <a:lnTo>
                      <a:pt x="205" y="52"/>
                    </a:lnTo>
                    <a:lnTo>
                      <a:pt x="219" y="56"/>
                    </a:lnTo>
                    <a:lnTo>
                      <a:pt x="233" y="61"/>
                    </a:lnTo>
                    <a:lnTo>
                      <a:pt x="250" y="68"/>
                    </a:lnTo>
                    <a:lnTo>
                      <a:pt x="266" y="77"/>
                    </a:lnTo>
                    <a:lnTo>
                      <a:pt x="282" y="84"/>
                    </a:lnTo>
                    <a:lnTo>
                      <a:pt x="294" y="96"/>
                    </a:lnTo>
                    <a:lnTo>
                      <a:pt x="304" y="106"/>
                    </a:lnTo>
                    <a:lnTo>
                      <a:pt x="318" y="131"/>
                    </a:lnTo>
                    <a:lnTo>
                      <a:pt x="330" y="167"/>
                    </a:lnTo>
                    <a:lnTo>
                      <a:pt x="340" y="197"/>
                    </a:lnTo>
                    <a:lnTo>
                      <a:pt x="350" y="214"/>
                    </a:lnTo>
                    <a:lnTo>
                      <a:pt x="360" y="223"/>
                    </a:lnTo>
                    <a:lnTo>
                      <a:pt x="368" y="240"/>
                    </a:lnTo>
                    <a:lnTo>
                      <a:pt x="372" y="258"/>
                    </a:lnTo>
                    <a:lnTo>
                      <a:pt x="374" y="277"/>
                    </a:lnTo>
                    <a:lnTo>
                      <a:pt x="374" y="294"/>
                    </a:lnTo>
                    <a:lnTo>
                      <a:pt x="378" y="308"/>
                    </a:lnTo>
                    <a:lnTo>
                      <a:pt x="382" y="319"/>
                    </a:lnTo>
                    <a:lnTo>
                      <a:pt x="386" y="331"/>
                    </a:lnTo>
                    <a:lnTo>
                      <a:pt x="384" y="338"/>
                    </a:lnTo>
                    <a:lnTo>
                      <a:pt x="376" y="345"/>
                    </a:lnTo>
                    <a:lnTo>
                      <a:pt x="366" y="350"/>
                    </a:lnTo>
                    <a:lnTo>
                      <a:pt x="352" y="352"/>
                    </a:lnTo>
                    <a:lnTo>
                      <a:pt x="338" y="355"/>
                    </a:lnTo>
                    <a:lnTo>
                      <a:pt x="324" y="352"/>
                    </a:lnTo>
                    <a:lnTo>
                      <a:pt x="310" y="345"/>
                    </a:lnTo>
                    <a:lnTo>
                      <a:pt x="300" y="336"/>
                    </a:lnTo>
                    <a:lnTo>
                      <a:pt x="290" y="324"/>
                    </a:lnTo>
                    <a:lnTo>
                      <a:pt x="280" y="312"/>
                    </a:lnTo>
                    <a:lnTo>
                      <a:pt x="268" y="303"/>
                    </a:lnTo>
                    <a:lnTo>
                      <a:pt x="256" y="294"/>
                    </a:lnTo>
                    <a:lnTo>
                      <a:pt x="244" y="286"/>
                    </a:lnTo>
                    <a:lnTo>
                      <a:pt x="231" y="279"/>
                    </a:lnTo>
                    <a:lnTo>
                      <a:pt x="219" y="277"/>
                    </a:lnTo>
                    <a:lnTo>
                      <a:pt x="209" y="275"/>
                    </a:lnTo>
                    <a:lnTo>
                      <a:pt x="189" y="270"/>
                    </a:lnTo>
                    <a:lnTo>
                      <a:pt x="171" y="256"/>
                    </a:lnTo>
                    <a:lnTo>
                      <a:pt x="161" y="242"/>
                    </a:lnTo>
                    <a:lnTo>
                      <a:pt x="161" y="225"/>
                    </a:lnTo>
                    <a:lnTo>
                      <a:pt x="165" y="221"/>
                    </a:lnTo>
                    <a:lnTo>
                      <a:pt x="173" y="216"/>
                    </a:lnTo>
                    <a:lnTo>
                      <a:pt x="181" y="214"/>
                    </a:lnTo>
                    <a:lnTo>
                      <a:pt x="191" y="214"/>
                    </a:lnTo>
                    <a:lnTo>
                      <a:pt x="199" y="211"/>
                    </a:lnTo>
                    <a:lnTo>
                      <a:pt x="209" y="211"/>
                    </a:lnTo>
                    <a:lnTo>
                      <a:pt x="217" y="211"/>
                    </a:lnTo>
                    <a:lnTo>
                      <a:pt x="225" y="209"/>
                    </a:lnTo>
                    <a:lnTo>
                      <a:pt x="229" y="197"/>
                    </a:lnTo>
                    <a:lnTo>
                      <a:pt x="221" y="178"/>
                    </a:lnTo>
                    <a:lnTo>
                      <a:pt x="207" y="160"/>
                    </a:lnTo>
                    <a:lnTo>
                      <a:pt x="193" y="146"/>
                    </a:lnTo>
                    <a:lnTo>
                      <a:pt x="185" y="141"/>
                    </a:lnTo>
                    <a:lnTo>
                      <a:pt x="171" y="138"/>
                    </a:lnTo>
                    <a:lnTo>
                      <a:pt x="155" y="131"/>
                    </a:lnTo>
                    <a:lnTo>
                      <a:pt x="137" y="127"/>
                    </a:lnTo>
                    <a:lnTo>
                      <a:pt x="117" y="122"/>
                    </a:lnTo>
                    <a:lnTo>
                      <a:pt x="99" y="117"/>
                    </a:lnTo>
                    <a:lnTo>
                      <a:pt x="83" y="113"/>
                    </a:lnTo>
                    <a:lnTo>
                      <a:pt x="68" y="108"/>
                    </a:lnTo>
                    <a:lnTo>
                      <a:pt x="56" y="101"/>
                    </a:lnTo>
                    <a:lnTo>
                      <a:pt x="42" y="94"/>
                    </a:lnTo>
                    <a:lnTo>
                      <a:pt x="26" y="82"/>
                    </a:lnTo>
                    <a:lnTo>
                      <a:pt x="14" y="68"/>
                    </a:lnTo>
                    <a:lnTo>
                      <a:pt x="4" y="54"/>
                    </a:lnTo>
                    <a:lnTo>
                      <a:pt x="0" y="40"/>
                    </a:lnTo>
                    <a:lnTo>
                      <a:pt x="4" y="23"/>
                    </a:lnTo>
                    <a:lnTo>
                      <a:pt x="18" y="9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0" name=""/>
              <p:cNvSpPr/>
              <p:nvPr/>
            </p:nvSpPr>
            <p:spPr>
              <a:xfrm>
                <a:off x="2492640" y="1503360"/>
                <a:ext cx="1327680" cy="1204920"/>
              </a:xfrm>
              <a:custGeom>
                <a:avLst/>
                <a:gdLst/>
                <a:ahLst/>
                <a:rect l="l" t="t" r="r" b="b"/>
                <a:pathLst>
                  <a:path w="786" h="759">
                    <a:moveTo>
                      <a:pt x="181" y="106"/>
                    </a:moveTo>
                    <a:lnTo>
                      <a:pt x="171" y="108"/>
                    </a:lnTo>
                    <a:lnTo>
                      <a:pt x="162" y="111"/>
                    </a:lnTo>
                    <a:lnTo>
                      <a:pt x="154" y="108"/>
                    </a:lnTo>
                    <a:lnTo>
                      <a:pt x="146" y="108"/>
                    </a:lnTo>
                    <a:lnTo>
                      <a:pt x="138" y="108"/>
                    </a:lnTo>
                    <a:lnTo>
                      <a:pt x="130" y="111"/>
                    </a:lnTo>
                    <a:lnTo>
                      <a:pt x="120" y="118"/>
                    </a:lnTo>
                    <a:lnTo>
                      <a:pt x="110" y="127"/>
                    </a:lnTo>
                    <a:lnTo>
                      <a:pt x="94" y="153"/>
                    </a:lnTo>
                    <a:lnTo>
                      <a:pt x="84" y="174"/>
                    </a:lnTo>
                    <a:lnTo>
                      <a:pt x="74" y="193"/>
                    </a:lnTo>
                    <a:lnTo>
                      <a:pt x="60" y="207"/>
                    </a:lnTo>
                    <a:lnTo>
                      <a:pt x="50" y="214"/>
                    </a:lnTo>
                    <a:lnTo>
                      <a:pt x="40" y="219"/>
                    </a:lnTo>
                    <a:lnTo>
                      <a:pt x="28" y="226"/>
                    </a:lnTo>
                    <a:lnTo>
                      <a:pt x="18" y="233"/>
                    </a:lnTo>
                    <a:lnTo>
                      <a:pt x="8" y="240"/>
                    </a:lnTo>
                    <a:lnTo>
                      <a:pt x="2" y="247"/>
                    </a:lnTo>
                    <a:lnTo>
                      <a:pt x="0" y="254"/>
                    </a:lnTo>
                    <a:lnTo>
                      <a:pt x="2" y="261"/>
                    </a:lnTo>
                    <a:lnTo>
                      <a:pt x="12" y="271"/>
                    </a:lnTo>
                    <a:lnTo>
                      <a:pt x="20" y="275"/>
                    </a:lnTo>
                    <a:lnTo>
                      <a:pt x="26" y="282"/>
                    </a:lnTo>
                    <a:lnTo>
                      <a:pt x="32" y="292"/>
                    </a:lnTo>
                    <a:lnTo>
                      <a:pt x="36" y="306"/>
                    </a:lnTo>
                    <a:lnTo>
                      <a:pt x="46" y="320"/>
                    </a:lnTo>
                    <a:lnTo>
                      <a:pt x="58" y="327"/>
                    </a:lnTo>
                    <a:lnTo>
                      <a:pt x="74" y="318"/>
                    </a:lnTo>
                    <a:lnTo>
                      <a:pt x="90" y="303"/>
                    </a:lnTo>
                    <a:lnTo>
                      <a:pt x="102" y="296"/>
                    </a:lnTo>
                    <a:lnTo>
                      <a:pt x="116" y="294"/>
                    </a:lnTo>
                    <a:lnTo>
                      <a:pt x="130" y="292"/>
                    </a:lnTo>
                    <a:lnTo>
                      <a:pt x="140" y="287"/>
                    </a:lnTo>
                    <a:lnTo>
                      <a:pt x="148" y="285"/>
                    </a:lnTo>
                    <a:lnTo>
                      <a:pt x="154" y="285"/>
                    </a:lnTo>
                    <a:lnTo>
                      <a:pt x="160" y="294"/>
                    </a:lnTo>
                    <a:lnTo>
                      <a:pt x="171" y="311"/>
                    </a:lnTo>
                    <a:lnTo>
                      <a:pt x="183" y="327"/>
                    </a:lnTo>
                    <a:lnTo>
                      <a:pt x="193" y="336"/>
                    </a:lnTo>
                    <a:lnTo>
                      <a:pt x="197" y="341"/>
                    </a:lnTo>
                    <a:lnTo>
                      <a:pt x="197" y="346"/>
                    </a:lnTo>
                    <a:lnTo>
                      <a:pt x="197" y="355"/>
                    </a:lnTo>
                    <a:lnTo>
                      <a:pt x="197" y="369"/>
                    </a:lnTo>
                    <a:lnTo>
                      <a:pt x="199" y="381"/>
                    </a:lnTo>
                    <a:lnTo>
                      <a:pt x="203" y="395"/>
                    </a:lnTo>
                    <a:lnTo>
                      <a:pt x="213" y="409"/>
                    </a:lnTo>
                    <a:lnTo>
                      <a:pt x="227" y="423"/>
                    </a:lnTo>
                    <a:lnTo>
                      <a:pt x="239" y="437"/>
                    </a:lnTo>
                    <a:lnTo>
                      <a:pt x="247" y="451"/>
                    </a:lnTo>
                    <a:lnTo>
                      <a:pt x="251" y="463"/>
                    </a:lnTo>
                    <a:lnTo>
                      <a:pt x="253" y="480"/>
                    </a:lnTo>
                    <a:lnTo>
                      <a:pt x="255" y="498"/>
                    </a:lnTo>
                    <a:lnTo>
                      <a:pt x="257" y="522"/>
                    </a:lnTo>
                    <a:lnTo>
                      <a:pt x="259" y="548"/>
                    </a:lnTo>
                    <a:lnTo>
                      <a:pt x="259" y="571"/>
                    </a:lnTo>
                    <a:lnTo>
                      <a:pt x="257" y="585"/>
                    </a:lnTo>
                    <a:lnTo>
                      <a:pt x="251" y="600"/>
                    </a:lnTo>
                    <a:lnTo>
                      <a:pt x="245" y="614"/>
                    </a:lnTo>
                    <a:lnTo>
                      <a:pt x="241" y="628"/>
                    </a:lnTo>
                    <a:lnTo>
                      <a:pt x="239" y="642"/>
                    </a:lnTo>
                    <a:lnTo>
                      <a:pt x="241" y="654"/>
                    </a:lnTo>
                    <a:lnTo>
                      <a:pt x="247" y="661"/>
                    </a:lnTo>
                    <a:lnTo>
                      <a:pt x="253" y="665"/>
                    </a:lnTo>
                    <a:lnTo>
                      <a:pt x="257" y="675"/>
                    </a:lnTo>
                    <a:lnTo>
                      <a:pt x="259" y="689"/>
                    </a:lnTo>
                    <a:lnTo>
                      <a:pt x="261" y="703"/>
                    </a:lnTo>
                    <a:lnTo>
                      <a:pt x="267" y="717"/>
                    </a:lnTo>
                    <a:lnTo>
                      <a:pt x="275" y="729"/>
                    </a:lnTo>
                    <a:lnTo>
                      <a:pt x="283" y="733"/>
                    </a:lnTo>
                    <a:lnTo>
                      <a:pt x="293" y="740"/>
                    </a:lnTo>
                    <a:lnTo>
                      <a:pt x="305" y="748"/>
                    </a:lnTo>
                    <a:lnTo>
                      <a:pt x="319" y="755"/>
                    </a:lnTo>
                    <a:lnTo>
                      <a:pt x="334" y="759"/>
                    </a:lnTo>
                    <a:lnTo>
                      <a:pt x="346" y="759"/>
                    </a:lnTo>
                    <a:lnTo>
                      <a:pt x="356" y="759"/>
                    </a:lnTo>
                    <a:lnTo>
                      <a:pt x="364" y="752"/>
                    </a:lnTo>
                    <a:lnTo>
                      <a:pt x="370" y="743"/>
                    </a:lnTo>
                    <a:lnTo>
                      <a:pt x="378" y="731"/>
                    </a:lnTo>
                    <a:lnTo>
                      <a:pt x="390" y="719"/>
                    </a:lnTo>
                    <a:lnTo>
                      <a:pt x="402" y="708"/>
                    </a:lnTo>
                    <a:lnTo>
                      <a:pt x="414" y="693"/>
                    </a:lnTo>
                    <a:lnTo>
                      <a:pt x="426" y="679"/>
                    </a:lnTo>
                    <a:lnTo>
                      <a:pt x="438" y="668"/>
                    </a:lnTo>
                    <a:lnTo>
                      <a:pt x="448" y="656"/>
                    </a:lnTo>
                    <a:lnTo>
                      <a:pt x="456" y="644"/>
                    </a:lnTo>
                    <a:lnTo>
                      <a:pt x="464" y="632"/>
                    </a:lnTo>
                    <a:lnTo>
                      <a:pt x="472" y="618"/>
                    </a:lnTo>
                    <a:lnTo>
                      <a:pt x="480" y="604"/>
                    </a:lnTo>
                    <a:lnTo>
                      <a:pt x="488" y="590"/>
                    </a:lnTo>
                    <a:lnTo>
                      <a:pt x="497" y="578"/>
                    </a:lnTo>
                    <a:lnTo>
                      <a:pt x="507" y="569"/>
                    </a:lnTo>
                    <a:lnTo>
                      <a:pt x="517" y="564"/>
                    </a:lnTo>
                    <a:lnTo>
                      <a:pt x="527" y="562"/>
                    </a:lnTo>
                    <a:lnTo>
                      <a:pt x="539" y="560"/>
                    </a:lnTo>
                    <a:lnTo>
                      <a:pt x="549" y="557"/>
                    </a:lnTo>
                    <a:lnTo>
                      <a:pt x="559" y="555"/>
                    </a:lnTo>
                    <a:lnTo>
                      <a:pt x="567" y="553"/>
                    </a:lnTo>
                    <a:lnTo>
                      <a:pt x="577" y="548"/>
                    </a:lnTo>
                    <a:lnTo>
                      <a:pt x="585" y="543"/>
                    </a:lnTo>
                    <a:lnTo>
                      <a:pt x="591" y="538"/>
                    </a:lnTo>
                    <a:lnTo>
                      <a:pt x="603" y="529"/>
                    </a:lnTo>
                    <a:lnTo>
                      <a:pt x="613" y="522"/>
                    </a:lnTo>
                    <a:lnTo>
                      <a:pt x="621" y="515"/>
                    </a:lnTo>
                    <a:lnTo>
                      <a:pt x="633" y="508"/>
                    </a:lnTo>
                    <a:lnTo>
                      <a:pt x="643" y="498"/>
                    </a:lnTo>
                    <a:lnTo>
                      <a:pt x="651" y="487"/>
                    </a:lnTo>
                    <a:lnTo>
                      <a:pt x="657" y="477"/>
                    </a:lnTo>
                    <a:lnTo>
                      <a:pt x="657" y="468"/>
                    </a:lnTo>
                    <a:lnTo>
                      <a:pt x="653" y="461"/>
                    </a:lnTo>
                    <a:lnTo>
                      <a:pt x="645" y="454"/>
                    </a:lnTo>
                    <a:lnTo>
                      <a:pt x="637" y="447"/>
                    </a:lnTo>
                    <a:lnTo>
                      <a:pt x="631" y="444"/>
                    </a:lnTo>
                    <a:lnTo>
                      <a:pt x="623" y="442"/>
                    </a:lnTo>
                    <a:lnTo>
                      <a:pt x="611" y="437"/>
                    </a:lnTo>
                    <a:lnTo>
                      <a:pt x="603" y="433"/>
                    </a:lnTo>
                    <a:lnTo>
                      <a:pt x="603" y="421"/>
                    </a:lnTo>
                    <a:lnTo>
                      <a:pt x="609" y="407"/>
                    </a:lnTo>
                    <a:lnTo>
                      <a:pt x="615" y="393"/>
                    </a:lnTo>
                    <a:lnTo>
                      <a:pt x="621" y="386"/>
                    </a:lnTo>
                    <a:lnTo>
                      <a:pt x="631" y="388"/>
                    </a:lnTo>
                    <a:lnTo>
                      <a:pt x="643" y="393"/>
                    </a:lnTo>
                    <a:lnTo>
                      <a:pt x="659" y="395"/>
                    </a:lnTo>
                    <a:lnTo>
                      <a:pt x="672" y="397"/>
                    </a:lnTo>
                    <a:lnTo>
                      <a:pt x="678" y="397"/>
                    </a:lnTo>
                    <a:lnTo>
                      <a:pt x="678" y="397"/>
                    </a:lnTo>
                    <a:lnTo>
                      <a:pt x="680" y="395"/>
                    </a:lnTo>
                    <a:lnTo>
                      <a:pt x="684" y="388"/>
                    </a:lnTo>
                    <a:lnTo>
                      <a:pt x="686" y="376"/>
                    </a:lnTo>
                    <a:lnTo>
                      <a:pt x="690" y="357"/>
                    </a:lnTo>
                    <a:lnTo>
                      <a:pt x="694" y="339"/>
                    </a:lnTo>
                    <a:lnTo>
                      <a:pt x="696" y="322"/>
                    </a:lnTo>
                    <a:lnTo>
                      <a:pt x="694" y="308"/>
                    </a:lnTo>
                    <a:lnTo>
                      <a:pt x="692" y="292"/>
                    </a:lnTo>
                    <a:lnTo>
                      <a:pt x="688" y="273"/>
                    </a:lnTo>
                    <a:lnTo>
                      <a:pt x="688" y="249"/>
                    </a:lnTo>
                    <a:lnTo>
                      <a:pt x="692" y="224"/>
                    </a:lnTo>
                    <a:lnTo>
                      <a:pt x="700" y="202"/>
                    </a:lnTo>
                    <a:lnTo>
                      <a:pt x="706" y="186"/>
                    </a:lnTo>
                    <a:lnTo>
                      <a:pt x="714" y="174"/>
                    </a:lnTo>
                    <a:lnTo>
                      <a:pt x="724" y="162"/>
                    </a:lnTo>
                    <a:lnTo>
                      <a:pt x="730" y="155"/>
                    </a:lnTo>
                    <a:lnTo>
                      <a:pt x="738" y="148"/>
                    </a:lnTo>
                    <a:lnTo>
                      <a:pt x="746" y="141"/>
                    </a:lnTo>
                    <a:lnTo>
                      <a:pt x="756" y="134"/>
                    </a:lnTo>
                    <a:lnTo>
                      <a:pt x="764" y="127"/>
                    </a:lnTo>
                    <a:lnTo>
                      <a:pt x="772" y="120"/>
                    </a:lnTo>
                    <a:lnTo>
                      <a:pt x="780" y="111"/>
                    </a:lnTo>
                    <a:lnTo>
                      <a:pt x="784" y="104"/>
                    </a:lnTo>
                    <a:lnTo>
                      <a:pt x="786" y="90"/>
                    </a:lnTo>
                    <a:lnTo>
                      <a:pt x="780" y="83"/>
                    </a:lnTo>
                    <a:lnTo>
                      <a:pt x="770" y="83"/>
                    </a:lnTo>
                    <a:lnTo>
                      <a:pt x="758" y="85"/>
                    </a:lnTo>
                    <a:lnTo>
                      <a:pt x="746" y="85"/>
                    </a:lnTo>
                    <a:lnTo>
                      <a:pt x="732" y="83"/>
                    </a:lnTo>
                    <a:lnTo>
                      <a:pt x="718" y="80"/>
                    </a:lnTo>
                    <a:lnTo>
                      <a:pt x="708" y="78"/>
                    </a:lnTo>
                    <a:lnTo>
                      <a:pt x="698" y="78"/>
                    </a:lnTo>
                    <a:lnTo>
                      <a:pt x="690" y="78"/>
                    </a:lnTo>
                    <a:lnTo>
                      <a:pt x="684" y="85"/>
                    </a:lnTo>
                    <a:lnTo>
                      <a:pt x="678" y="94"/>
                    </a:lnTo>
                    <a:lnTo>
                      <a:pt x="674" y="99"/>
                    </a:lnTo>
                    <a:lnTo>
                      <a:pt x="668" y="101"/>
                    </a:lnTo>
                    <a:lnTo>
                      <a:pt x="659" y="104"/>
                    </a:lnTo>
                    <a:lnTo>
                      <a:pt x="651" y="106"/>
                    </a:lnTo>
                    <a:lnTo>
                      <a:pt x="641" y="106"/>
                    </a:lnTo>
                    <a:lnTo>
                      <a:pt x="633" y="106"/>
                    </a:lnTo>
                    <a:lnTo>
                      <a:pt x="623" y="106"/>
                    </a:lnTo>
                    <a:lnTo>
                      <a:pt x="615" y="106"/>
                    </a:lnTo>
                    <a:lnTo>
                      <a:pt x="599" y="104"/>
                    </a:lnTo>
                    <a:lnTo>
                      <a:pt x="583" y="101"/>
                    </a:lnTo>
                    <a:lnTo>
                      <a:pt x="569" y="99"/>
                    </a:lnTo>
                    <a:lnTo>
                      <a:pt x="557" y="99"/>
                    </a:lnTo>
                    <a:lnTo>
                      <a:pt x="551" y="99"/>
                    </a:lnTo>
                    <a:lnTo>
                      <a:pt x="555" y="97"/>
                    </a:lnTo>
                    <a:lnTo>
                      <a:pt x="565" y="92"/>
                    </a:lnTo>
                    <a:lnTo>
                      <a:pt x="577" y="80"/>
                    </a:lnTo>
                    <a:lnTo>
                      <a:pt x="589" y="68"/>
                    </a:lnTo>
                    <a:lnTo>
                      <a:pt x="601" y="61"/>
                    </a:lnTo>
                    <a:lnTo>
                      <a:pt x="613" y="59"/>
                    </a:lnTo>
                    <a:lnTo>
                      <a:pt x="625" y="57"/>
                    </a:lnTo>
                    <a:lnTo>
                      <a:pt x="639" y="57"/>
                    </a:lnTo>
                    <a:lnTo>
                      <a:pt x="657" y="59"/>
                    </a:lnTo>
                    <a:lnTo>
                      <a:pt x="672" y="64"/>
                    </a:lnTo>
                    <a:lnTo>
                      <a:pt x="678" y="64"/>
                    </a:lnTo>
                    <a:lnTo>
                      <a:pt x="668" y="45"/>
                    </a:lnTo>
                    <a:lnTo>
                      <a:pt x="653" y="26"/>
                    </a:lnTo>
                    <a:lnTo>
                      <a:pt x="639" y="14"/>
                    </a:lnTo>
                    <a:lnTo>
                      <a:pt x="627" y="7"/>
                    </a:lnTo>
                    <a:lnTo>
                      <a:pt x="621" y="5"/>
                    </a:lnTo>
                    <a:lnTo>
                      <a:pt x="611" y="5"/>
                    </a:lnTo>
                    <a:lnTo>
                      <a:pt x="601" y="3"/>
                    </a:lnTo>
                    <a:lnTo>
                      <a:pt x="589" y="0"/>
                    </a:lnTo>
                    <a:lnTo>
                      <a:pt x="577" y="0"/>
                    </a:lnTo>
                    <a:lnTo>
                      <a:pt x="563" y="0"/>
                    </a:lnTo>
                    <a:lnTo>
                      <a:pt x="549" y="0"/>
                    </a:lnTo>
                    <a:lnTo>
                      <a:pt x="535" y="3"/>
                    </a:lnTo>
                    <a:lnTo>
                      <a:pt x="521" y="5"/>
                    </a:lnTo>
                    <a:lnTo>
                      <a:pt x="507" y="7"/>
                    </a:lnTo>
                    <a:lnTo>
                      <a:pt x="490" y="7"/>
                    </a:lnTo>
                    <a:lnTo>
                      <a:pt x="476" y="7"/>
                    </a:lnTo>
                    <a:lnTo>
                      <a:pt x="462" y="10"/>
                    </a:lnTo>
                    <a:lnTo>
                      <a:pt x="450" y="10"/>
                    </a:lnTo>
                    <a:lnTo>
                      <a:pt x="440" y="10"/>
                    </a:lnTo>
                    <a:lnTo>
                      <a:pt x="432" y="12"/>
                    </a:lnTo>
                    <a:lnTo>
                      <a:pt x="418" y="19"/>
                    </a:lnTo>
                    <a:lnTo>
                      <a:pt x="406" y="26"/>
                    </a:lnTo>
                    <a:lnTo>
                      <a:pt x="394" y="33"/>
                    </a:lnTo>
                    <a:lnTo>
                      <a:pt x="382" y="36"/>
                    </a:lnTo>
                    <a:lnTo>
                      <a:pt x="372" y="36"/>
                    </a:lnTo>
                    <a:lnTo>
                      <a:pt x="366" y="38"/>
                    </a:lnTo>
                    <a:lnTo>
                      <a:pt x="360" y="43"/>
                    </a:lnTo>
                    <a:lnTo>
                      <a:pt x="350" y="47"/>
                    </a:lnTo>
                    <a:lnTo>
                      <a:pt x="344" y="54"/>
                    </a:lnTo>
                    <a:lnTo>
                      <a:pt x="346" y="61"/>
                    </a:lnTo>
                    <a:lnTo>
                      <a:pt x="352" y="73"/>
                    </a:lnTo>
                    <a:lnTo>
                      <a:pt x="356" y="85"/>
                    </a:lnTo>
                    <a:lnTo>
                      <a:pt x="354" y="92"/>
                    </a:lnTo>
                    <a:lnTo>
                      <a:pt x="346" y="92"/>
                    </a:lnTo>
                    <a:lnTo>
                      <a:pt x="334" y="92"/>
                    </a:lnTo>
                    <a:lnTo>
                      <a:pt x="319" y="94"/>
                    </a:lnTo>
                    <a:lnTo>
                      <a:pt x="305" y="99"/>
                    </a:lnTo>
                    <a:lnTo>
                      <a:pt x="295" y="99"/>
                    </a:lnTo>
                    <a:lnTo>
                      <a:pt x="285" y="99"/>
                    </a:lnTo>
                    <a:lnTo>
                      <a:pt x="277" y="97"/>
                    </a:lnTo>
                    <a:lnTo>
                      <a:pt x="267" y="97"/>
                    </a:lnTo>
                    <a:lnTo>
                      <a:pt x="253" y="99"/>
                    </a:lnTo>
                    <a:lnTo>
                      <a:pt x="241" y="101"/>
                    </a:lnTo>
                    <a:lnTo>
                      <a:pt x="235" y="104"/>
                    </a:lnTo>
                    <a:lnTo>
                      <a:pt x="229" y="104"/>
                    </a:lnTo>
                    <a:lnTo>
                      <a:pt x="215" y="101"/>
                    </a:lnTo>
                    <a:lnTo>
                      <a:pt x="197" y="101"/>
                    </a:lnTo>
                    <a:lnTo>
                      <a:pt x="181" y="106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1" name=""/>
              <p:cNvSpPr/>
              <p:nvPr/>
            </p:nvSpPr>
            <p:spPr>
              <a:xfrm>
                <a:off x="2026800" y="1582560"/>
                <a:ext cx="716760" cy="406440"/>
              </a:xfrm>
              <a:custGeom>
                <a:avLst/>
                <a:gdLst/>
                <a:ahLst/>
                <a:rect l="l" t="t" r="r" b="b"/>
                <a:pathLst>
                  <a:path w="424" h="256">
                    <a:moveTo>
                      <a:pt x="424" y="26"/>
                    </a:moveTo>
                    <a:lnTo>
                      <a:pt x="422" y="23"/>
                    </a:lnTo>
                    <a:lnTo>
                      <a:pt x="410" y="23"/>
                    </a:lnTo>
                    <a:lnTo>
                      <a:pt x="390" y="23"/>
                    </a:lnTo>
                    <a:lnTo>
                      <a:pt x="368" y="23"/>
                    </a:lnTo>
                    <a:lnTo>
                      <a:pt x="344" y="21"/>
                    </a:lnTo>
                    <a:lnTo>
                      <a:pt x="322" y="21"/>
                    </a:lnTo>
                    <a:lnTo>
                      <a:pt x="302" y="18"/>
                    </a:lnTo>
                    <a:lnTo>
                      <a:pt x="290" y="16"/>
                    </a:lnTo>
                    <a:lnTo>
                      <a:pt x="278" y="11"/>
                    </a:lnTo>
                    <a:lnTo>
                      <a:pt x="259" y="9"/>
                    </a:lnTo>
                    <a:lnTo>
                      <a:pt x="237" y="4"/>
                    </a:lnTo>
                    <a:lnTo>
                      <a:pt x="213" y="2"/>
                    </a:lnTo>
                    <a:lnTo>
                      <a:pt x="189" y="0"/>
                    </a:lnTo>
                    <a:lnTo>
                      <a:pt x="169" y="2"/>
                    </a:lnTo>
                    <a:lnTo>
                      <a:pt x="151" y="4"/>
                    </a:lnTo>
                    <a:lnTo>
                      <a:pt x="139" y="9"/>
                    </a:lnTo>
                    <a:lnTo>
                      <a:pt x="129" y="16"/>
                    </a:lnTo>
                    <a:lnTo>
                      <a:pt x="117" y="21"/>
                    </a:lnTo>
                    <a:lnTo>
                      <a:pt x="104" y="23"/>
                    </a:lnTo>
                    <a:lnTo>
                      <a:pt x="92" y="26"/>
                    </a:lnTo>
                    <a:lnTo>
                      <a:pt x="80" y="30"/>
                    </a:lnTo>
                    <a:lnTo>
                      <a:pt x="68" y="33"/>
                    </a:lnTo>
                    <a:lnTo>
                      <a:pt x="58" y="35"/>
                    </a:lnTo>
                    <a:lnTo>
                      <a:pt x="50" y="37"/>
                    </a:lnTo>
                    <a:lnTo>
                      <a:pt x="36" y="42"/>
                    </a:lnTo>
                    <a:lnTo>
                      <a:pt x="20" y="42"/>
                    </a:lnTo>
                    <a:lnTo>
                      <a:pt x="8" y="42"/>
                    </a:lnTo>
                    <a:lnTo>
                      <a:pt x="0" y="49"/>
                    </a:lnTo>
                    <a:lnTo>
                      <a:pt x="2" y="61"/>
                    </a:lnTo>
                    <a:lnTo>
                      <a:pt x="10" y="70"/>
                    </a:lnTo>
                    <a:lnTo>
                      <a:pt x="22" y="77"/>
                    </a:lnTo>
                    <a:lnTo>
                      <a:pt x="32" y="84"/>
                    </a:lnTo>
                    <a:lnTo>
                      <a:pt x="42" y="89"/>
                    </a:lnTo>
                    <a:lnTo>
                      <a:pt x="54" y="91"/>
                    </a:lnTo>
                    <a:lnTo>
                      <a:pt x="68" y="96"/>
                    </a:lnTo>
                    <a:lnTo>
                      <a:pt x="80" y="103"/>
                    </a:lnTo>
                    <a:lnTo>
                      <a:pt x="92" y="115"/>
                    </a:lnTo>
                    <a:lnTo>
                      <a:pt x="102" y="129"/>
                    </a:lnTo>
                    <a:lnTo>
                      <a:pt x="104" y="143"/>
                    </a:lnTo>
                    <a:lnTo>
                      <a:pt x="92" y="155"/>
                    </a:lnTo>
                    <a:lnTo>
                      <a:pt x="74" y="167"/>
                    </a:lnTo>
                    <a:lnTo>
                      <a:pt x="64" y="183"/>
                    </a:lnTo>
                    <a:lnTo>
                      <a:pt x="58" y="197"/>
                    </a:lnTo>
                    <a:lnTo>
                      <a:pt x="56" y="204"/>
                    </a:lnTo>
                    <a:lnTo>
                      <a:pt x="52" y="244"/>
                    </a:lnTo>
                    <a:lnTo>
                      <a:pt x="106" y="244"/>
                    </a:lnTo>
                    <a:lnTo>
                      <a:pt x="111" y="246"/>
                    </a:lnTo>
                    <a:lnTo>
                      <a:pt x="119" y="251"/>
                    </a:lnTo>
                    <a:lnTo>
                      <a:pt x="129" y="256"/>
                    </a:lnTo>
                    <a:lnTo>
                      <a:pt x="139" y="253"/>
                    </a:lnTo>
                    <a:lnTo>
                      <a:pt x="145" y="249"/>
                    </a:lnTo>
                    <a:lnTo>
                      <a:pt x="153" y="244"/>
                    </a:lnTo>
                    <a:lnTo>
                      <a:pt x="163" y="237"/>
                    </a:lnTo>
                    <a:lnTo>
                      <a:pt x="173" y="228"/>
                    </a:lnTo>
                    <a:lnTo>
                      <a:pt x="185" y="221"/>
                    </a:lnTo>
                    <a:lnTo>
                      <a:pt x="193" y="214"/>
                    </a:lnTo>
                    <a:lnTo>
                      <a:pt x="199" y="206"/>
                    </a:lnTo>
                    <a:lnTo>
                      <a:pt x="201" y="202"/>
                    </a:lnTo>
                    <a:lnTo>
                      <a:pt x="201" y="192"/>
                    </a:lnTo>
                    <a:lnTo>
                      <a:pt x="199" y="181"/>
                    </a:lnTo>
                    <a:lnTo>
                      <a:pt x="201" y="167"/>
                    </a:lnTo>
                    <a:lnTo>
                      <a:pt x="203" y="152"/>
                    </a:lnTo>
                    <a:lnTo>
                      <a:pt x="209" y="136"/>
                    </a:lnTo>
                    <a:lnTo>
                      <a:pt x="217" y="120"/>
                    </a:lnTo>
                    <a:lnTo>
                      <a:pt x="225" y="110"/>
                    </a:lnTo>
                    <a:lnTo>
                      <a:pt x="235" y="108"/>
                    </a:lnTo>
                    <a:lnTo>
                      <a:pt x="247" y="115"/>
                    </a:lnTo>
                    <a:lnTo>
                      <a:pt x="257" y="127"/>
                    </a:lnTo>
                    <a:lnTo>
                      <a:pt x="265" y="138"/>
                    </a:lnTo>
                    <a:lnTo>
                      <a:pt x="269" y="152"/>
                    </a:lnTo>
                    <a:lnTo>
                      <a:pt x="271" y="162"/>
                    </a:lnTo>
                    <a:lnTo>
                      <a:pt x="276" y="167"/>
                    </a:lnTo>
                    <a:lnTo>
                      <a:pt x="284" y="169"/>
                    </a:lnTo>
                    <a:lnTo>
                      <a:pt x="298" y="162"/>
                    </a:lnTo>
                    <a:lnTo>
                      <a:pt x="310" y="152"/>
                    </a:lnTo>
                    <a:lnTo>
                      <a:pt x="320" y="138"/>
                    </a:lnTo>
                    <a:lnTo>
                      <a:pt x="332" y="120"/>
                    </a:lnTo>
                    <a:lnTo>
                      <a:pt x="346" y="101"/>
                    </a:lnTo>
                    <a:lnTo>
                      <a:pt x="360" y="80"/>
                    </a:lnTo>
                    <a:lnTo>
                      <a:pt x="378" y="58"/>
                    </a:lnTo>
                    <a:lnTo>
                      <a:pt x="400" y="40"/>
                    </a:lnTo>
                    <a:lnTo>
                      <a:pt x="424" y="26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2" name=""/>
              <p:cNvSpPr/>
              <p:nvPr/>
            </p:nvSpPr>
            <p:spPr>
              <a:xfrm>
                <a:off x="1394640" y="2212920"/>
                <a:ext cx="360360" cy="204840"/>
              </a:xfrm>
              <a:custGeom>
                <a:avLst/>
                <a:gdLst/>
                <a:ahLst/>
                <a:rect l="l" t="t" r="r" b="b"/>
                <a:pathLst>
                  <a:path w="213" h="129">
                    <a:moveTo>
                      <a:pt x="22" y="9"/>
                    </a:moveTo>
                    <a:lnTo>
                      <a:pt x="32" y="4"/>
                    </a:lnTo>
                    <a:lnTo>
                      <a:pt x="44" y="0"/>
                    </a:lnTo>
                    <a:lnTo>
                      <a:pt x="58" y="0"/>
                    </a:lnTo>
                    <a:lnTo>
                      <a:pt x="70" y="0"/>
                    </a:lnTo>
                    <a:lnTo>
                      <a:pt x="84" y="2"/>
                    </a:lnTo>
                    <a:lnTo>
                      <a:pt x="94" y="4"/>
                    </a:lnTo>
                    <a:lnTo>
                      <a:pt x="104" y="9"/>
                    </a:lnTo>
                    <a:lnTo>
                      <a:pt x="112" y="14"/>
                    </a:lnTo>
                    <a:lnTo>
                      <a:pt x="118" y="19"/>
                    </a:lnTo>
                    <a:lnTo>
                      <a:pt x="124" y="26"/>
                    </a:lnTo>
                    <a:lnTo>
                      <a:pt x="130" y="30"/>
                    </a:lnTo>
                    <a:lnTo>
                      <a:pt x="138" y="35"/>
                    </a:lnTo>
                    <a:lnTo>
                      <a:pt x="146" y="40"/>
                    </a:lnTo>
                    <a:lnTo>
                      <a:pt x="157" y="44"/>
                    </a:lnTo>
                    <a:lnTo>
                      <a:pt x="165" y="47"/>
                    </a:lnTo>
                    <a:lnTo>
                      <a:pt x="175" y="47"/>
                    </a:lnTo>
                    <a:lnTo>
                      <a:pt x="191" y="54"/>
                    </a:lnTo>
                    <a:lnTo>
                      <a:pt x="203" y="70"/>
                    </a:lnTo>
                    <a:lnTo>
                      <a:pt x="211" y="89"/>
                    </a:lnTo>
                    <a:lnTo>
                      <a:pt x="213" y="96"/>
                    </a:lnTo>
                    <a:lnTo>
                      <a:pt x="211" y="96"/>
                    </a:lnTo>
                    <a:lnTo>
                      <a:pt x="207" y="98"/>
                    </a:lnTo>
                    <a:lnTo>
                      <a:pt x="199" y="101"/>
                    </a:lnTo>
                    <a:lnTo>
                      <a:pt x="191" y="106"/>
                    </a:lnTo>
                    <a:lnTo>
                      <a:pt x="181" y="108"/>
                    </a:lnTo>
                    <a:lnTo>
                      <a:pt x="169" y="108"/>
                    </a:lnTo>
                    <a:lnTo>
                      <a:pt x="159" y="110"/>
                    </a:lnTo>
                    <a:lnTo>
                      <a:pt x="148" y="108"/>
                    </a:lnTo>
                    <a:lnTo>
                      <a:pt x="138" y="106"/>
                    </a:lnTo>
                    <a:lnTo>
                      <a:pt x="126" y="108"/>
                    </a:lnTo>
                    <a:lnTo>
                      <a:pt x="114" y="110"/>
                    </a:lnTo>
                    <a:lnTo>
                      <a:pt x="102" y="115"/>
                    </a:lnTo>
                    <a:lnTo>
                      <a:pt x="90" y="120"/>
                    </a:lnTo>
                    <a:lnTo>
                      <a:pt x="82" y="122"/>
                    </a:lnTo>
                    <a:lnTo>
                      <a:pt x="76" y="127"/>
                    </a:lnTo>
                    <a:lnTo>
                      <a:pt x="74" y="127"/>
                    </a:lnTo>
                    <a:lnTo>
                      <a:pt x="64" y="129"/>
                    </a:lnTo>
                    <a:lnTo>
                      <a:pt x="46" y="129"/>
                    </a:lnTo>
                    <a:lnTo>
                      <a:pt x="26" y="129"/>
                    </a:lnTo>
                    <a:lnTo>
                      <a:pt x="16" y="120"/>
                    </a:lnTo>
                    <a:lnTo>
                      <a:pt x="20" y="103"/>
                    </a:lnTo>
                    <a:lnTo>
                      <a:pt x="30" y="84"/>
                    </a:lnTo>
                    <a:lnTo>
                      <a:pt x="38" y="70"/>
                    </a:lnTo>
                    <a:lnTo>
                      <a:pt x="42" y="66"/>
                    </a:lnTo>
                    <a:lnTo>
                      <a:pt x="0" y="33"/>
                    </a:lnTo>
                    <a:lnTo>
                      <a:pt x="0" y="33"/>
                    </a:lnTo>
                    <a:lnTo>
                      <a:pt x="2" y="28"/>
                    </a:lnTo>
                    <a:lnTo>
                      <a:pt x="8" y="21"/>
                    </a:lnTo>
                    <a:lnTo>
                      <a:pt x="22" y="9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3" name=""/>
              <p:cNvSpPr/>
              <p:nvPr/>
            </p:nvSpPr>
            <p:spPr>
              <a:xfrm>
                <a:off x="3553560" y="2442960"/>
                <a:ext cx="277560" cy="160560"/>
              </a:xfrm>
              <a:custGeom>
                <a:avLst/>
                <a:gdLst/>
                <a:ahLst/>
                <a:rect l="l" t="t" r="r" b="b"/>
                <a:pathLst>
                  <a:path w="165" h="101">
                    <a:moveTo>
                      <a:pt x="65" y="31"/>
                    </a:moveTo>
                    <a:lnTo>
                      <a:pt x="67" y="43"/>
                    </a:lnTo>
                    <a:lnTo>
                      <a:pt x="75" y="45"/>
                    </a:lnTo>
                    <a:lnTo>
                      <a:pt x="87" y="40"/>
                    </a:lnTo>
                    <a:lnTo>
                      <a:pt x="99" y="31"/>
                    </a:lnTo>
                    <a:lnTo>
                      <a:pt x="113" y="22"/>
                    </a:lnTo>
                    <a:lnTo>
                      <a:pt x="127" y="10"/>
                    </a:lnTo>
                    <a:lnTo>
                      <a:pt x="139" y="5"/>
                    </a:lnTo>
                    <a:lnTo>
                      <a:pt x="149" y="5"/>
                    </a:lnTo>
                    <a:lnTo>
                      <a:pt x="161" y="22"/>
                    </a:lnTo>
                    <a:lnTo>
                      <a:pt x="165" y="45"/>
                    </a:lnTo>
                    <a:lnTo>
                      <a:pt x="165" y="64"/>
                    </a:lnTo>
                    <a:lnTo>
                      <a:pt x="165" y="73"/>
                    </a:lnTo>
                    <a:lnTo>
                      <a:pt x="161" y="78"/>
                    </a:lnTo>
                    <a:lnTo>
                      <a:pt x="151" y="85"/>
                    </a:lnTo>
                    <a:lnTo>
                      <a:pt x="133" y="94"/>
                    </a:lnTo>
                    <a:lnTo>
                      <a:pt x="113" y="99"/>
                    </a:lnTo>
                    <a:lnTo>
                      <a:pt x="101" y="99"/>
                    </a:lnTo>
                    <a:lnTo>
                      <a:pt x="89" y="99"/>
                    </a:lnTo>
                    <a:lnTo>
                      <a:pt x="77" y="101"/>
                    </a:lnTo>
                    <a:lnTo>
                      <a:pt x="65" y="99"/>
                    </a:lnTo>
                    <a:lnTo>
                      <a:pt x="55" y="99"/>
                    </a:lnTo>
                    <a:lnTo>
                      <a:pt x="47" y="97"/>
                    </a:lnTo>
                    <a:lnTo>
                      <a:pt x="43" y="94"/>
                    </a:lnTo>
                    <a:lnTo>
                      <a:pt x="39" y="87"/>
                    </a:lnTo>
                    <a:lnTo>
                      <a:pt x="30" y="76"/>
                    </a:lnTo>
                    <a:lnTo>
                      <a:pt x="16" y="64"/>
                    </a:lnTo>
                    <a:lnTo>
                      <a:pt x="6" y="59"/>
                    </a:lnTo>
                    <a:lnTo>
                      <a:pt x="0" y="57"/>
                    </a:lnTo>
                    <a:lnTo>
                      <a:pt x="0" y="50"/>
                    </a:lnTo>
                    <a:lnTo>
                      <a:pt x="2" y="31"/>
                    </a:lnTo>
                    <a:lnTo>
                      <a:pt x="10" y="12"/>
                    </a:lnTo>
                    <a:lnTo>
                      <a:pt x="22" y="0"/>
                    </a:lnTo>
                    <a:lnTo>
                      <a:pt x="39" y="0"/>
                    </a:lnTo>
                    <a:lnTo>
                      <a:pt x="51" y="5"/>
                    </a:lnTo>
                    <a:lnTo>
                      <a:pt x="61" y="17"/>
                    </a:lnTo>
                    <a:lnTo>
                      <a:pt x="65" y="31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4" name=""/>
              <p:cNvSpPr/>
              <p:nvPr/>
            </p:nvSpPr>
            <p:spPr>
              <a:xfrm>
                <a:off x="4304160" y="1881000"/>
                <a:ext cx="4458600" cy="1305000"/>
              </a:xfrm>
              <a:custGeom>
                <a:avLst/>
                <a:gdLst/>
                <a:ahLst/>
                <a:rect l="l" t="t" r="r" b="b"/>
                <a:pathLst>
                  <a:path w="2638" h="822">
                    <a:moveTo>
                      <a:pt x="1950" y="822"/>
                    </a:moveTo>
                    <a:lnTo>
                      <a:pt x="1962" y="796"/>
                    </a:lnTo>
                    <a:lnTo>
                      <a:pt x="1974" y="763"/>
                    </a:lnTo>
                    <a:lnTo>
                      <a:pt x="1984" y="733"/>
                    </a:lnTo>
                    <a:lnTo>
                      <a:pt x="1992" y="714"/>
                    </a:lnTo>
                    <a:lnTo>
                      <a:pt x="1994" y="695"/>
                    </a:lnTo>
                    <a:lnTo>
                      <a:pt x="1988" y="672"/>
                    </a:lnTo>
                    <a:lnTo>
                      <a:pt x="1974" y="653"/>
                    </a:lnTo>
                    <a:lnTo>
                      <a:pt x="1950" y="646"/>
                    </a:lnTo>
                    <a:lnTo>
                      <a:pt x="1930" y="641"/>
                    </a:lnTo>
                    <a:lnTo>
                      <a:pt x="1928" y="627"/>
                    </a:lnTo>
                    <a:lnTo>
                      <a:pt x="1938" y="608"/>
                    </a:lnTo>
                    <a:lnTo>
                      <a:pt x="1956" y="585"/>
                    </a:lnTo>
                    <a:lnTo>
                      <a:pt x="1968" y="573"/>
                    </a:lnTo>
                    <a:lnTo>
                      <a:pt x="1982" y="559"/>
                    </a:lnTo>
                    <a:lnTo>
                      <a:pt x="1998" y="547"/>
                    </a:lnTo>
                    <a:lnTo>
                      <a:pt x="2014" y="535"/>
                    </a:lnTo>
                    <a:lnTo>
                      <a:pt x="2028" y="526"/>
                    </a:lnTo>
                    <a:lnTo>
                      <a:pt x="2042" y="519"/>
                    </a:lnTo>
                    <a:lnTo>
                      <a:pt x="2052" y="519"/>
                    </a:lnTo>
                    <a:lnTo>
                      <a:pt x="2056" y="521"/>
                    </a:lnTo>
                    <a:lnTo>
                      <a:pt x="2062" y="538"/>
                    </a:lnTo>
                    <a:lnTo>
                      <a:pt x="2073" y="552"/>
                    </a:lnTo>
                    <a:lnTo>
                      <a:pt x="2083" y="559"/>
                    </a:lnTo>
                    <a:lnTo>
                      <a:pt x="2093" y="554"/>
                    </a:lnTo>
                    <a:lnTo>
                      <a:pt x="2107" y="540"/>
                    </a:lnTo>
                    <a:lnTo>
                      <a:pt x="2125" y="531"/>
                    </a:lnTo>
                    <a:lnTo>
                      <a:pt x="2143" y="531"/>
                    </a:lnTo>
                    <a:lnTo>
                      <a:pt x="2151" y="540"/>
                    </a:lnTo>
                    <a:lnTo>
                      <a:pt x="2153" y="557"/>
                    </a:lnTo>
                    <a:lnTo>
                      <a:pt x="2159" y="568"/>
                    </a:lnTo>
                    <a:lnTo>
                      <a:pt x="2169" y="571"/>
                    </a:lnTo>
                    <a:lnTo>
                      <a:pt x="2183" y="559"/>
                    </a:lnTo>
                    <a:lnTo>
                      <a:pt x="2191" y="547"/>
                    </a:lnTo>
                    <a:lnTo>
                      <a:pt x="2201" y="533"/>
                    </a:lnTo>
                    <a:lnTo>
                      <a:pt x="2211" y="519"/>
                    </a:lnTo>
                    <a:lnTo>
                      <a:pt x="2223" y="505"/>
                    </a:lnTo>
                    <a:lnTo>
                      <a:pt x="2233" y="493"/>
                    </a:lnTo>
                    <a:lnTo>
                      <a:pt x="2244" y="486"/>
                    </a:lnTo>
                    <a:lnTo>
                      <a:pt x="2254" y="484"/>
                    </a:lnTo>
                    <a:lnTo>
                      <a:pt x="2262" y="491"/>
                    </a:lnTo>
                    <a:lnTo>
                      <a:pt x="2272" y="510"/>
                    </a:lnTo>
                    <a:lnTo>
                      <a:pt x="2272" y="521"/>
                    </a:lnTo>
                    <a:lnTo>
                      <a:pt x="2264" y="531"/>
                    </a:lnTo>
                    <a:lnTo>
                      <a:pt x="2252" y="547"/>
                    </a:lnTo>
                    <a:lnTo>
                      <a:pt x="2244" y="557"/>
                    </a:lnTo>
                    <a:lnTo>
                      <a:pt x="2233" y="566"/>
                    </a:lnTo>
                    <a:lnTo>
                      <a:pt x="2223" y="573"/>
                    </a:lnTo>
                    <a:lnTo>
                      <a:pt x="2213" y="580"/>
                    </a:lnTo>
                    <a:lnTo>
                      <a:pt x="2203" y="589"/>
                    </a:lnTo>
                    <a:lnTo>
                      <a:pt x="2195" y="596"/>
                    </a:lnTo>
                    <a:lnTo>
                      <a:pt x="2191" y="606"/>
                    </a:lnTo>
                    <a:lnTo>
                      <a:pt x="2193" y="615"/>
                    </a:lnTo>
                    <a:lnTo>
                      <a:pt x="2199" y="643"/>
                    </a:lnTo>
                    <a:lnTo>
                      <a:pt x="2203" y="679"/>
                    </a:lnTo>
                    <a:lnTo>
                      <a:pt x="2207" y="709"/>
                    </a:lnTo>
                    <a:lnTo>
                      <a:pt x="2219" y="726"/>
                    </a:lnTo>
                    <a:lnTo>
                      <a:pt x="2227" y="726"/>
                    </a:lnTo>
                    <a:lnTo>
                      <a:pt x="2238" y="721"/>
                    </a:lnTo>
                    <a:lnTo>
                      <a:pt x="2248" y="712"/>
                    </a:lnTo>
                    <a:lnTo>
                      <a:pt x="2260" y="702"/>
                    </a:lnTo>
                    <a:lnTo>
                      <a:pt x="2270" y="688"/>
                    </a:lnTo>
                    <a:lnTo>
                      <a:pt x="2278" y="676"/>
                    </a:lnTo>
                    <a:lnTo>
                      <a:pt x="2288" y="667"/>
                    </a:lnTo>
                    <a:lnTo>
                      <a:pt x="2294" y="658"/>
                    </a:lnTo>
                    <a:lnTo>
                      <a:pt x="2304" y="641"/>
                    </a:lnTo>
                    <a:lnTo>
                      <a:pt x="2314" y="618"/>
                    </a:lnTo>
                    <a:lnTo>
                      <a:pt x="2318" y="596"/>
                    </a:lnTo>
                    <a:lnTo>
                      <a:pt x="2320" y="578"/>
                    </a:lnTo>
                    <a:lnTo>
                      <a:pt x="2324" y="564"/>
                    </a:lnTo>
                    <a:lnTo>
                      <a:pt x="2332" y="549"/>
                    </a:lnTo>
                    <a:lnTo>
                      <a:pt x="2350" y="538"/>
                    </a:lnTo>
                    <a:lnTo>
                      <a:pt x="2374" y="528"/>
                    </a:lnTo>
                    <a:lnTo>
                      <a:pt x="2390" y="524"/>
                    </a:lnTo>
                    <a:lnTo>
                      <a:pt x="2409" y="519"/>
                    </a:lnTo>
                    <a:lnTo>
                      <a:pt x="2429" y="512"/>
                    </a:lnTo>
                    <a:lnTo>
                      <a:pt x="2447" y="505"/>
                    </a:lnTo>
                    <a:lnTo>
                      <a:pt x="2467" y="498"/>
                    </a:lnTo>
                    <a:lnTo>
                      <a:pt x="2483" y="491"/>
                    </a:lnTo>
                    <a:lnTo>
                      <a:pt x="2495" y="481"/>
                    </a:lnTo>
                    <a:lnTo>
                      <a:pt x="2501" y="472"/>
                    </a:lnTo>
                    <a:lnTo>
                      <a:pt x="2511" y="453"/>
                    </a:lnTo>
                    <a:lnTo>
                      <a:pt x="2525" y="432"/>
                    </a:lnTo>
                    <a:lnTo>
                      <a:pt x="2537" y="418"/>
                    </a:lnTo>
                    <a:lnTo>
                      <a:pt x="2543" y="411"/>
                    </a:lnTo>
                    <a:lnTo>
                      <a:pt x="2608" y="467"/>
                    </a:lnTo>
                    <a:lnTo>
                      <a:pt x="2616" y="439"/>
                    </a:lnTo>
                    <a:lnTo>
                      <a:pt x="2628" y="404"/>
                    </a:lnTo>
                    <a:lnTo>
                      <a:pt x="2638" y="369"/>
                    </a:lnTo>
                    <a:lnTo>
                      <a:pt x="2634" y="350"/>
                    </a:lnTo>
                    <a:lnTo>
                      <a:pt x="2626" y="345"/>
                    </a:lnTo>
                    <a:lnTo>
                      <a:pt x="2618" y="345"/>
                    </a:lnTo>
                    <a:lnTo>
                      <a:pt x="2606" y="345"/>
                    </a:lnTo>
                    <a:lnTo>
                      <a:pt x="2596" y="347"/>
                    </a:lnTo>
                    <a:lnTo>
                      <a:pt x="2586" y="350"/>
                    </a:lnTo>
                    <a:lnTo>
                      <a:pt x="2578" y="352"/>
                    </a:lnTo>
                    <a:lnTo>
                      <a:pt x="2572" y="354"/>
                    </a:lnTo>
                    <a:lnTo>
                      <a:pt x="2570" y="354"/>
                    </a:lnTo>
                    <a:lnTo>
                      <a:pt x="2563" y="354"/>
                    </a:lnTo>
                    <a:lnTo>
                      <a:pt x="2549" y="350"/>
                    </a:lnTo>
                    <a:lnTo>
                      <a:pt x="2531" y="340"/>
                    </a:lnTo>
                    <a:lnTo>
                      <a:pt x="2517" y="324"/>
                    </a:lnTo>
                    <a:lnTo>
                      <a:pt x="2509" y="315"/>
                    </a:lnTo>
                    <a:lnTo>
                      <a:pt x="2497" y="305"/>
                    </a:lnTo>
                    <a:lnTo>
                      <a:pt x="2483" y="296"/>
                    </a:lnTo>
                    <a:lnTo>
                      <a:pt x="2467" y="286"/>
                    </a:lnTo>
                    <a:lnTo>
                      <a:pt x="2453" y="282"/>
                    </a:lnTo>
                    <a:lnTo>
                      <a:pt x="2439" y="279"/>
                    </a:lnTo>
                    <a:lnTo>
                      <a:pt x="2427" y="279"/>
                    </a:lnTo>
                    <a:lnTo>
                      <a:pt x="2421" y="286"/>
                    </a:lnTo>
                    <a:lnTo>
                      <a:pt x="2415" y="296"/>
                    </a:lnTo>
                    <a:lnTo>
                      <a:pt x="2403" y="300"/>
                    </a:lnTo>
                    <a:lnTo>
                      <a:pt x="2386" y="305"/>
                    </a:lnTo>
                    <a:lnTo>
                      <a:pt x="2368" y="305"/>
                    </a:lnTo>
                    <a:lnTo>
                      <a:pt x="2346" y="305"/>
                    </a:lnTo>
                    <a:lnTo>
                      <a:pt x="2324" y="300"/>
                    </a:lnTo>
                    <a:lnTo>
                      <a:pt x="2300" y="296"/>
                    </a:lnTo>
                    <a:lnTo>
                      <a:pt x="2278" y="286"/>
                    </a:lnTo>
                    <a:lnTo>
                      <a:pt x="2254" y="275"/>
                    </a:lnTo>
                    <a:lnTo>
                      <a:pt x="2227" y="260"/>
                    </a:lnTo>
                    <a:lnTo>
                      <a:pt x="2199" y="244"/>
                    </a:lnTo>
                    <a:lnTo>
                      <a:pt x="2173" y="230"/>
                    </a:lnTo>
                    <a:lnTo>
                      <a:pt x="2145" y="213"/>
                    </a:lnTo>
                    <a:lnTo>
                      <a:pt x="2123" y="202"/>
                    </a:lnTo>
                    <a:lnTo>
                      <a:pt x="2101" y="195"/>
                    </a:lnTo>
                    <a:lnTo>
                      <a:pt x="2087" y="195"/>
                    </a:lnTo>
                    <a:lnTo>
                      <a:pt x="2077" y="195"/>
                    </a:lnTo>
                    <a:lnTo>
                      <a:pt x="2070" y="188"/>
                    </a:lnTo>
                    <a:lnTo>
                      <a:pt x="2064" y="181"/>
                    </a:lnTo>
                    <a:lnTo>
                      <a:pt x="2058" y="171"/>
                    </a:lnTo>
                    <a:lnTo>
                      <a:pt x="2052" y="164"/>
                    </a:lnTo>
                    <a:lnTo>
                      <a:pt x="2044" y="159"/>
                    </a:lnTo>
                    <a:lnTo>
                      <a:pt x="2034" y="157"/>
                    </a:lnTo>
                    <a:lnTo>
                      <a:pt x="2018" y="164"/>
                    </a:lnTo>
                    <a:lnTo>
                      <a:pt x="2000" y="174"/>
                    </a:lnTo>
                    <a:lnTo>
                      <a:pt x="1980" y="185"/>
                    </a:lnTo>
                    <a:lnTo>
                      <a:pt x="1960" y="197"/>
                    </a:lnTo>
                    <a:lnTo>
                      <a:pt x="1938" y="206"/>
                    </a:lnTo>
                    <a:lnTo>
                      <a:pt x="1916" y="213"/>
                    </a:lnTo>
                    <a:lnTo>
                      <a:pt x="1891" y="216"/>
                    </a:lnTo>
                    <a:lnTo>
                      <a:pt x="1865" y="213"/>
                    </a:lnTo>
                    <a:lnTo>
                      <a:pt x="1839" y="206"/>
                    </a:lnTo>
                    <a:lnTo>
                      <a:pt x="1811" y="195"/>
                    </a:lnTo>
                    <a:lnTo>
                      <a:pt x="1783" y="183"/>
                    </a:lnTo>
                    <a:lnTo>
                      <a:pt x="1753" y="174"/>
                    </a:lnTo>
                    <a:lnTo>
                      <a:pt x="1726" y="164"/>
                    </a:lnTo>
                    <a:lnTo>
                      <a:pt x="1698" y="157"/>
                    </a:lnTo>
                    <a:lnTo>
                      <a:pt x="1674" y="152"/>
                    </a:lnTo>
                    <a:lnTo>
                      <a:pt x="1654" y="152"/>
                    </a:lnTo>
                    <a:lnTo>
                      <a:pt x="1636" y="157"/>
                    </a:lnTo>
                    <a:lnTo>
                      <a:pt x="1620" y="164"/>
                    </a:lnTo>
                    <a:lnTo>
                      <a:pt x="1600" y="169"/>
                    </a:lnTo>
                    <a:lnTo>
                      <a:pt x="1582" y="174"/>
                    </a:lnTo>
                    <a:lnTo>
                      <a:pt x="1561" y="176"/>
                    </a:lnTo>
                    <a:lnTo>
                      <a:pt x="1543" y="181"/>
                    </a:lnTo>
                    <a:lnTo>
                      <a:pt x="1529" y="181"/>
                    </a:lnTo>
                    <a:lnTo>
                      <a:pt x="1521" y="183"/>
                    </a:lnTo>
                    <a:lnTo>
                      <a:pt x="1517" y="183"/>
                    </a:lnTo>
                    <a:lnTo>
                      <a:pt x="1533" y="162"/>
                    </a:lnTo>
                    <a:lnTo>
                      <a:pt x="1537" y="138"/>
                    </a:lnTo>
                    <a:lnTo>
                      <a:pt x="1535" y="122"/>
                    </a:lnTo>
                    <a:lnTo>
                      <a:pt x="1533" y="115"/>
                    </a:lnTo>
                    <a:lnTo>
                      <a:pt x="1580" y="96"/>
                    </a:lnTo>
                    <a:lnTo>
                      <a:pt x="1559" y="80"/>
                    </a:lnTo>
                    <a:lnTo>
                      <a:pt x="1541" y="63"/>
                    </a:lnTo>
                    <a:lnTo>
                      <a:pt x="1523" y="44"/>
                    </a:lnTo>
                    <a:lnTo>
                      <a:pt x="1507" y="28"/>
                    </a:lnTo>
                    <a:lnTo>
                      <a:pt x="1491" y="14"/>
                    </a:lnTo>
                    <a:lnTo>
                      <a:pt x="1477" y="4"/>
                    </a:lnTo>
                    <a:lnTo>
                      <a:pt x="1463" y="0"/>
                    </a:lnTo>
                    <a:lnTo>
                      <a:pt x="1453" y="2"/>
                    </a:lnTo>
                    <a:lnTo>
                      <a:pt x="1443" y="9"/>
                    </a:lnTo>
                    <a:lnTo>
                      <a:pt x="1433" y="18"/>
                    </a:lnTo>
                    <a:lnTo>
                      <a:pt x="1423" y="28"/>
                    </a:lnTo>
                    <a:lnTo>
                      <a:pt x="1415" y="40"/>
                    </a:lnTo>
                    <a:lnTo>
                      <a:pt x="1404" y="49"/>
                    </a:lnTo>
                    <a:lnTo>
                      <a:pt x="1396" y="56"/>
                    </a:lnTo>
                    <a:lnTo>
                      <a:pt x="1386" y="65"/>
                    </a:lnTo>
                    <a:lnTo>
                      <a:pt x="1378" y="70"/>
                    </a:lnTo>
                    <a:lnTo>
                      <a:pt x="1366" y="68"/>
                    </a:lnTo>
                    <a:lnTo>
                      <a:pt x="1354" y="56"/>
                    </a:lnTo>
                    <a:lnTo>
                      <a:pt x="1340" y="47"/>
                    </a:lnTo>
                    <a:lnTo>
                      <a:pt x="1320" y="51"/>
                    </a:lnTo>
                    <a:lnTo>
                      <a:pt x="1308" y="61"/>
                    </a:lnTo>
                    <a:lnTo>
                      <a:pt x="1294" y="73"/>
                    </a:lnTo>
                    <a:lnTo>
                      <a:pt x="1280" y="82"/>
                    </a:lnTo>
                    <a:lnTo>
                      <a:pt x="1266" y="94"/>
                    </a:lnTo>
                    <a:lnTo>
                      <a:pt x="1250" y="103"/>
                    </a:lnTo>
                    <a:lnTo>
                      <a:pt x="1235" y="110"/>
                    </a:lnTo>
                    <a:lnTo>
                      <a:pt x="1219" y="117"/>
                    </a:lnTo>
                    <a:lnTo>
                      <a:pt x="1203" y="119"/>
                    </a:lnTo>
                    <a:lnTo>
                      <a:pt x="1189" y="124"/>
                    </a:lnTo>
                    <a:lnTo>
                      <a:pt x="1177" y="136"/>
                    </a:lnTo>
                    <a:lnTo>
                      <a:pt x="1167" y="150"/>
                    </a:lnTo>
                    <a:lnTo>
                      <a:pt x="1157" y="164"/>
                    </a:lnTo>
                    <a:lnTo>
                      <a:pt x="1149" y="183"/>
                    </a:lnTo>
                    <a:lnTo>
                      <a:pt x="1139" y="199"/>
                    </a:lnTo>
                    <a:lnTo>
                      <a:pt x="1131" y="213"/>
                    </a:lnTo>
                    <a:lnTo>
                      <a:pt x="1119" y="225"/>
                    </a:lnTo>
                    <a:lnTo>
                      <a:pt x="1113" y="228"/>
                    </a:lnTo>
                    <a:lnTo>
                      <a:pt x="1103" y="230"/>
                    </a:lnTo>
                    <a:lnTo>
                      <a:pt x="1093" y="228"/>
                    </a:lnTo>
                    <a:lnTo>
                      <a:pt x="1083" y="225"/>
                    </a:lnTo>
                    <a:lnTo>
                      <a:pt x="1070" y="223"/>
                    </a:lnTo>
                    <a:lnTo>
                      <a:pt x="1058" y="218"/>
                    </a:lnTo>
                    <a:lnTo>
                      <a:pt x="1046" y="216"/>
                    </a:lnTo>
                    <a:lnTo>
                      <a:pt x="1034" y="213"/>
                    </a:lnTo>
                    <a:lnTo>
                      <a:pt x="1020" y="211"/>
                    </a:lnTo>
                    <a:lnTo>
                      <a:pt x="1004" y="213"/>
                    </a:lnTo>
                    <a:lnTo>
                      <a:pt x="986" y="216"/>
                    </a:lnTo>
                    <a:lnTo>
                      <a:pt x="968" y="221"/>
                    </a:lnTo>
                    <a:lnTo>
                      <a:pt x="952" y="230"/>
                    </a:lnTo>
                    <a:lnTo>
                      <a:pt x="938" y="239"/>
                    </a:lnTo>
                    <a:lnTo>
                      <a:pt x="928" y="249"/>
                    </a:lnTo>
                    <a:lnTo>
                      <a:pt x="924" y="263"/>
                    </a:lnTo>
                    <a:lnTo>
                      <a:pt x="920" y="275"/>
                    </a:lnTo>
                    <a:lnTo>
                      <a:pt x="909" y="286"/>
                    </a:lnTo>
                    <a:lnTo>
                      <a:pt x="895" y="296"/>
                    </a:lnTo>
                    <a:lnTo>
                      <a:pt x="881" y="300"/>
                    </a:lnTo>
                    <a:lnTo>
                      <a:pt x="865" y="307"/>
                    </a:lnTo>
                    <a:lnTo>
                      <a:pt x="849" y="310"/>
                    </a:lnTo>
                    <a:lnTo>
                      <a:pt x="835" y="312"/>
                    </a:lnTo>
                    <a:lnTo>
                      <a:pt x="823" y="312"/>
                    </a:lnTo>
                    <a:lnTo>
                      <a:pt x="809" y="312"/>
                    </a:lnTo>
                    <a:lnTo>
                      <a:pt x="793" y="310"/>
                    </a:lnTo>
                    <a:lnTo>
                      <a:pt x="773" y="307"/>
                    </a:lnTo>
                    <a:lnTo>
                      <a:pt x="753" y="305"/>
                    </a:lnTo>
                    <a:lnTo>
                      <a:pt x="732" y="305"/>
                    </a:lnTo>
                    <a:lnTo>
                      <a:pt x="716" y="307"/>
                    </a:lnTo>
                    <a:lnTo>
                      <a:pt x="702" y="312"/>
                    </a:lnTo>
                    <a:lnTo>
                      <a:pt x="694" y="319"/>
                    </a:lnTo>
                    <a:lnTo>
                      <a:pt x="682" y="340"/>
                    </a:lnTo>
                    <a:lnTo>
                      <a:pt x="668" y="362"/>
                    </a:lnTo>
                    <a:lnTo>
                      <a:pt x="654" y="380"/>
                    </a:lnTo>
                    <a:lnTo>
                      <a:pt x="648" y="387"/>
                    </a:lnTo>
                    <a:lnTo>
                      <a:pt x="590" y="380"/>
                    </a:lnTo>
                    <a:lnTo>
                      <a:pt x="586" y="383"/>
                    </a:lnTo>
                    <a:lnTo>
                      <a:pt x="577" y="385"/>
                    </a:lnTo>
                    <a:lnTo>
                      <a:pt x="567" y="390"/>
                    </a:lnTo>
                    <a:lnTo>
                      <a:pt x="555" y="392"/>
                    </a:lnTo>
                    <a:lnTo>
                      <a:pt x="545" y="394"/>
                    </a:lnTo>
                    <a:lnTo>
                      <a:pt x="537" y="397"/>
                    </a:lnTo>
                    <a:lnTo>
                      <a:pt x="535" y="394"/>
                    </a:lnTo>
                    <a:lnTo>
                      <a:pt x="541" y="387"/>
                    </a:lnTo>
                    <a:lnTo>
                      <a:pt x="551" y="364"/>
                    </a:lnTo>
                    <a:lnTo>
                      <a:pt x="549" y="336"/>
                    </a:lnTo>
                    <a:lnTo>
                      <a:pt x="535" y="312"/>
                    </a:lnTo>
                    <a:lnTo>
                      <a:pt x="519" y="305"/>
                    </a:lnTo>
                    <a:lnTo>
                      <a:pt x="509" y="307"/>
                    </a:lnTo>
                    <a:lnTo>
                      <a:pt x="495" y="310"/>
                    </a:lnTo>
                    <a:lnTo>
                      <a:pt x="481" y="312"/>
                    </a:lnTo>
                    <a:lnTo>
                      <a:pt x="465" y="312"/>
                    </a:lnTo>
                    <a:lnTo>
                      <a:pt x="449" y="310"/>
                    </a:lnTo>
                    <a:lnTo>
                      <a:pt x="437" y="307"/>
                    </a:lnTo>
                    <a:lnTo>
                      <a:pt x="429" y="300"/>
                    </a:lnTo>
                    <a:lnTo>
                      <a:pt x="425" y="293"/>
                    </a:lnTo>
                    <a:lnTo>
                      <a:pt x="421" y="268"/>
                    </a:lnTo>
                    <a:lnTo>
                      <a:pt x="410" y="232"/>
                    </a:lnTo>
                    <a:lnTo>
                      <a:pt x="394" y="202"/>
                    </a:lnTo>
                    <a:lnTo>
                      <a:pt x="376" y="183"/>
                    </a:lnTo>
                    <a:lnTo>
                      <a:pt x="364" y="181"/>
                    </a:lnTo>
                    <a:lnTo>
                      <a:pt x="350" y="185"/>
                    </a:lnTo>
                    <a:lnTo>
                      <a:pt x="334" y="195"/>
                    </a:lnTo>
                    <a:lnTo>
                      <a:pt x="316" y="206"/>
                    </a:lnTo>
                    <a:lnTo>
                      <a:pt x="298" y="221"/>
                    </a:lnTo>
                    <a:lnTo>
                      <a:pt x="278" y="237"/>
                    </a:lnTo>
                    <a:lnTo>
                      <a:pt x="260" y="253"/>
                    </a:lnTo>
                    <a:lnTo>
                      <a:pt x="243" y="268"/>
                    </a:lnTo>
                    <a:lnTo>
                      <a:pt x="225" y="284"/>
                    </a:lnTo>
                    <a:lnTo>
                      <a:pt x="207" y="303"/>
                    </a:lnTo>
                    <a:lnTo>
                      <a:pt x="187" y="324"/>
                    </a:lnTo>
                    <a:lnTo>
                      <a:pt x="167" y="345"/>
                    </a:lnTo>
                    <a:lnTo>
                      <a:pt x="147" y="366"/>
                    </a:lnTo>
                    <a:lnTo>
                      <a:pt x="129" y="383"/>
                    </a:lnTo>
                    <a:lnTo>
                      <a:pt x="113" y="399"/>
                    </a:lnTo>
                    <a:lnTo>
                      <a:pt x="101" y="411"/>
                    </a:lnTo>
                    <a:lnTo>
                      <a:pt x="85" y="432"/>
                    </a:lnTo>
                    <a:lnTo>
                      <a:pt x="74" y="453"/>
                    </a:lnTo>
                    <a:lnTo>
                      <a:pt x="72" y="479"/>
                    </a:lnTo>
                    <a:lnTo>
                      <a:pt x="80" y="505"/>
                    </a:lnTo>
                    <a:lnTo>
                      <a:pt x="93" y="535"/>
                    </a:lnTo>
                    <a:lnTo>
                      <a:pt x="105" y="568"/>
                    </a:lnTo>
                    <a:lnTo>
                      <a:pt x="117" y="594"/>
                    </a:lnTo>
                    <a:lnTo>
                      <a:pt x="133" y="604"/>
                    </a:lnTo>
                    <a:lnTo>
                      <a:pt x="143" y="604"/>
                    </a:lnTo>
                    <a:lnTo>
                      <a:pt x="155" y="601"/>
                    </a:lnTo>
                    <a:lnTo>
                      <a:pt x="167" y="599"/>
                    </a:lnTo>
                    <a:lnTo>
                      <a:pt x="179" y="594"/>
                    </a:lnTo>
                    <a:lnTo>
                      <a:pt x="191" y="587"/>
                    </a:lnTo>
                    <a:lnTo>
                      <a:pt x="203" y="582"/>
                    </a:lnTo>
                    <a:lnTo>
                      <a:pt x="211" y="575"/>
                    </a:lnTo>
                    <a:lnTo>
                      <a:pt x="217" y="566"/>
                    </a:lnTo>
                    <a:lnTo>
                      <a:pt x="227" y="547"/>
                    </a:lnTo>
                    <a:lnTo>
                      <a:pt x="241" y="528"/>
                    </a:lnTo>
                    <a:lnTo>
                      <a:pt x="249" y="510"/>
                    </a:lnTo>
                    <a:lnTo>
                      <a:pt x="249" y="486"/>
                    </a:lnTo>
                    <a:lnTo>
                      <a:pt x="241" y="460"/>
                    </a:lnTo>
                    <a:lnTo>
                      <a:pt x="237" y="437"/>
                    </a:lnTo>
                    <a:lnTo>
                      <a:pt x="239" y="418"/>
                    </a:lnTo>
                    <a:lnTo>
                      <a:pt x="249" y="399"/>
                    </a:lnTo>
                    <a:lnTo>
                      <a:pt x="260" y="390"/>
                    </a:lnTo>
                    <a:lnTo>
                      <a:pt x="270" y="380"/>
                    </a:lnTo>
                    <a:lnTo>
                      <a:pt x="282" y="371"/>
                    </a:lnTo>
                    <a:lnTo>
                      <a:pt x="292" y="362"/>
                    </a:lnTo>
                    <a:lnTo>
                      <a:pt x="302" y="354"/>
                    </a:lnTo>
                    <a:lnTo>
                      <a:pt x="310" y="347"/>
                    </a:lnTo>
                    <a:lnTo>
                      <a:pt x="316" y="345"/>
                    </a:lnTo>
                    <a:lnTo>
                      <a:pt x="318" y="343"/>
                    </a:lnTo>
                    <a:lnTo>
                      <a:pt x="320" y="343"/>
                    </a:lnTo>
                    <a:lnTo>
                      <a:pt x="326" y="345"/>
                    </a:lnTo>
                    <a:lnTo>
                      <a:pt x="332" y="354"/>
                    </a:lnTo>
                    <a:lnTo>
                      <a:pt x="334" y="369"/>
                    </a:lnTo>
                    <a:lnTo>
                      <a:pt x="332" y="380"/>
                    </a:lnTo>
                    <a:lnTo>
                      <a:pt x="324" y="385"/>
                    </a:lnTo>
                    <a:lnTo>
                      <a:pt x="312" y="392"/>
                    </a:lnTo>
                    <a:lnTo>
                      <a:pt x="298" y="404"/>
                    </a:lnTo>
                    <a:lnTo>
                      <a:pt x="286" y="427"/>
                    </a:lnTo>
                    <a:lnTo>
                      <a:pt x="286" y="455"/>
                    </a:lnTo>
                    <a:lnTo>
                      <a:pt x="296" y="479"/>
                    </a:lnTo>
                    <a:lnTo>
                      <a:pt x="318" y="486"/>
                    </a:lnTo>
                    <a:lnTo>
                      <a:pt x="334" y="481"/>
                    </a:lnTo>
                    <a:lnTo>
                      <a:pt x="350" y="474"/>
                    </a:lnTo>
                    <a:lnTo>
                      <a:pt x="366" y="467"/>
                    </a:lnTo>
                    <a:lnTo>
                      <a:pt x="382" y="460"/>
                    </a:lnTo>
                    <a:lnTo>
                      <a:pt x="398" y="451"/>
                    </a:lnTo>
                    <a:lnTo>
                      <a:pt x="412" y="446"/>
                    </a:lnTo>
                    <a:lnTo>
                      <a:pt x="423" y="441"/>
                    </a:lnTo>
                    <a:lnTo>
                      <a:pt x="431" y="441"/>
                    </a:lnTo>
                    <a:lnTo>
                      <a:pt x="443" y="453"/>
                    </a:lnTo>
                    <a:lnTo>
                      <a:pt x="455" y="474"/>
                    </a:lnTo>
                    <a:lnTo>
                      <a:pt x="465" y="495"/>
                    </a:lnTo>
                    <a:lnTo>
                      <a:pt x="473" y="510"/>
                    </a:lnTo>
                    <a:lnTo>
                      <a:pt x="461" y="512"/>
                    </a:lnTo>
                    <a:lnTo>
                      <a:pt x="449" y="514"/>
                    </a:lnTo>
                    <a:lnTo>
                      <a:pt x="439" y="521"/>
                    </a:lnTo>
                    <a:lnTo>
                      <a:pt x="429" y="528"/>
                    </a:lnTo>
                    <a:lnTo>
                      <a:pt x="421" y="535"/>
                    </a:lnTo>
                    <a:lnTo>
                      <a:pt x="414" y="540"/>
                    </a:lnTo>
                    <a:lnTo>
                      <a:pt x="410" y="545"/>
                    </a:lnTo>
                    <a:lnTo>
                      <a:pt x="408" y="547"/>
                    </a:lnTo>
                    <a:lnTo>
                      <a:pt x="404" y="547"/>
                    </a:lnTo>
                    <a:lnTo>
                      <a:pt x="394" y="545"/>
                    </a:lnTo>
                    <a:lnTo>
                      <a:pt x="378" y="542"/>
                    </a:lnTo>
                    <a:lnTo>
                      <a:pt x="362" y="540"/>
                    </a:lnTo>
                    <a:lnTo>
                      <a:pt x="344" y="540"/>
                    </a:lnTo>
                    <a:lnTo>
                      <a:pt x="328" y="542"/>
                    </a:lnTo>
                    <a:lnTo>
                      <a:pt x="318" y="547"/>
                    </a:lnTo>
                    <a:lnTo>
                      <a:pt x="314" y="554"/>
                    </a:lnTo>
                    <a:lnTo>
                      <a:pt x="310" y="580"/>
                    </a:lnTo>
                    <a:lnTo>
                      <a:pt x="302" y="611"/>
                    </a:lnTo>
                    <a:lnTo>
                      <a:pt x="284" y="636"/>
                    </a:lnTo>
                    <a:lnTo>
                      <a:pt x="260" y="641"/>
                    </a:lnTo>
                    <a:lnTo>
                      <a:pt x="243" y="636"/>
                    </a:lnTo>
                    <a:lnTo>
                      <a:pt x="221" y="634"/>
                    </a:lnTo>
                    <a:lnTo>
                      <a:pt x="197" y="636"/>
                    </a:lnTo>
                    <a:lnTo>
                      <a:pt x="171" y="639"/>
                    </a:lnTo>
                    <a:lnTo>
                      <a:pt x="147" y="643"/>
                    </a:lnTo>
                    <a:lnTo>
                      <a:pt x="123" y="653"/>
                    </a:lnTo>
                    <a:lnTo>
                      <a:pt x="105" y="667"/>
                    </a:lnTo>
                    <a:lnTo>
                      <a:pt x="91" y="683"/>
                    </a:lnTo>
                    <a:lnTo>
                      <a:pt x="80" y="700"/>
                    </a:lnTo>
                    <a:lnTo>
                      <a:pt x="70" y="714"/>
                    </a:lnTo>
                    <a:lnTo>
                      <a:pt x="62" y="726"/>
                    </a:lnTo>
                    <a:lnTo>
                      <a:pt x="52" y="737"/>
                    </a:lnTo>
                    <a:lnTo>
                      <a:pt x="44" y="747"/>
                    </a:lnTo>
                    <a:lnTo>
                      <a:pt x="36" y="756"/>
                    </a:lnTo>
                    <a:lnTo>
                      <a:pt x="28" y="766"/>
                    </a:lnTo>
                    <a:lnTo>
                      <a:pt x="22" y="777"/>
                    </a:lnTo>
                    <a:lnTo>
                      <a:pt x="16" y="789"/>
                    </a:lnTo>
                    <a:lnTo>
                      <a:pt x="10" y="799"/>
                    </a:lnTo>
                    <a:lnTo>
                      <a:pt x="4" y="810"/>
                    </a:lnTo>
                    <a:lnTo>
                      <a:pt x="0" y="822"/>
                    </a:lnTo>
                    <a:lnTo>
                      <a:pt x="1950" y="822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5" name=""/>
              <p:cNvSpPr/>
              <p:nvPr/>
            </p:nvSpPr>
            <p:spPr>
              <a:xfrm>
                <a:off x="4086360" y="3176640"/>
                <a:ext cx="3519720" cy="1301760"/>
              </a:xfrm>
              <a:custGeom>
                <a:avLst/>
                <a:gdLst/>
                <a:ahLst/>
                <a:rect l="l" t="t" r="r" b="b"/>
                <a:pathLst>
                  <a:path w="2083" h="820">
                    <a:moveTo>
                      <a:pt x="133" y="0"/>
                    </a:moveTo>
                    <a:lnTo>
                      <a:pt x="127" y="14"/>
                    </a:lnTo>
                    <a:lnTo>
                      <a:pt x="121" y="26"/>
                    </a:lnTo>
                    <a:lnTo>
                      <a:pt x="117" y="35"/>
                    </a:lnTo>
                    <a:lnTo>
                      <a:pt x="113" y="40"/>
                    </a:lnTo>
                    <a:lnTo>
                      <a:pt x="103" y="47"/>
                    </a:lnTo>
                    <a:lnTo>
                      <a:pt x="91" y="47"/>
                    </a:lnTo>
                    <a:lnTo>
                      <a:pt x="77" y="47"/>
                    </a:lnTo>
                    <a:lnTo>
                      <a:pt x="63" y="42"/>
                    </a:lnTo>
                    <a:lnTo>
                      <a:pt x="48" y="38"/>
                    </a:lnTo>
                    <a:lnTo>
                      <a:pt x="36" y="33"/>
                    </a:lnTo>
                    <a:lnTo>
                      <a:pt x="28" y="31"/>
                    </a:lnTo>
                    <a:lnTo>
                      <a:pt x="26" y="28"/>
                    </a:lnTo>
                    <a:lnTo>
                      <a:pt x="22" y="33"/>
                    </a:lnTo>
                    <a:lnTo>
                      <a:pt x="14" y="47"/>
                    </a:lnTo>
                    <a:lnTo>
                      <a:pt x="4" y="66"/>
                    </a:lnTo>
                    <a:lnTo>
                      <a:pt x="0" y="85"/>
                    </a:lnTo>
                    <a:lnTo>
                      <a:pt x="4" y="108"/>
                    </a:lnTo>
                    <a:lnTo>
                      <a:pt x="12" y="139"/>
                    </a:lnTo>
                    <a:lnTo>
                      <a:pt x="22" y="167"/>
                    </a:lnTo>
                    <a:lnTo>
                      <a:pt x="32" y="183"/>
                    </a:lnTo>
                    <a:lnTo>
                      <a:pt x="38" y="188"/>
                    </a:lnTo>
                    <a:lnTo>
                      <a:pt x="44" y="193"/>
                    </a:lnTo>
                    <a:lnTo>
                      <a:pt x="55" y="195"/>
                    </a:lnTo>
                    <a:lnTo>
                      <a:pt x="65" y="197"/>
                    </a:lnTo>
                    <a:lnTo>
                      <a:pt x="77" y="195"/>
                    </a:lnTo>
                    <a:lnTo>
                      <a:pt x="87" y="193"/>
                    </a:lnTo>
                    <a:lnTo>
                      <a:pt x="97" y="186"/>
                    </a:lnTo>
                    <a:lnTo>
                      <a:pt x="107" y="176"/>
                    </a:lnTo>
                    <a:lnTo>
                      <a:pt x="115" y="162"/>
                    </a:lnTo>
                    <a:lnTo>
                      <a:pt x="127" y="146"/>
                    </a:lnTo>
                    <a:lnTo>
                      <a:pt x="139" y="125"/>
                    </a:lnTo>
                    <a:lnTo>
                      <a:pt x="153" y="103"/>
                    </a:lnTo>
                    <a:lnTo>
                      <a:pt x="167" y="85"/>
                    </a:lnTo>
                    <a:lnTo>
                      <a:pt x="181" y="68"/>
                    </a:lnTo>
                    <a:lnTo>
                      <a:pt x="195" y="54"/>
                    </a:lnTo>
                    <a:lnTo>
                      <a:pt x="207" y="47"/>
                    </a:lnTo>
                    <a:lnTo>
                      <a:pt x="220" y="42"/>
                    </a:lnTo>
                    <a:lnTo>
                      <a:pt x="232" y="42"/>
                    </a:lnTo>
                    <a:lnTo>
                      <a:pt x="244" y="40"/>
                    </a:lnTo>
                    <a:lnTo>
                      <a:pt x="256" y="42"/>
                    </a:lnTo>
                    <a:lnTo>
                      <a:pt x="268" y="45"/>
                    </a:lnTo>
                    <a:lnTo>
                      <a:pt x="280" y="49"/>
                    </a:lnTo>
                    <a:lnTo>
                      <a:pt x="290" y="56"/>
                    </a:lnTo>
                    <a:lnTo>
                      <a:pt x="298" y="66"/>
                    </a:lnTo>
                    <a:lnTo>
                      <a:pt x="306" y="78"/>
                    </a:lnTo>
                    <a:lnTo>
                      <a:pt x="316" y="92"/>
                    </a:lnTo>
                    <a:lnTo>
                      <a:pt x="326" y="108"/>
                    </a:lnTo>
                    <a:lnTo>
                      <a:pt x="336" y="125"/>
                    </a:lnTo>
                    <a:lnTo>
                      <a:pt x="346" y="139"/>
                    </a:lnTo>
                    <a:lnTo>
                      <a:pt x="354" y="153"/>
                    </a:lnTo>
                    <a:lnTo>
                      <a:pt x="358" y="162"/>
                    </a:lnTo>
                    <a:lnTo>
                      <a:pt x="360" y="165"/>
                    </a:lnTo>
                    <a:lnTo>
                      <a:pt x="372" y="122"/>
                    </a:lnTo>
                    <a:lnTo>
                      <a:pt x="415" y="108"/>
                    </a:lnTo>
                    <a:lnTo>
                      <a:pt x="431" y="183"/>
                    </a:lnTo>
                    <a:lnTo>
                      <a:pt x="433" y="179"/>
                    </a:lnTo>
                    <a:lnTo>
                      <a:pt x="441" y="167"/>
                    </a:lnTo>
                    <a:lnTo>
                      <a:pt x="453" y="148"/>
                    </a:lnTo>
                    <a:lnTo>
                      <a:pt x="467" y="127"/>
                    </a:lnTo>
                    <a:lnTo>
                      <a:pt x="485" y="99"/>
                    </a:lnTo>
                    <a:lnTo>
                      <a:pt x="501" y="66"/>
                    </a:lnTo>
                    <a:lnTo>
                      <a:pt x="513" y="40"/>
                    </a:lnTo>
                    <a:lnTo>
                      <a:pt x="519" y="28"/>
                    </a:lnTo>
                    <a:lnTo>
                      <a:pt x="523" y="31"/>
                    </a:lnTo>
                    <a:lnTo>
                      <a:pt x="533" y="33"/>
                    </a:lnTo>
                    <a:lnTo>
                      <a:pt x="545" y="40"/>
                    </a:lnTo>
                    <a:lnTo>
                      <a:pt x="558" y="47"/>
                    </a:lnTo>
                    <a:lnTo>
                      <a:pt x="566" y="52"/>
                    </a:lnTo>
                    <a:lnTo>
                      <a:pt x="574" y="54"/>
                    </a:lnTo>
                    <a:lnTo>
                      <a:pt x="586" y="59"/>
                    </a:lnTo>
                    <a:lnTo>
                      <a:pt x="596" y="61"/>
                    </a:lnTo>
                    <a:lnTo>
                      <a:pt x="606" y="63"/>
                    </a:lnTo>
                    <a:lnTo>
                      <a:pt x="614" y="63"/>
                    </a:lnTo>
                    <a:lnTo>
                      <a:pt x="620" y="66"/>
                    </a:lnTo>
                    <a:lnTo>
                      <a:pt x="622" y="66"/>
                    </a:lnTo>
                    <a:lnTo>
                      <a:pt x="630" y="68"/>
                    </a:lnTo>
                    <a:lnTo>
                      <a:pt x="646" y="73"/>
                    </a:lnTo>
                    <a:lnTo>
                      <a:pt x="666" y="80"/>
                    </a:lnTo>
                    <a:lnTo>
                      <a:pt x="680" y="89"/>
                    </a:lnTo>
                    <a:lnTo>
                      <a:pt x="690" y="103"/>
                    </a:lnTo>
                    <a:lnTo>
                      <a:pt x="704" y="122"/>
                    </a:lnTo>
                    <a:lnTo>
                      <a:pt x="717" y="139"/>
                    </a:lnTo>
                    <a:lnTo>
                      <a:pt x="723" y="146"/>
                    </a:lnTo>
                    <a:lnTo>
                      <a:pt x="706" y="148"/>
                    </a:lnTo>
                    <a:lnTo>
                      <a:pt x="692" y="150"/>
                    </a:lnTo>
                    <a:lnTo>
                      <a:pt x="678" y="153"/>
                    </a:lnTo>
                    <a:lnTo>
                      <a:pt x="666" y="153"/>
                    </a:lnTo>
                    <a:lnTo>
                      <a:pt x="654" y="153"/>
                    </a:lnTo>
                    <a:lnTo>
                      <a:pt x="642" y="153"/>
                    </a:lnTo>
                    <a:lnTo>
                      <a:pt x="632" y="150"/>
                    </a:lnTo>
                    <a:lnTo>
                      <a:pt x="622" y="146"/>
                    </a:lnTo>
                    <a:lnTo>
                      <a:pt x="610" y="141"/>
                    </a:lnTo>
                    <a:lnTo>
                      <a:pt x="598" y="141"/>
                    </a:lnTo>
                    <a:lnTo>
                      <a:pt x="586" y="141"/>
                    </a:lnTo>
                    <a:lnTo>
                      <a:pt x="574" y="141"/>
                    </a:lnTo>
                    <a:lnTo>
                      <a:pt x="560" y="143"/>
                    </a:lnTo>
                    <a:lnTo>
                      <a:pt x="547" y="148"/>
                    </a:lnTo>
                    <a:lnTo>
                      <a:pt x="535" y="153"/>
                    </a:lnTo>
                    <a:lnTo>
                      <a:pt x="525" y="157"/>
                    </a:lnTo>
                    <a:lnTo>
                      <a:pt x="509" y="176"/>
                    </a:lnTo>
                    <a:lnTo>
                      <a:pt x="497" y="197"/>
                    </a:lnTo>
                    <a:lnTo>
                      <a:pt x="491" y="219"/>
                    </a:lnTo>
                    <a:lnTo>
                      <a:pt x="489" y="226"/>
                    </a:lnTo>
                    <a:lnTo>
                      <a:pt x="495" y="228"/>
                    </a:lnTo>
                    <a:lnTo>
                      <a:pt x="509" y="233"/>
                    </a:lnTo>
                    <a:lnTo>
                      <a:pt x="529" y="240"/>
                    </a:lnTo>
                    <a:lnTo>
                      <a:pt x="547" y="244"/>
                    </a:lnTo>
                    <a:lnTo>
                      <a:pt x="560" y="251"/>
                    </a:lnTo>
                    <a:lnTo>
                      <a:pt x="568" y="259"/>
                    </a:lnTo>
                    <a:lnTo>
                      <a:pt x="572" y="273"/>
                    </a:lnTo>
                    <a:lnTo>
                      <a:pt x="574" y="289"/>
                    </a:lnTo>
                    <a:lnTo>
                      <a:pt x="570" y="308"/>
                    </a:lnTo>
                    <a:lnTo>
                      <a:pt x="564" y="329"/>
                    </a:lnTo>
                    <a:lnTo>
                      <a:pt x="556" y="343"/>
                    </a:lnTo>
                    <a:lnTo>
                      <a:pt x="552" y="350"/>
                    </a:lnTo>
                    <a:lnTo>
                      <a:pt x="564" y="362"/>
                    </a:lnTo>
                    <a:lnTo>
                      <a:pt x="580" y="378"/>
                    </a:lnTo>
                    <a:lnTo>
                      <a:pt x="594" y="399"/>
                    </a:lnTo>
                    <a:lnTo>
                      <a:pt x="600" y="414"/>
                    </a:lnTo>
                    <a:lnTo>
                      <a:pt x="616" y="423"/>
                    </a:lnTo>
                    <a:lnTo>
                      <a:pt x="628" y="442"/>
                    </a:lnTo>
                    <a:lnTo>
                      <a:pt x="638" y="463"/>
                    </a:lnTo>
                    <a:lnTo>
                      <a:pt x="642" y="482"/>
                    </a:lnTo>
                    <a:lnTo>
                      <a:pt x="646" y="493"/>
                    </a:lnTo>
                    <a:lnTo>
                      <a:pt x="652" y="512"/>
                    </a:lnTo>
                    <a:lnTo>
                      <a:pt x="662" y="533"/>
                    </a:lnTo>
                    <a:lnTo>
                      <a:pt x="672" y="559"/>
                    </a:lnTo>
                    <a:lnTo>
                      <a:pt x="684" y="585"/>
                    </a:lnTo>
                    <a:lnTo>
                      <a:pt x="694" y="606"/>
                    </a:lnTo>
                    <a:lnTo>
                      <a:pt x="704" y="623"/>
                    </a:lnTo>
                    <a:lnTo>
                      <a:pt x="710" y="630"/>
                    </a:lnTo>
                    <a:lnTo>
                      <a:pt x="725" y="637"/>
                    </a:lnTo>
                    <a:lnTo>
                      <a:pt x="741" y="651"/>
                    </a:lnTo>
                    <a:lnTo>
                      <a:pt x="757" y="665"/>
                    </a:lnTo>
                    <a:lnTo>
                      <a:pt x="767" y="672"/>
                    </a:lnTo>
                    <a:lnTo>
                      <a:pt x="773" y="672"/>
                    </a:lnTo>
                    <a:lnTo>
                      <a:pt x="779" y="672"/>
                    </a:lnTo>
                    <a:lnTo>
                      <a:pt x="789" y="667"/>
                    </a:lnTo>
                    <a:lnTo>
                      <a:pt x="797" y="663"/>
                    </a:lnTo>
                    <a:lnTo>
                      <a:pt x="807" y="658"/>
                    </a:lnTo>
                    <a:lnTo>
                      <a:pt x="815" y="651"/>
                    </a:lnTo>
                    <a:lnTo>
                      <a:pt x="823" y="641"/>
                    </a:lnTo>
                    <a:lnTo>
                      <a:pt x="827" y="632"/>
                    </a:lnTo>
                    <a:lnTo>
                      <a:pt x="831" y="623"/>
                    </a:lnTo>
                    <a:lnTo>
                      <a:pt x="837" y="609"/>
                    </a:lnTo>
                    <a:lnTo>
                      <a:pt x="847" y="595"/>
                    </a:lnTo>
                    <a:lnTo>
                      <a:pt x="855" y="578"/>
                    </a:lnTo>
                    <a:lnTo>
                      <a:pt x="865" y="564"/>
                    </a:lnTo>
                    <a:lnTo>
                      <a:pt x="875" y="550"/>
                    </a:lnTo>
                    <a:lnTo>
                      <a:pt x="886" y="540"/>
                    </a:lnTo>
                    <a:lnTo>
                      <a:pt x="894" y="533"/>
                    </a:lnTo>
                    <a:lnTo>
                      <a:pt x="910" y="524"/>
                    </a:lnTo>
                    <a:lnTo>
                      <a:pt x="926" y="512"/>
                    </a:lnTo>
                    <a:lnTo>
                      <a:pt x="936" y="503"/>
                    </a:lnTo>
                    <a:lnTo>
                      <a:pt x="940" y="498"/>
                    </a:lnTo>
                    <a:lnTo>
                      <a:pt x="918" y="491"/>
                    </a:lnTo>
                    <a:lnTo>
                      <a:pt x="896" y="484"/>
                    </a:lnTo>
                    <a:lnTo>
                      <a:pt x="873" y="477"/>
                    </a:lnTo>
                    <a:lnTo>
                      <a:pt x="851" y="470"/>
                    </a:lnTo>
                    <a:lnTo>
                      <a:pt x="831" y="461"/>
                    </a:lnTo>
                    <a:lnTo>
                      <a:pt x="813" y="451"/>
                    </a:lnTo>
                    <a:lnTo>
                      <a:pt x="799" y="442"/>
                    </a:lnTo>
                    <a:lnTo>
                      <a:pt x="789" y="430"/>
                    </a:lnTo>
                    <a:lnTo>
                      <a:pt x="779" y="407"/>
                    </a:lnTo>
                    <a:lnTo>
                      <a:pt x="777" y="385"/>
                    </a:lnTo>
                    <a:lnTo>
                      <a:pt x="785" y="367"/>
                    </a:lnTo>
                    <a:lnTo>
                      <a:pt x="799" y="352"/>
                    </a:lnTo>
                    <a:lnTo>
                      <a:pt x="815" y="350"/>
                    </a:lnTo>
                    <a:lnTo>
                      <a:pt x="829" y="357"/>
                    </a:lnTo>
                    <a:lnTo>
                      <a:pt x="841" y="371"/>
                    </a:lnTo>
                    <a:lnTo>
                      <a:pt x="849" y="385"/>
                    </a:lnTo>
                    <a:lnTo>
                      <a:pt x="853" y="392"/>
                    </a:lnTo>
                    <a:lnTo>
                      <a:pt x="857" y="399"/>
                    </a:lnTo>
                    <a:lnTo>
                      <a:pt x="865" y="409"/>
                    </a:lnTo>
                    <a:lnTo>
                      <a:pt x="873" y="418"/>
                    </a:lnTo>
                    <a:lnTo>
                      <a:pt x="882" y="428"/>
                    </a:lnTo>
                    <a:lnTo>
                      <a:pt x="892" y="435"/>
                    </a:lnTo>
                    <a:lnTo>
                      <a:pt x="902" y="437"/>
                    </a:lnTo>
                    <a:lnTo>
                      <a:pt x="914" y="437"/>
                    </a:lnTo>
                    <a:lnTo>
                      <a:pt x="928" y="437"/>
                    </a:lnTo>
                    <a:lnTo>
                      <a:pt x="946" y="437"/>
                    </a:lnTo>
                    <a:lnTo>
                      <a:pt x="966" y="442"/>
                    </a:lnTo>
                    <a:lnTo>
                      <a:pt x="988" y="449"/>
                    </a:lnTo>
                    <a:lnTo>
                      <a:pt x="1008" y="458"/>
                    </a:lnTo>
                    <a:lnTo>
                      <a:pt x="1028" y="468"/>
                    </a:lnTo>
                    <a:lnTo>
                      <a:pt x="1047" y="477"/>
                    </a:lnTo>
                    <a:lnTo>
                      <a:pt x="1059" y="489"/>
                    </a:lnTo>
                    <a:lnTo>
                      <a:pt x="1069" y="501"/>
                    </a:lnTo>
                    <a:lnTo>
                      <a:pt x="1081" y="510"/>
                    </a:lnTo>
                    <a:lnTo>
                      <a:pt x="1093" y="519"/>
                    </a:lnTo>
                    <a:lnTo>
                      <a:pt x="1105" y="526"/>
                    </a:lnTo>
                    <a:lnTo>
                      <a:pt x="1117" y="533"/>
                    </a:lnTo>
                    <a:lnTo>
                      <a:pt x="1125" y="543"/>
                    </a:lnTo>
                    <a:lnTo>
                      <a:pt x="1131" y="552"/>
                    </a:lnTo>
                    <a:lnTo>
                      <a:pt x="1135" y="564"/>
                    </a:lnTo>
                    <a:lnTo>
                      <a:pt x="1139" y="592"/>
                    </a:lnTo>
                    <a:lnTo>
                      <a:pt x="1143" y="618"/>
                    </a:lnTo>
                    <a:lnTo>
                      <a:pt x="1149" y="646"/>
                    </a:lnTo>
                    <a:lnTo>
                      <a:pt x="1159" y="667"/>
                    </a:lnTo>
                    <a:lnTo>
                      <a:pt x="1171" y="688"/>
                    </a:lnTo>
                    <a:lnTo>
                      <a:pt x="1183" y="714"/>
                    </a:lnTo>
                    <a:lnTo>
                      <a:pt x="1197" y="740"/>
                    </a:lnTo>
                    <a:lnTo>
                      <a:pt x="1212" y="759"/>
                    </a:lnTo>
                    <a:lnTo>
                      <a:pt x="1226" y="768"/>
                    </a:lnTo>
                    <a:lnTo>
                      <a:pt x="1236" y="771"/>
                    </a:lnTo>
                    <a:lnTo>
                      <a:pt x="1242" y="759"/>
                    </a:lnTo>
                    <a:lnTo>
                      <a:pt x="1244" y="726"/>
                    </a:lnTo>
                    <a:lnTo>
                      <a:pt x="1246" y="684"/>
                    </a:lnTo>
                    <a:lnTo>
                      <a:pt x="1254" y="641"/>
                    </a:lnTo>
                    <a:lnTo>
                      <a:pt x="1268" y="609"/>
                    </a:lnTo>
                    <a:lnTo>
                      <a:pt x="1292" y="580"/>
                    </a:lnTo>
                    <a:lnTo>
                      <a:pt x="1306" y="569"/>
                    </a:lnTo>
                    <a:lnTo>
                      <a:pt x="1318" y="559"/>
                    </a:lnTo>
                    <a:lnTo>
                      <a:pt x="1330" y="550"/>
                    </a:lnTo>
                    <a:lnTo>
                      <a:pt x="1342" y="543"/>
                    </a:lnTo>
                    <a:lnTo>
                      <a:pt x="1352" y="536"/>
                    </a:lnTo>
                    <a:lnTo>
                      <a:pt x="1362" y="531"/>
                    </a:lnTo>
                    <a:lnTo>
                      <a:pt x="1370" y="526"/>
                    </a:lnTo>
                    <a:lnTo>
                      <a:pt x="1377" y="522"/>
                    </a:lnTo>
                    <a:lnTo>
                      <a:pt x="1393" y="508"/>
                    </a:lnTo>
                    <a:lnTo>
                      <a:pt x="1411" y="489"/>
                    </a:lnTo>
                    <a:lnTo>
                      <a:pt x="1425" y="482"/>
                    </a:lnTo>
                    <a:lnTo>
                      <a:pt x="1429" y="505"/>
                    </a:lnTo>
                    <a:lnTo>
                      <a:pt x="1427" y="543"/>
                    </a:lnTo>
                    <a:lnTo>
                      <a:pt x="1427" y="571"/>
                    </a:lnTo>
                    <a:lnTo>
                      <a:pt x="1433" y="597"/>
                    </a:lnTo>
                    <a:lnTo>
                      <a:pt x="1449" y="623"/>
                    </a:lnTo>
                    <a:lnTo>
                      <a:pt x="1465" y="651"/>
                    </a:lnTo>
                    <a:lnTo>
                      <a:pt x="1477" y="679"/>
                    </a:lnTo>
                    <a:lnTo>
                      <a:pt x="1485" y="707"/>
                    </a:lnTo>
                    <a:lnTo>
                      <a:pt x="1491" y="728"/>
                    </a:lnTo>
                    <a:lnTo>
                      <a:pt x="1495" y="752"/>
                    </a:lnTo>
                    <a:lnTo>
                      <a:pt x="1497" y="778"/>
                    </a:lnTo>
                    <a:lnTo>
                      <a:pt x="1501" y="799"/>
                    </a:lnTo>
                    <a:lnTo>
                      <a:pt x="1501" y="808"/>
                    </a:lnTo>
                    <a:lnTo>
                      <a:pt x="1537" y="778"/>
                    </a:lnTo>
                    <a:lnTo>
                      <a:pt x="1541" y="787"/>
                    </a:lnTo>
                    <a:lnTo>
                      <a:pt x="1552" y="804"/>
                    </a:lnTo>
                    <a:lnTo>
                      <a:pt x="1564" y="820"/>
                    </a:lnTo>
                    <a:lnTo>
                      <a:pt x="1576" y="820"/>
                    </a:lnTo>
                    <a:lnTo>
                      <a:pt x="1578" y="804"/>
                    </a:lnTo>
                    <a:lnTo>
                      <a:pt x="1570" y="778"/>
                    </a:lnTo>
                    <a:lnTo>
                      <a:pt x="1560" y="752"/>
                    </a:lnTo>
                    <a:lnTo>
                      <a:pt x="1560" y="728"/>
                    </a:lnTo>
                    <a:lnTo>
                      <a:pt x="1568" y="714"/>
                    </a:lnTo>
                    <a:lnTo>
                      <a:pt x="1578" y="710"/>
                    </a:lnTo>
                    <a:lnTo>
                      <a:pt x="1590" y="710"/>
                    </a:lnTo>
                    <a:lnTo>
                      <a:pt x="1602" y="710"/>
                    </a:lnTo>
                    <a:lnTo>
                      <a:pt x="1616" y="705"/>
                    </a:lnTo>
                    <a:lnTo>
                      <a:pt x="1632" y="696"/>
                    </a:lnTo>
                    <a:lnTo>
                      <a:pt x="1646" y="681"/>
                    </a:lnTo>
                    <a:lnTo>
                      <a:pt x="1660" y="667"/>
                    </a:lnTo>
                    <a:lnTo>
                      <a:pt x="1664" y="653"/>
                    </a:lnTo>
                    <a:lnTo>
                      <a:pt x="1658" y="639"/>
                    </a:lnTo>
                    <a:lnTo>
                      <a:pt x="1648" y="625"/>
                    </a:lnTo>
                    <a:lnTo>
                      <a:pt x="1644" y="611"/>
                    </a:lnTo>
                    <a:lnTo>
                      <a:pt x="1638" y="597"/>
                    </a:lnTo>
                    <a:lnTo>
                      <a:pt x="1628" y="585"/>
                    </a:lnTo>
                    <a:lnTo>
                      <a:pt x="1618" y="576"/>
                    </a:lnTo>
                    <a:lnTo>
                      <a:pt x="1618" y="562"/>
                    </a:lnTo>
                    <a:lnTo>
                      <a:pt x="1624" y="555"/>
                    </a:lnTo>
                    <a:lnTo>
                      <a:pt x="1634" y="545"/>
                    </a:lnTo>
                    <a:lnTo>
                      <a:pt x="1648" y="538"/>
                    </a:lnTo>
                    <a:lnTo>
                      <a:pt x="1662" y="529"/>
                    </a:lnTo>
                    <a:lnTo>
                      <a:pt x="1680" y="519"/>
                    </a:lnTo>
                    <a:lnTo>
                      <a:pt x="1696" y="512"/>
                    </a:lnTo>
                    <a:lnTo>
                      <a:pt x="1711" y="505"/>
                    </a:lnTo>
                    <a:lnTo>
                      <a:pt x="1725" y="498"/>
                    </a:lnTo>
                    <a:lnTo>
                      <a:pt x="1735" y="493"/>
                    </a:lnTo>
                    <a:lnTo>
                      <a:pt x="1747" y="484"/>
                    </a:lnTo>
                    <a:lnTo>
                      <a:pt x="1757" y="477"/>
                    </a:lnTo>
                    <a:lnTo>
                      <a:pt x="1769" y="465"/>
                    </a:lnTo>
                    <a:lnTo>
                      <a:pt x="1779" y="456"/>
                    </a:lnTo>
                    <a:lnTo>
                      <a:pt x="1791" y="444"/>
                    </a:lnTo>
                    <a:lnTo>
                      <a:pt x="1801" y="435"/>
                    </a:lnTo>
                    <a:lnTo>
                      <a:pt x="1811" y="425"/>
                    </a:lnTo>
                    <a:lnTo>
                      <a:pt x="1827" y="402"/>
                    </a:lnTo>
                    <a:lnTo>
                      <a:pt x="1835" y="374"/>
                    </a:lnTo>
                    <a:lnTo>
                      <a:pt x="1833" y="345"/>
                    </a:lnTo>
                    <a:lnTo>
                      <a:pt x="1827" y="320"/>
                    </a:lnTo>
                    <a:lnTo>
                      <a:pt x="1821" y="298"/>
                    </a:lnTo>
                    <a:lnTo>
                      <a:pt x="1821" y="275"/>
                    </a:lnTo>
                    <a:lnTo>
                      <a:pt x="1827" y="254"/>
                    </a:lnTo>
                    <a:lnTo>
                      <a:pt x="1839" y="233"/>
                    </a:lnTo>
                    <a:lnTo>
                      <a:pt x="1847" y="221"/>
                    </a:lnTo>
                    <a:lnTo>
                      <a:pt x="1855" y="207"/>
                    </a:lnTo>
                    <a:lnTo>
                      <a:pt x="1865" y="195"/>
                    </a:lnTo>
                    <a:lnTo>
                      <a:pt x="1874" y="183"/>
                    </a:lnTo>
                    <a:lnTo>
                      <a:pt x="1884" y="176"/>
                    </a:lnTo>
                    <a:lnTo>
                      <a:pt x="1890" y="174"/>
                    </a:lnTo>
                    <a:lnTo>
                      <a:pt x="1898" y="179"/>
                    </a:lnTo>
                    <a:lnTo>
                      <a:pt x="1902" y="190"/>
                    </a:lnTo>
                    <a:lnTo>
                      <a:pt x="1908" y="226"/>
                    </a:lnTo>
                    <a:lnTo>
                      <a:pt x="1912" y="261"/>
                    </a:lnTo>
                    <a:lnTo>
                      <a:pt x="1914" y="289"/>
                    </a:lnTo>
                    <a:lnTo>
                      <a:pt x="1914" y="301"/>
                    </a:lnTo>
                    <a:lnTo>
                      <a:pt x="1936" y="277"/>
                    </a:lnTo>
                    <a:lnTo>
                      <a:pt x="1950" y="244"/>
                    </a:lnTo>
                    <a:lnTo>
                      <a:pt x="1958" y="212"/>
                    </a:lnTo>
                    <a:lnTo>
                      <a:pt x="1966" y="190"/>
                    </a:lnTo>
                    <a:lnTo>
                      <a:pt x="1978" y="169"/>
                    </a:lnTo>
                    <a:lnTo>
                      <a:pt x="1992" y="139"/>
                    </a:lnTo>
                    <a:lnTo>
                      <a:pt x="2010" y="108"/>
                    </a:lnTo>
                    <a:lnTo>
                      <a:pt x="2024" y="89"/>
                    </a:lnTo>
                    <a:lnTo>
                      <a:pt x="2036" y="75"/>
                    </a:lnTo>
                    <a:lnTo>
                      <a:pt x="2051" y="52"/>
                    </a:lnTo>
                    <a:lnTo>
                      <a:pt x="2065" y="28"/>
                    </a:lnTo>
                    <a:lnTo>
                      <a:pt x="2077" y="9"/>
                    </a:lnTo>
                    <a:lnTo>
                      <a:pt x="2079" y="7"/>
                    </a:lnTo>
                    <a:lnTo>
                      <a:pt x="2081" y="5"/>
                    </a:lnTo>
                    <a:lnTo>
                      <a:pt x="2081" y="2"/>
                    </a:lnTo>
                    <a:lnTo>
                      <a:pt x="2083" y="0"/>
                    </a:lnTo>
                    <a:lnTo>
                      <a:pt x="133" y="0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6" name=""/>
              <p:cNvSpPr/>
              <p:nvPr/>
            </p:nvSpPr>
            <p:spPr>
              <a:xfrm>
                <a:off x="3828240" y="3548160"/>
                <a:ext cx="1578600" cy="2017440"/>
              </a:xfrm>
              <a:custGeom>
                <a:avLst/>
                <a:gdLst/>
                <a:ahLst/>
                <a:rect l="l" t="t" r="r" b="b"/>
                <a:pathLst>
                  <a:path w="934" h="1271">
                    <a:moveTo>
                      <a:pt x="680" y="129"/>
                    </a:moveTo>
                    <a:lnTo>
                      <a:pt x="668" y="129"/>
                    </a:lnTo>
                    <a:lnTo>
                      <a:pt x="654" y="129"/>
                    </a:lnTo>
                    <a:lnTo>
                      <a:pt x="640" y="124"/>
                    </a:lnTo>
                    <a:lnTo>
                      <a:pt x="628" y="120"/>
                    </a:lnTo>
                    <a:lnTo>
                      <a:pt x="616" y="115"/>
                    </a:lnTo>
                    <a:lnTo>
                      <a:pt x="606" y="108"/>
                    </a:lnTo>
                    <a:lnTo>
                      <a:pt x="598" y="103"/>
                    </a:lnTo>
                    <a:lnTo>
                      <a:pt x="590" y="99"/>
                    </a:lnTo>
                    <a:lnTo>
                      <a:pt x="584" y="96"/>
                    </a:lnTo>
                    <a:lnTo>
                      <a:pt x="576" y="96"/>
                    </a:lnTo>
                    <a:lnTo>
                      <a:pt x="568" y="101"/>
                    </a:lnTo>
                    <a:lnTo>
                      <a:pt x="560" y="106"/>
                    </a:lnTo>
                    <a:lnTo>
                      <a:pt x="550" y="113"/>
                    </a:lnTo>
                    <a:lnTo>
                      <a:pt x="542" y="120"/>
                    </a:lnTo>
                    <a:lnTo>
                      <a:pt x="531" y="124"/>
                    </a:lnTo>
                    <a:lnTo>
                      <a:pt x="521" y="129"/>
                    </a:lnTo>
                    <a:lnTo>
                      <a:pt x="511" y="129"/>
                    </a:lnTo>
                    <a:lnTo>
                      <a:pt x="497" y="127"/>
                    </a:lnTo>
                    <a:lnTo>
                      <a:pt x="483" y="124"/>
                    </a:lnTo>
                    <a:lnTo>
                      <a:pt x="469" y="117"/>
                    </a:lnTo>
                    <a:lnTo>
                      <a:pt x="455" y="108"/>
                    </a:lnTo>
                    <a:lnTo>
                      <a:pt x="441" y="99"/>
                    </a:lnTo>
                    <a:lnTo>
                      <a:pt x="429" y="87"/>
                    </a:lnTo>
                    <a:lnTo>
                      <a:pt x="421" y="73"/>
                    </a:lnTo>
                    <a:lnTo>
                      <a:pt x="411" y="59"/>
                    </a:lnTo>
                    <a:lnTo>
                      <a:pt x="397" y="42"/>
                    </a:lnTo>
                    <a:lnTo>
                      <a:pt x="379" y="28"/>
                    </a:lnTo>
                    <a:lnTo>
                      <a:pt x="362" y="16"/>
                    </a:lnTo>
                    <a:lnTo>
                      <a:pt x="344" y="7"/>
                    </a:lnTo>
                    <a:lnTo>
                      <a:pt x="328" y="0"/>
                    </a:lnTo>
                    <a:lnTo>
                      <a:pt x="314" y="0"/>
                    </a:lnTo>
                    <a:lnTo>
                      <a:pt x="304" y="5"/>
                    </a:lnTo>
                    <a:lnTo>
                      <a:pt x="294" y="12"/>
                    </a:lnTo>
                    <a:lnTo>
                      <a:pt x="282" y="19"/>
                    </a:lnTo>
                    <a:lnTo>
                      <a:pt x="266" y="21"/>
                    </a:lnTo>
                    <a:lnTo>
                      <a:pt x="250" y="23"/>
                    </a:lnTo>
                    <a:lnTo>
                      <a:pt x="234" y="26"/>
                    </a:lnTo>
                    <a:lnTo>
                      <a:pt x="218" y="28"/>
                    </a:lnTo>
                    <a:lnTo>
                      <a:pt x="204" y="35"/>
                    </a:lnTo>
                    <a:lnTo>
                      <a:pt x="191" y="42"/>
                    </a:lnTo>
                    <a:lnTo>
                      <a:pt x="181" y="52"/>
                    </a:lnTo>
                    <a:lnTo>
                      <a:pt x="169" y="66"/>
                    </a:lnTo>
                    <a:lnTo>
                      <a:pt x="155" y="82"/>
                    </a:lnTo>
                    <a:lnTo>
                      <a:pt x="143" y="99"/>
                    </a:lnTo>
                    <a:lnTo>
                      <a:pt x="131" y="115"/>
                    </a:lnTo>
                    <a:lnTo>
                      <a:pt x="119" y="132"/>
                    </a:lnTo>
                    <a:lnTo>
                      <a:pt x="109" y="148"/>
                    </a:lnTo>
                    <a:lnTo>
                      <a:pt x="103" y="160"/>
                    </a:lnTo>
                    <a:lnTo>
                      <a:pt x="95" y="171"/>
                    </a:lnTo>
                    <a:lnTo>
                      <a:pt x="83" y="181"/>
                    </a:lnTo>
                    <a:lnTo>
                      <a:pt x="71" y="193"/>
                    </a:lnTo>
                    <a:lnTo>
                      <a:pt x="57" y="204"/>
                    </a:lnTo>
                    <a:lnTo>
                      <a:pt x="45" y="216"/>
                    </a:lnTo>
                    <a:lnTo>
                      <a:pt x="32" y="228"/>
                    </a:lnTo>
                    <a:lnTo>
                      <a:pt x="24" y="240"/>
                    </a:lnTo>
                    <a:lnTo>
                      <a:pt x="22" y="254"/>
                    </a:lnTo>
                    <a:lnTo>
                      <a:pt x="18" y="282"/>
                    </a:lnTo>
                    <a:lnTo>
                      <a:pt x="12" y="310"/>
                    </a:lnTo>
                    <a:lnTo>
                      <a:pt x="4" y="329"/>
                    </a:lnTo>
                    <a:lnTo>
                      <a:pt x="0" y="338"/>
                    </a:lnTo>
                    <a:lnTo>
                      <a:pt x="2" y="352"/>
                    </a:lnTo>
                    <a:lnTo>
                      <a:pt x="6" y="388"/>
                    </a:lnTo>
                    <a:lnTo>
                      <a:pt x="12" y="425"/>
                    </a:lnTo>
                    <a:lnTo>
                      <a:pt x="22" y="451"/>
                    </a:lnTo>
                    <a:lnTo>
                      <a:pt x="30" y="472"/>
                    </a:lnTo>
                    <a:lnTo>
                      <a:pt x="37" y="503"/>
                    </a:lnTo>
                    <a:lnTo>
                      <a:pt x="49" y="531"/>
                    </a:lnTo>
                    <a:lnTo>
                      <a:pt x="71" y="550"/>
                    </a:lnTo>
                    <a:lnTo>
                      <a:pt x="89" y="554"/>
                    </a:lnTo>
                    <a:lnTo>
                      <a:pt x="113" y="559"/>
                    </a:lnTo>
                    <a:lnTo>
                      <a:pt x="139" y="564"/>
                    </a:lnTo>
                    <a:lnTo>
                      <a:pt x="167" y="566"/>
                    </a:lnTo>
                    <a:lnTo>
                      <a:pt x="195" y="569"/>
                    </a:lnTo>
                    <a:lnTo>
                      <a:pt x="222" y="571"/>
                    </a:lnTo>
                    <a:lnTo>
                      <a:pt x="244" y="571"/>
                    </a:lnTo>
                    <a:lnTo>
                      <a:pt x="262" y="569"/>
                    </a:lnTo>
                    <a:lnTo>
                      <a:pt x="276" y="566"/>
                    </a:lnTo>
                    <a:lnTo>
                      <a:pt x="288" y="566"/>
                    </a:lnTo>
                    <a:lnTo>
                      <a:pt x="300" y="566"/>
                    </a:lnTo>
                    <a:lnTo>
                      <a:pt x="312" y="569"/>
                    </a:lnTo>
                    <a:lnTo>
                      <a:pt x="322" y="571"/>
                    </a:lnTo>
                    <a:lnTo>
                      <a:pt x="332" y="576"/>
                    </a:lnTo>
                    <a:lnTo>
                      <a:pt x="342" y="580"/>
                    </a:lnTo>
                    <a:lnTo>
                      <a:pt x="350" y="587"/>
                    </a:lnTo>
                    <a:lnTo>
                      <a:pt x="367" y="601"/>
                    </a:lnTo>
                    <a:lnTo>
                      <a:pt x="377" y="620"/>
                    </a:lnTo>
                    <a:lnTo>
                      <a:pt x="381" y="639"/>
                    </a:lnTo>
                    <a:lnTo>
                      <a:pt x="379" y="660"/>
                    </a:lnTo>
                    <a:lnTo>
                      <a:pt x="373" y="681"/>
                    </a:lnTo>
                    <a:lnTo>
                      <a:pt x="373" y="695"/>
                    </a:lnTo>
                    <a:lnTo>
                      <a:pt x="383" y="707"/>
                    </a:lnTo>
                    <a:lnTo>
                      <a:pt x="405" y="717"/>
                    </a:lnTo>
                    <a:lnTo>
                      <a:pt x="423" y="728"/>
                    </a:lnTo>
                    <a:lnTo>
                      <a:pt x="427" y="747"/>
                    </a:lnTo>
                    <a:lnTo>
                      <a:pt x="425" y="768"/>
                    </a:lnTo>
                    <a:lnTo>
                      <a:pt x="423" y="792"/>
                    </a:lnTo>
                    <a:lnTo>
                      <a:pt x="423" y="818"/>
                    </a:lnTo>
                    <a:lnTo>
                      <a:pt x="421" y="843"/>
                    </a:lnTo>
                    <a:lnTo>
                      <a:pt x="417" y="874"/>
                    </a:lnTo>
                    <a:lnTo>
                      <a:pt x="415" y="909"/>
                    </a:lnTo>
                    <a:lnTo>
                      <a:pt x="411" y="926"/>
                    </a:lnTo>
                    <a:lnTo>
                      <a:pt x="405" y="940"/>
                    </a:lnTo>
                    <a:lnTo>
                      <a:pt x="403" y="954"/>
                    </a:lnTo>
                    <a:lnTo>
                      <a:pt x="409" y="977"/>
                    </a:lnTo>
                    <a:lnTo>
                      <a:pt x="415" y="992"/>
                    </a:lnTo>
                    <a:lnTo>
                      <a:pt x="423" y="1015"/>
                    </a:lnTo>
                    <a:lnTo>
                      <a:pt x="431" y="1039"/>
                    </a:lnTo>
                    <a:lnTo>
                      <a:pt x="439" y="1055"/>
                    </a:lnTo>
                    <a:lnTo>
                      <a:pt x="447" y="1071"/>
                    </a:lnTo>
                    <a:lnTo>
                      <a:pt x="459" y="1097"/>
                    </a:lnTo>
                    <a:lnTo>
                      <a:pt x="471" y="1125"/>
                    </a:lnTo>
                    <a:lnTo>
                      <a:pt x="479" y="1147"/>
                    </a:lnTo>
                    <a:lnTo>
                      <a:pt x="485" y="1172"/>
                    </a:lnTo>
                    <a:lnTo>
                      <a:pt x="493" y="1210"/>
                    </a:lnTo>
                    <a:lnTo>
                      <a:pt x="505" y="1243"/>
                    </a:lnTo>
                    <a:lnTo>
                      <a:pt x="517" y="1262"/>
                    </a:lnTo>
                    <a:lnTo>
                      <a:pt x="525" y="1266"/>
                    </a:lnTo>
                    <a:lnTo>
                      <a:pt x="540" y="1269"/>
                    </a:lnTo>
                    <a:lnTo>
                      <a:pt x="554" y="1271"/>
                    </a:lnTo>
                    <a:lnTo>
                      <a:pt x="572" y="1271"/>
                    </a:lnTo>
                    <a:lnTo>
                      <a:pt x="588" y="1269"/>
                    </a:lnTo>
                    <a:lnTo>
                      <a:pt x="604" y="1264"/>
                    </a:lnTo>
                    <a:lnTo>
                      <a:pt x="616" y="1255"/>
                    </a:lnTo>
                    <a:lnTo>
                      <a:pt x="626" y="1243"/>
                    </a:lnTo>
                    <a:lnTo>
                      <a:pt x="634" y="1229"/>
                    </a:lnTo>
                    <a:lnTo>
                      <a:pt x="646" y="1217"/>
                    </a:lnTo>
                    <a:lnTo>
                      <a:pt x="658" y="1205"/>
                    </a:lnTo>
                    <a:lnTo>
                      <a:pt x="670" y="1194"/>
                    </a:lnTo>
                    <a:lnTo>
                      <a:pt x="682" y="1184"/>
                    </a:lnTo>
                    <a:lnTo>
                      <a:pt x="692" y="1175"/>
                    </a:lnTo>
                    <a:lnTo>
                      <a:pt x="701" y="1165"/>
                    </a:lnTo>
                    <a:lnTo>
                      <a:pt x="707" y="1156"/>
                    </a:lnTo>
                    <a:lnTo>
                      <a:pt x="711" y="1137"/>
                    </a:lnTo>
                    <a:lnTo>
                      <a:pt x="707" y="1114"/>
                    </a:lnTo>
                    <a:lnTo>
                      <a:pt x="703" y="1093"/>
                    </a:lnTo>
                    <a:lnTo>
                      <a:pt x="701" y="1076"/>
                    </a:lnTo>
                    <a:lnTo>
                      <a:pt x="707" y="1069"/>
                    </a:lnTo>
                    <a:lnTo>
                      <a:pt x="721" y="1069"/>
                    </a:lnTo>
                    <a:lnTo>
                      <a:pt x="737" y="1071"/>
                    </a:lnTo>
                    <a:lnTo>
                      <a:pt x="749" y="1069"/>
                    </a:lnTo>
                    <a:lnTo>
                      <a:pt x="751" y="1060"/>
                    </a:lnTo>
                    <a:lnTo>
                      <a:pt x="749" y="1043"/>
                    </a:lnTo>
                    <a:lnTo>
                      <a:pt x="747" y="1022"/>
                    </a:lnTo>
                    <a:lnTo>
                      <a:pt x="749" y="1001"/>
                    </a:lnTo>
                    <a:lnTo>
                      <a:pt x="759" y="987"/>
                    </a:lnTo>
                    <a:lnTo>
                      <a:pt x="775" y="973"/>
                    </a:lnTo>
                    <a:lnTo>
                      <a:pt x="791" y="961"/>
                    </a:lnTo>
                    <a:lnTo>
                      <a:pt x="801" y="947"/>
                    </a:lnTo>
                    <a:lnTo>
                      <a:pt x="807" y="919"/>
                    </a:lnTo>
                    <a:lnTo>
                      <a:pt x="809" y="883"/>
                    </a:lnTo>
                    <a:lnTo>
                      <a:pt x="807" y="846"/>
                    </a:lnTo>
                    <a:lnTo>
                      <a:pt x="807" y="815"/>
                    </a:lnTo>
                    <a:lnTo>
                      <a:pt x="801" y="796"/>
                    </a:lnTo>
                    <a:lnTo>
                      <a:pt x="789" y="785"/>
                    </a:lnTo>
                    <a:lnTo>
                      <a:pt x="779" y="773"/>
                    </a:lnTo>
                    <a:lnTo>
                      <a:pt x="775" y="754"/>
                    </a:lnTo>
                    <a:lnTo>
                      <a:pt x="783" y="733"/>
                    </a:lnTo>
                    <a:lnTo>
                      <a:pt x="799" y="712"/>
                    </a:lnTo>
                    <a:lnTo>
                      <a:pt x="817" y="688"/>
                    </a:lnTo>
                    <a:lnTo>
                      <a:pt x="833" y="660"/>
                    </a:lnTo>
                    <a:lnTo>
                      <a:pt x="843" y="641"/>
                    </a:lnTo>
                    <a:lnTo>
                      <a:pt x="857" y="616"/>
                    </a:lnTo>
                    <a:lnTo>
                      <a:pt x="876" y="587"/>
                    </a:lnTo>
                    <a:lnTo>
                      <a:pt x="892" y="559"/>
                    </a:lnTo>
                    <a:lnTo>
                      <a:pt x="908" y="531"/>
                    </a:lnTo>
                    <a:lnTo>
                      <a:pt x="922" y="510"/>
                    </a:lnTo>
                    <a:lnTo>
                      <a:pt x="930" y="493"/>
                    </a:lnTo>
                    <a:lnTo>
                      <a:pt x="934" y="489"/>
                    </a:lnTo>
                    <a:lnTo>
                      <a:pt x="924" y="484"/>
                    </a:lnTo>
                    <a:lnTo>
                      <a:pt x="910" y="484"/>
                    </a:lnTo>
                    <a:lnTo>
                      <a:pt x="896" y="489"/>
                    </a:lnTo>
                    <a:lnTo>
                      <a:pt x="882" y="489"/>
                    </a:lnTo>
                    <a:lnTo>
                      <a:pt x="874" y="484"/>
                    </a:lnTo>
                    <a:lnTo>
                      <a:pt x="864" y="475"/>
                    </a:lnTo>
                    <a:lnTo>
                      <a:pt x="849" y="463"/>
                    </a:lnTo>
                    <a:lnTo>
                      <a:pt x="835" y="451"/>
                    </a:lnTo>
                    <a:lnTo>
                      <a:pt x="821" y="437"/>
                    </a:lnTo>
                    <a:lnTo>
                      <a:pt x="807" y="421"/>
                    </a:lnTo>
                    <a:lnTo>
                      <a:pt x="795" y="406"/>
                    </a:lnTo>
                    <a:lnTo>
                      <a:pt x="785" y="395"/>
                    </a:lnTo>
                    <a:lnTo>
                      <a:pt x="769" y="369"/>
                    </a:lnTo>
                    <a:lnTo>
                      <a:pt x="757" y="338"/>
                    </a:lnTo>
                    <a:lnTo>
                      <a:pt x="745" y="308"/>
                    </a:lnTo>
                    <a:lnTo>
                      <a:pt x="739" y="277"/>
                    </a:lnTo>
                    <a:lnTo>
                      <a:pt x="735" y="244"/>
                    </a:lnTo>
                    <a:lnTo>
                      <a:pt x="733" y="207"/>
                    </a:lnTo>
                    <a:lnTo>
                      <a:pt x="733" y="179"/>
                    </a:lnTo>
                    <a:lnTo>
                      <a:pt x="733" y="167"/>
                    </a:lnTo>
                    <a:lnTo>
                      <a:pt x="725" y="153"/>
                    </a:lnTo>
                    <a:lnTo>
                      <a:pt x="711" y="141"/>
                    </a:lnTo>
                    <a:lnTo>
                      <a:pt x="694" y="132"/>
                    </a:lnTo>
                    <a:lnTo>
                      <a:pt x="680" y="129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7" name=""/>
              <p:cNvSpPr/>
              <p:nvPr/>
            </p:nvSpPr>
            <p:spPr>
              <a:xfrm>
                <a:off x="5730120" y="1936800"/>
                <a:ext cx="318240" cy="220680"/>
              </a:xfrm>
              <a:custGeom>
                <a:avLst/>
                <a:gdLst/>
                <a:ahLst/>
                <a:rect l="l" t="t" r="r" b="b"/>
                <a:pathLst>
                  <a:path w="189" h="139">
                    <a:moveTo>
                      <a:pt x="32" y="73"/>
                    </a:moveTo>
                    <a:lnTo>
                      <a:pt x="46" y="68"/>
                    </a:lnTo>
                    <a:lnTo>
                      <a:pt x="58" y="61"/>
                    </a:lnTo>
                    <a:lnTo>
                      <a:pt x="71" y="52"/>
                    </a:lnTo>
                    <a:lnTo>
                      <a:pt x="81" y="42"/>
                    </a:lnTo>
                    <a:lnTo>
                      <a:pt x="89" y="33"/>
                    </a:lnTo>
                    <a:lnTo>
                      <a:pt x="99" y="23"/>
                    </a:lnTo>
                    <a:lnTo>
                      <a:pt x="107" y="19"/>
                    </a:lnTo>
                    <a:lnTo>
                      <a:pt x="117" y="16"/>
                    </a:lnTo>
                    <a:lnTo>
                      <a:pt x="127" y="14"/>
                    </a:lnTo>
                    <a:lnTo>
                      <a:pt x="137" y="12"/>
                    </a:lnTo>
                    <a:lnTo>
                      <a:pt x="147" y="7"/>
                    </a:lnTo>
                    <a:lnTo>
                      <a:pt x="157" y="2"/>
                    </a:lnTo>
                    <a:lnTo>
                      <a:pt x="165" y="0"/>
                    </a:lnTo>
                    <a:lnTo>
                      <a:pt x="173" y="0"/>
                    </a:lnTo>
                    <a:lnTo>
                      <a:pt x="181" y="5"/>
                    </a:lnTo>
                    <a:lnTo>
                      <a:pt x="185" y="16"/>
                    </a:lnTo>
                    <a:lnTo>
                      <a:pt x="189" y="42"/>
                    </a:lnTo>
                    <a:lnTo>
                      <a:pt x="183" y="61"/>
                    </a:lnTo>
                    <a:lnTo>
                      <a:pt x="165" y="75"/>
                    </a:lnTo>
                    <a:lnTo>
                      <a:pt x="139" y="80"/>
                    </a:lnTo>
                    <a:lnTo>
                      <a:pt x="125" y="80"/>
                    </a:lnTo>
                    <a:lnTo>
                      <a:pt x="111" y="80"/>
                    </a:lnTo>
                    <a:lnTo>
                      <a:pt x="99" y="82"/>
                    </a:lnTo>
                    <a:lnTo>
                      <a:pt x="91" y="84"/>
                    </a:lnTo>
                    <a:lnTo>
                      <a:pt x="83" y="87"/>
                    </a:lnTo>
                    <a:lnTo>
                      <a:pt x="77" y="92"/>
                    </a:lnTo>
                    <a:lnTo>
                      <a:pt x="73" y="96"/>
                    </a:lnTo>
                    <a:lnTo>
                      <a:pt x="68" y="103"/>
                    </a:lnTo>
                    <a:lnTo>
                      <a:pt x="60" y="120"/>
                    </a:lnTo>
                    <a:lnTo>
                      <a:pt x="46" y="131"/>
                    </a:lnTo>
                    <a:lnTo>
                      <a:pt x="28" y="139"/>
                    </a:lnTo>
                    <a:lnTo>
                      <a:pt x="10" y="134"/>
                    </a:lnTo>
                    <a:lnTo>
                      <a:pt x="0" y="117"/>
                    </a:lnTo>
                    <a:lnTo>
                      <a:pt x="0" y="99"/>
                    </a:lnTo>
                    <a:lnTo>
                      <a:pt x="10" y="82"/>
                    </a:lnTo>
                    <a:lnTo>
                      <a:pt x="32" y="73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8" name=""/>
              <p:cNvSpPr/>
              <p:nvPr/>
            </p:nvSpPr>
            <p:spPr>
              <a:xfrm>
                <a:off x="5584320" y="2190600"/>
                <a:ext cx="100440" cy="141480"/>
              </a:xfrm>
              <a:custGeom>
                <a:avLst/>
                <a:gdLst/>
                <a:ahLst/>
                <a:rect l="l" t="t" r="r" b="b"/>
                <a:pathLst>
                  <a:path w="60" h="89">
                    <a:moveTo>
                      <a:pt x="50" y="0"/>
                    </a:moveTo>
                    <a:lnTo>
                      <a:pt x="48" y="2"/>
                    </a:lnTo>
                    <a:lnTo>
                      <a:pt x="40" y="4"/>
                    </a:lnTo>
                    <a:lnTo>
                      <a:pt x="30" y="9"/>
                    </a:lnTo>
                    <a:lnTo>
                      <a:pt x="20" y="16"/>
                    </a:lnTo>
                    <a:lnTo>
                      <a:pt x="10" y="23"/>
                    </a:lnTo>
                    <a:lnTo>
                      <a:pt x="2" y="30"/>
                    </a:lnTo>
                    <a:lnTo>
                      <a:pt x="0" y="37"/>
                    </a:lnTo>
                    <a:lnTo>
                      <a:pt x="2" y="42"/>
                    </a:lnTo>
                    <a:lnTo>
                      <a:pt x="18" y="58"/>
                    </a:lnTo>
                    <a:lnTo>
                      <a:pt x="38" y="77"/>
                    </a:lnTo>
                    <a:lnTo>
                      <a:pt x="54" y="89"/>
                    </a:lnTo>
                    <a:lnTo>
                      <a:pt x="60" y="80"/>
                    </a:lnTo>
                    <a:lnTo>
                      <a:pt x="58" y="54"/>
                    </a:lnTo>
                    <a:lnTo>
                      <a:pt x="56" y="28"/>
                    </a:lnTo>
                    <a:lnTo>
                      <a:pt x="52" y="7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9" name=""/>
              <p:cNvSpPr/>
              <p:nvPr/>
            </p:nvSpPr>
            <p:spPr>
              <a:xfrm>
                <a:off x="4042800" y="2735280"/>
                <a:ext cx="277920" cy="365040"/>
              </a:xfrm>
              <a:custGeom>
                <a:avLst/>
                <a:gdLst/>
                <a:ahLst/>
                <a:rect l="l" t="t" r="r" b="b"/>
                <a:pathLst>
                  <a:path w="165" h="230">
                    <a:moveTo>
                      <a:pt x="2" y="120"/>
                    </a:moveTo>
                    <a:lnTo>
                      <a:pt x="0" y="108"/>
                    </a:lnTo>
                    <a:lnTo>
                      <a:pt x="4" y="98"/>
                    </a:lnTo>
                    <a:lnTo>
                      <a:pt x="8" y="94"/>
                    </a:lnTo>
                    <a:lnTo>
                      <a:pt x="16" y="89"/>
                    </a:lnTo>
                    <a:lnTo>
                      <a:pt x="26" y="84"/>
                    </a:lnTo>
                    <a:lnTo>
                      <a:pt x="36" y="77"/>
                    </a:lnTo>
                    <a:lnTo>
                      <a:pt x="46" y="70"/>
                    </a:lnTo>
                    <a:lnTo>
                      <a:pt x="54" y="58"/>
                    </a:lnTo>
                    <a:lnTo>
                      <a:pt x="62" y="44"/>
                    </a:lnTo>
                    <a:lnTo>
                      <a:pt x="70" y="30"/>
                    </a:lnTo>
                    <a:lnTo>
                      <a:pt x="79" y="19"/>
                    </a:lnTo>
                    <a:lnTo>
                      <a:pt x="89" y="9"/>
                    </a:lnTo>
                    <a:lnTo>
                      <a:pt x="99" y="2"/>
                    </a:lnTo>
                    <a:lnTo>
                      <a:pt x="109" y="0"/>
                    </a:lnTo>
                    <a:lnTo>
                      <a:pt x="121" y="2"/>
                    </a:lnTo>
                    <a:lnTo>
                      <a:pt x="135" y="9"/>
                    </a:lnTo>
                    <a:lnTo>
                      <a:pt x="153" y="33"/>
                    </a:lnTo>
                    <a:lnTo>
                      <a:pt x="161" y="56"/>
                    </a:lnTo>
                    <a:lnTo>
                      <a:pt x="161" y="82"/>
                    </a:lnTo>
                    <a:lnTo>
                      <a:pt x="163" y="108"/>
                    </a:lnTo>
                    <a:lnTo>
                      <a:pt x="165" y="127"/>
                    </a:lnTo>
                    <a:lnTo>
                      <a:pt x="161" y="145"/>
                    </a:lnTo>
                    <a:lnTo>
                      <a:pt x="155" y="162"/>
                    </a:lnTo>
                    <a:lnTo>
                      <a:pt x="149" y="178"/>
                    </a:lnTo>
                    <a:lnTo>
                      <a:pt x="145" y="190"/>
                    </a:lnTo>
                    <a:lnTo>
                      <a:pt x="139" y="202"/>
                    </a:lnTo>
                    <a:lnTo>
                      <a:pt x="131" y="211"/>
                    </a:lnTo>
                    <a:lnTo>
                      <a:pt x="121" y="221"/>
                    </a:lnTo>
                    <a:lnTo>
                      <a:pt x="109" y="228"/>
                    </a:lnTo>
                    <a:lnTo>
                      <a:pt x="101" y="230"/>
                    </a:lnTo>
                    <a:lnTo>
                      <a:pt x="93" y="225"/>
                    </a:lnTo>
                    <a:lnTo>
                      <a:pt x="87" y="214"/>
                    </a:lnTo>
                    <a:lnTo>
                      <a:pt x="79" y="188"/>
                    </a:lnTo>
                    <a:lnTo>
                      <a:pt x="75" y="169"/>
                    </a:lnTo>
                    <a:lnTo>
                      <a:pt x="77" y="155"/>
                    </a:lnTo>
                    <a:lnTo>
                      <a:pt x="93" y="145"/>
                    </a:lnTo>
                    <a:lnTo>
                      <a:pt x="111" y="131"/>
                    </a:lnTo>
                    <a:lnTo>
                      <a:pt x="123" y="110"/>
                    </a:lnTo>
                    <a:lnTo>
                      <a:pt x="123" y="89"/>
                    </a:lnTo>
                    <a:lnTo>
                      <a:pt x="113" y="77"/>
                    </a:lnTo>
                    <a:lnTo>
                      <a:pt x="105" y="75"/>
                    </a:lnTo>
                    <a:lnTo>
                      <a:pt x="95" y="73"/>
                    </a:lnTo>
                    <a:lnTo>
                      <a:pt x="85" y="73"/>
                    </a:lnTo>
                    <a:lnTo>
                      <a:pt x="75" y="75"/>
                    </a:lnTo>
                    <a:lnTo>
                      <a:pt x="66" y="80"/>
                    </a:lnTo>
                    <a:lnTo>
                      <a:pt x="58" y="84"/>
                    </a:lnTo>
                    <a:lnTo>
                      <a:pt x="52" y="91"/>
                    </a:lnTo>
                    <a:lnTo>
                      <a:pt x="48" y="103"/>
                    </a:lnTo>
                    <a:lnTo>
                      <a:pt x="40" y="124"/>
                    </a:lnTo>
                    <a:lnTo>
                      <a:pt x="28" y="138"/>
                    </a:lnTo>
                    <a:lnTo>
                      <a:pt x="12" y="141"/>
                    </a:lnTo>
                    <a:lnTo>
                      <a:pt x="2" y="120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0" name=""/>
              <p:cNvSpPr/>
              <p:nvPr/>
            </p:nvSpPr>
            <p:spPr>
              <a:xfrm>
                <a:off x="6727320" y="4964040"/>
                <a:ext cx="955440" cy="820800"/>
              </a:xfrm>
              <a:custGeom>
                <a:avLst/>
                <a:gdLst/>
                <a:ahLst/>
                <a:rect l="l" t="t" r="r" b="b"/>
                <a:pathLst>
                  <a:path w="565" h="517">
                    <a:moveTo>
                      <a:pt x="398" y="104"/>
                    </a:moveTo>
                    <a:lnTo>
                      <a:pt x="388" y="102"/>
                    </a:lnTo>
                    <a:lnTo>
                      <a:pt x="378" y="99"/>
                    </a:lnTo>
                    <a:lnTo>
                      <a:pt x="368" y="99"/>
                    </a:lnTo>
                    <a:lnTo>
                      <a:pt x="358" y="97"/>
                    </a:lnTo>
                    <a:lnTo>
                      <a:pt x="346" y="94"/>
                    </a:lnTo>
                    <a:lnTo>
                      <a:pt x="338" y="92"/>
                    </a:lnTo>
                    <a:lnTo>
                      <a:pt x="330" y="92"/>
                    </a:lnTo>
                    <a:lnTo>
                      <a:pt x="324" y="90"/>
                    </a:lnTo>
                    <a:lnTo>
                      <a:pt x="318" y="85"/>
                    </a:lnTo>
                    <a:lnTo>
                      <a:pt x="318" y="76"/>
                    </a:lnTo>
                    <a:lnTo>
                      <a:pt x="324" y="66"/>
                    </a:lnTo>
                    <a:lnTo>
                      <a:pt x="334" y="57"/>
                    </a:lnTo>
                    <a:lnTo>
                      <a:pt x="336" y="47"/>
                    </a:lnTo>
                    <a:lnTo>
                      <a:pt x="326" y="36"/>
                    </a:lnTo>
                    <a:lnTo>
                      <a:pt x="312" y="26"/>
                    </a:lnTo>
                    <a:lnTo>
                      <a:pt x="302" y="17"/>
                    </a:lnTo>
                    <a:lnTo>
                      <a:pt x="296" y="10"/>
                    </a:lnTo>
                    <a:lnTo>
                      <a:pt x="290" y="3"/>
                    </a:lnTo>
                    <a:lnTo>
                      <a:pt x="284" y="0"/>
                    </a:lnTo>
                    <a:lnTo>
                      <a:pt x="282" y="8"/>
                    </a:lnTo>
                    <a:lnTo>
                      <a:pt x="274" y="17"/>
                    </a:lnTo>
                    <a:lnTo>
                      <a:pt x="257" y="29"/>
                    </a:lnTo>
                    <a:lnTo>
                      <a:pt x="239" y="38"/>
                    </a:lnTo>
                    <a:lnTo>
                      <a:pt x="223" y="47"/>
                    </a:lnTo>
                    <a:lnTo>
                      <a:pt x="213" y="55"/>
                    </a:lnTo>
                    <a:lnTo>
                      <a:pt x="207" y="62"/>
                    </a:lnTo>
                    <a:lnTo>
                      <a:pt x="197" y="64"/>
                    </a:lnTo>
                    <a:lnTo>
                      <a:pt x="185" y="66"/>
                    </a:lnTo>
                    <a:lnTo>
                      <a:pt x="177" y="69"/>
                    </a:lnTo>
                    <a:lnTo>
                      <a:pt x="167" y="71"/>
                    </a:lnTo>
                    <a:lnTo>
                      <a:pt x="155" y="78"/>
                    </a:lnTo>
                    <a:lnTo>
                      <a:pt x="145" y="85"/>
                    </a:lnTo>
                    <a:lnTo>
                      <a:pt x="133" y="94"/>
                    </a:lnTo>
                    <a:lnTo>
                      <a:pt x="123" y="104"/>
                    </a:lnTo>
                    <a:lnTo>
                      <a:pt x="115" y="116"/>
                    </a:lnTo>
                    <a:lnTo>
                      <a:pt x="107" y="127"/>
                    </a:lnTo>
                    <a:lnTo>
                      <a:pt x="101" y="139"/>
                    </a:lnTo>
                    <a:lnTo>
                      <a:pt x="94" y="146"/>
                    </a:lnTo>
                    <a:lnTo>
                      <a:pt x="86" y="156"/>
                    </a:lnTo>
                    <a:lnTo>
                      <a:pt x="78" y="163"/>
                    </a:lnTo>
                    <a:lnTo>
                      <a:pt x="70" y="170"/>
                    </a:lnTo>
                    <a:lnTo>
                      <a:pt x="60" y="179"/>
                    </a:lnTo>
                    <a:lnTo>
                      <a:pt x="48" y="186"/>
                    </a:lnTo>
                    <a:lnTo>
                      <a:pt x="36" y="196"/>
                    </a:lnTo>
                    <a:lnTo>
                      <a:pt x="22" y="200"/>
                    </a:lnTo>
                    <a:lnTo>
                      <a:pt x="10" y="200"/>
                    </a:lnTo>
                    <a:lnTo>
                      <a:pt x="2" y="214"/>
                    </a:lnTo>
                    <a:lnTo>
                      <a:pt x="0" y="266"/>
                    </a:lnTo>
                    <a:lnTo>
                      <a:pt x="0" y="287"/>
                    </a:lnTo>
                    <a:lnTo>
                      <a:pt x="2" y="299"/>
                    </a:lnTo>
                    <a:lnTo>
                      <a:pt x="4" y="308"/>
                    </a:lnTo>
                    <a:lnTo>
                      <a:pt x="10" y="320"/>
                    </a:lnTo>
                    <a:lnTo>
                      <a:pt x="20" y="329"/>
                    </a:lnTo>
                    <a:lnTo>
                      <a:pt x="30" y="336"/>
                    </a:lnTo>
                    <a:lnTo>
                      <a:pt x="34" y="346"/>
                    </a:lnTo>
                    <a:lnTo>
                      <a:pt x="32" y="360"/>
                    </a:lnTo>
                    <a:lnTo>
                      <a:pt x="26" y="374"/>
                    </a:lnTo>
                    <a:lnTo>
                      <a:pt x="20" y="386"/>
                    </a:lnTo>
                    <a:lnTo>
                      <a:pt x="16" y="400"/>
                    </a:lnTo>
                    <a:lnTo>
                      <a:pt x="16" y="419"/>
                    </a:lnTo>
                    <a:lnTo>
                      <a:pt x="20" y="428"/>
                    </a:lnTo>
                    <a:lnTo>
                      <a:pt x="26" y="435"/>
                    </a:lnTo>
                    <a:lnTo>
                      <a:pt x="38" y="442"/>
                    </a:lnTo>
                    <a:lnTo>
                      <a:pt x="50" y="445"/>
                    </a:lnTo>
                    <a:lnTo>
                      <a:pt x="62" y="445"/>
                    </a:lnTo>
                    <a:lnTo>
                      <a:pt x="76" y="445"/>
                    </a:lnTo>
                    <a:lnTo>
                      <a:pt x="88" y="442"/>
                    </a:lnTo>
                    <a:lnTo>
                      <a:pt x="99" y="438"/>
                    </a:lnTo>
                    <a:lnTo>
                      <a:pt x="107" y="433"/>
                    </a:lnTo>
                    <a:lnTo>
                      <a:pt x="117" y="428"/>
                    </a:lnTo>
                    <a:lnTo>
                      <a:pt x="127" y="423"/>
                    </a:lnTo>
                    <a:lnTo>
                      <a:pt x="137" y="419"/>
                    </a:lnTo>
                    <a:lnTo>
                      <a:pt x="149" y="414"/>
                    </a:lnTo>
                    <a:lnTo>
                      <a:pt x="161" y="409"/>
                    </a:lnTo>
                    <a:lnTo>
                      <a:pt x="173" y="405"/>
                    </a:lnTo>
                    <a:lnTo>
                      <a:pt x="185" y="400"/>
                    </a:lnTo>
                    <a:lnTo>
                      <a:pt x="199" y="395"/>
                    </a:lnTo>
                    <a:lnTo>
                      <a:pt x="215" y="393"/>
                    </a:lnTo>
                    <a:lnTo>
                      <a:pt x="233" y="391"/>
                    </a:lnTo>
                    <a:lnTo>
                      <a:pt x="251" y="388"/>
                    </a:lnTo>
                    <a:lnTo>
                      <a:pt x="270" y="391"/>
                    </a:lnTo>
                    <a:lnTo>
                      <a:pt x="288" y="393"/>
                    </a:lnTo>
                    <a:lnTo>
                      <a:pt x="304" y="400"/>
                    </a:lnTo>
                    <a:lnTo>
                      <a:pt x="318" y="407"/>
                    </a:lnTo>
                    <a:lnTo>
                      <a:pt x="330" y="416"/>
                    </a:lnTo>
                    <a:lnTo>
                      <a:pt x="342" y="428"/>
                    </a:lnTo>
                    <a:lnTo>
                      <a:pt x="352" y="440"/>
                    </a:lnTo>
                    <a:lnTo>
                      <a:pt x="362" y="454"/>
                    </a:lnTo>
                    <a:lnTo>
                      <a:pt x="370" y="468"/>
                    </a:lnTo>
                    <a:lnTo>
                      <a:pt x="380" y="480"/>
                    </a:lnTo>
                    <a:lnTo>
                      <a:pt x="386" y="492"/>
                    </a:lnTo>
                    <a:lnTo>
                      <a:pt x="392" y="503"/>
                    </a:lnTo>
                    <a:lnTo>
                      <a:pt x="400" y="510"/>
                    </a:lnTo>
                    <a:lnTo>
                      <a:pt x="412" y="515"/>
                    </a:lnTo>
                    <a:lnTo>
                      <a:pt x="426" y="517"/>
                    </a:lnTo>
                    <a:lnTo>
                      <a:pt x="443" y="515"/>
                    </a:lnTo>
                    <a:lnTo>
                      <a:pt x="459" y="513"/>
                    </a:lnTo>
                    <a:lnTo>
                      <a:pt x="471" y="510"/>
                    </a:lnTo>
                    <a:lnTo>
                      <a:pt x="481" y="506"/>
                    </a:lnTo>
                    <a:lnTo>
                      <a:pt x="485" y="499"/>
                    </a:lnTo>
                    <a:lnTo>
                      <a:pt x="489" y="482"/>
                    </a:lnTo>
                    <a:lnTo>
                      <a:pt x="497" y="461"/>
                    </a:lnTo>
                    <a:lnTo>
                      <a:pt x="505" y="442"/>
                    </a:lnTo>
                    <a:lnTo>
                      <a:pt x="509" y="426"/>
                    </a:lnTo>
                    <a:lnTo>
                      <a:pt x="515" y="412"/>
                    </a:lnTo>
                    <a:lnTo>
                      <a:pt x="527" y="395"/>
                    </a:lnTo>
                    <a:lnTo>
                      <a:pt x="539" y="379"/>
                    </a:lnTo>
                    <a:lnTo>
                      <a:pt x="545" y="362"/>
                    </a:lnTo>
                    <a:lnTo>
                      <a:pt x="547" y="346"/>
                    </a:lnTo>
                    <a:lnTo>
                      <a:pt x="553" y="327"/>
                    </a:lnTo>
                    <a:lnTo>
                      <a:pt x="561" y="308"/>
                    </a:lnTo>
                    <a:lnTo>
                      <a:pt x="565" y="289"/>
                    </a:lnTo>
                    <a:lnTo>
                      <a:pt x="563" y="280"/>
                    </a:lnTo>
                    <a:lnTo>
                      <a:pt x="559" y="268"/>
                    </a:lnTo>
                    <a:lnTo>
                      <a:pt x="551" y="259"/>
                    </a:lnTo>
                    <a:lnTo>
                      <a:pt x="543" y="250"/>
                    </a:lnTo>
                    <a:lnTo>
                      <a:pt x="533" y="238"/>
                    </a:lnTo>
                    <a:lnTo>
                      <a:pt x="523" y="228"/>
                    </a:lnTo>
                    <a:lnTo>
                      <a:pt x="513" y="221"/>
                    </a:lnTo>
                    <a:lnTo>
                      <a:pt x="507" y="212"/>
                    </a:lnTo>
                    <a:lnTo>
                      <a:pt x="489" y="188"/>
                    </a:lnTo>
                    <a:lnTo>
                      <a:pt x="475" y="170"/>
                    </a:lnTo>
                    <a:lnTo>
                      <a:pt x="463" y="153"/>
                    </a:lnTo>
                    <a:lnTo>
                      <a:pt x="457" y="134"/>
                    </a:lnTo>
                    <a:lnTo>
                      <a:pt x="453" y="111"/>
                    </a:lnTo>
                    <a:lnTo>
                      <a:pt x="451" y="87"/>
                    </a:lnTo>
                    <a:lnTo>
                      <a:pt x="449" y="66"/>
                    </a:lnTo>
                    <a:lnTo>
                      <a:pt x="443" y="47"/>
                    </a:lnTo>
                    <a:lnTo>
                      <a:pt x="435" y="31"/>
                    </a:lnTo>
                    <a:lnTo>
                      <a:pt x="424" y="19"/>
                    </a:lnTo>
                    <a:lnTo>
                      <a:pt x="414" y="8"/>
                    </a:lnTo>
                    <a:lnTo>
                      <a:pt x="406" y="0"/>
                    </a:lnTo>
                    <a:lnTo>
                      <a:pt x="410" y="24"/>
                    </a:lnTo>
                    <a:lnTo>
                      <a:pt x="414" y="47"/>
                    </a:lnTo>
                    <a:lnTo>
                      <a:pt x="414" y="69"/>
                    </a:lnTo>
                    <a:lnTo>
                      <a:pt x="414" y="85"/>
                    </a:lnTo>
                    <a:lnTo>
                      <a:pt x="414" y="94"/>
                    </a:lnTo>
                    <a:lnTo>
                      <a:pt x="410" y="102"/>
                    </a:lnTo>
                    <a:lnTo>
                      <a:pt x="406" y="104"/>
                    </a:lnTo>
                    <a:lnTo>
                      <a:pt x="398" y="104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1" name=""/>
              <p:cNvSpPr/>
              <p:nvPr/>
            </p:nvSpPr>
            <p:spPr>
              <a:xfrm>
                <a:off x="6994800" y="4351320"/>
                <a:ext cx="186120" cy="290520"/>
              </a:xfrm>
              <a:custGeom>
                <a:avLst/>
                <a:gdLst/>
                <a:ahLst/>
                <a:rect l="l" t="t" r="r" b="b"/>
                <a:pathLst>
                  <a:path w="110" h="183">
                    <a:moveTo>
                      <a:pt x="32" y="65"/>
                    </a:moveTo>
                    <a:lnTo>
                      <a:pt x="46" y="58"/>
                    </a:lnTo>
                    <a:lnTo>
                      <a:pt x="56" y="47"/>
                    </a:lnTo>
                    <a:lnTo>
                      <a:pt x="64" y="35"/>
                    </a:lnTo>
                    <a:lnTo>
                      <a:pt x="74" y="21"/>
                    </a:lnTo>
                    <a:lnTo>
                      <a:pt x="84" y="9"/>
                    </a:lnTo>
                    <a:lnTo>
                      <a:pt x="96" y="0"/>
                    </a:lnTo>
                    <a:lnTo>
                      <a:pt x="106" y="4"/>
                    </a:lnTo>
                    <a:lnTo>
                      <a:pt x="110" y="23"/>
                    </a:lnTo>
                    <a:lnTo>
                      <a:pt x="110" y="47"/>
                    </a:lnTo>
                    <a:lnTo>
                      <a:pt x="108" y="65"/>
                    </a:lnTo>
                    <a:lnTo>
                      <a:pt x="104" y="82"/>
                    </a:lnTo>
                    <a:lnTo>
                      <a:pt x="106" y="98"/>
                    </a:lnTo>
                    <a:lnTo>
                      <a:pt x="106" y="115"/>
                    </a:lnTo>
                    <a:lnTo>
                      <a:pt x="102" y="131"/>
                    </a:lnTo>
                    <a:lnTo>
                      <a:pt x="94" y="145"/>
                    </a:lnTo>
                    <a:lnTo>
                      <a:pt x="82" y="152"/>
                    </a:lnTo>
                    <a:lnTo>
                      <a:pt x="70" y="157"/>
                    </a:lnTo>
                    <a:lnTo>
                      <a:pt x="58" y="164"/>
                    </a:lnTo>
                    <a:lnTo>
                      <a:pt x="48" y="171"/>
                    </a:lnTo>
                    <a:lnTo>
                      <a:pt x="42" y="178"/>
                    </a:lnTo>
                    <a:lnTo>
                      <a:pt x="36" y="183"/>
                    </a:lnTo>
                    <a:lnTo>
                      <a:pt x="26" y="181"/>
                    </a:lnTo>
                    <a:lnTo>
                      <a:pt x="16" y="174"/>
                    </a:lnTo>
                    <a:lnTo>
                      <a:pt x="8" y="162"/>
                    </a:lnTo>
                    <a:lnTo>
                      <a:pt x="0" y="141"/>
                    </a:lnTo>
                    <a:lnTo>
                      <a:pt x="0" y="112"/>
                    </a:lnTo>
                    <a:lnTo>
                      <a:pt x="10" y="84"/>
                    </a:lnTo>
                    <a:lnTo>
                      <a:pt x="32" y="65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2" name=""/>
              <p:cNvSpPr/>
              <p:nvPr/>
            </p:nvSpPr>
            <p:spPr>
              <a:xfrm>
                <a:off x="7529760" y="3338280"/>
                <a:ext cx="301680" cy="328680"/>
              </a:xfrm>
              <a:custGeom>
                <a:avLst/>
                <a:gdLst/>
                <a:ahLst/>
                <a:rect l="l" t="t" r="r" b="b"/>
                <a:pathLst>
                  <a:path w="179" h="207">
                    <a:moveTo>
                      <a:pt x="110" y="186"/>
                    </a:moveTo>
                    <a:lnTo>
                      <a:pt x="128" y="163"/>
                    </a:lnTo>
                    <a:lnTo>
                      <a:pt x="144" y="134"/>
                    </a:lnTo>
                    <a:lnTo>
                      <a:pt x="154" y="104"/>
                    </a:lnTo>
                    <a:lnTo>
                      <a:pt x="158" y="80"/>
                    </a:lnTo>
                    <a:lnTo>
                      <a:pt x="165" y="61"/>
                    </a:lnTo>
                    <a:lnTo>
                      <a:pt x="173" y="43"/>
                    </a:lnTo>
                    <a:lnTo>
                      <a:pt x="179" y="24"/>
                    </a:lnTo>
                    <a:lnTo>
                      <a:pt x="169" y="7"/>
                    </a:lnTo>
                    <a:lnTo>
                      <a:pt x="152" y="0"/>
                    </a:lnTo>
                    <a:lnTo>
                      <a:pt x="144" y="3"/>
                    </a:lnTo>
                    <a:lnTo>
                      <a:pt x="140" y="14"/>
                    </a:lnTo>
                    <a:lnTo>
                      <a:pt x="136" y="31"/>
                    </a:lnTo>
                    <a:lnTo>
                      <a:pt x="130" y="54"/>
                    </a:lnTo>
                    <a:lnTo>
                      <a:pt x="118" y="80"/>
                    </a:lnTo>
                    <a:lnTo>
                      <a:pt x="106" y="104"/>
                    </a:lnTo>
                    <a:lnTo>
                      <a:pt x="94" y="125"/>
                    </a:lnTo>
                    <a:lnTo>
                      <a:pt x="86" y="134"/>
                    </a:lnTo>
                    <a:lnTo>
                      <a:pt x="72" y="144"/>
                    </a:lnTo>
                    <a:lnTo>
                      <a:pt x="58" y="153"/>
                    </a:lnTo>
                    <a:lnTo>
                      <a:pt x="42" y="163"/>
                    </a:lnTo>
                    <a:lnTo>
                      <a:pt x="26" y="170"/>
                    </a:lnTo>
                    <a:lnTo>
                      <a:pt x="12" y="177"/>
                    </a:lnTo>
                    <a:lnTo>
                      <a:pt x="4" y="179"/>
                    </a:lnTo>
                    <a:lnTo>
                      <a:pt x="0" y="181"/>
                    </a:lnTo>
                    <a:lnTo>
                      <a:pt x="10" y="193"/>
                    </a:lnTo>
                    <a:lnTo>
                      <a:pt x="24" y="200"/>
                    </a:lnTo>
                    <a:lnTo>
                      <a:pt x="38" y="207"/>
                    </a:lnTo>
                    <a:lnTo>
                      <a:pt x="52" y="207"/>
                    </a:lnTo>
                    <a:lnTo>
                      <a:pt x="68" y="207"/>
                    </a:lnTo>
                    <a:lnTo>
                      <a:pt x="82" y="202"/>
                    </a:lnTo>
                    <a:lnTo>
                      <a:pt x="98" y="195"/>
                    </a:lnTo>
                    <a:lnTo>
                      <a:pt x="110" y="186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3" name=""/>
              <p:cNvSpPr/>
              <p:nvPr/>
            </p:nvSpPr>
            <p:spPr>
              <a:xfrm>
                <a:off x="7209720" y="4668840"/>
                <a:ext cx="396360" cy="226800"/>
              </a:xfrm>
              <a:custGeom>
                <a:avLst/>
                <a:gdLst/>
                <a:ahLst/>
                <a:rect l="l" t="t" r="r" b="b"/>
                <a:pathLst>
                  <a:path w="235" h="143">
                    <a:moveTo>
                      <a:pt x="40" y="7"/>
                    </a:moveTo>
                    <a:lnTo>
                      <a:pt x="50" y="4"/>
                    </a:lnTo>
                    <a:lnTo>
                      <a:pt x="58" y="2"/>
                    </a:lnTo>
                    <a:lnTo>
                      <a:pt x="68" y="2"/>
                    </a:lnTo>
                    <a:lnTo>
                      <a:pt x="76" y="0"/>
                    </a:lnTo>
                    <a:lnTo>
                      <a:pt x="84" y="0"/>
                    </a:lnTo>
                    <a:lnTo>
                      <a:pt x="94" y="2"/>
                    </a:lnTo>
                    <a:lnTo>
                      <a:pt x="102" y="7"/>
                    </a:lnTo>
                    <a:lnTo>
                      <a:pt x="112" y="14"/>
                    </a:lnTo>
                    <a:lnTo>
                      <a:pt x="122" y="23"/>
                    </a:lnTo>
                    <a:lnTo>
                      <a:pt x="132" y="33"/>
                    </a:lnTo>
                    <a:lnTo>
                      <a:pt x="140" y="44"/>
                    </a:lnTo>
                    <a:lnTo>
                      <a:pt x="150" y="54"/>
                    </a:lnTo>
                    <a:lnTo>
                      <a:pt x="159" y="66"/>
                    </a:lnTo>
                    <a:lnTo>
                      <a:pt x="169" y="75"/>
                    </a:lnTo>
                    <a:lnTo>
                      <a:pt x="177" y="82"/>
                    </a:lnTo>
                    <a:lnTo>
                      <a:pt x="187" y="89"/>
                    </a:lnTo>
                    <a:lnTo>
                      <a:pt x="205" y="103"/>
                    </a:lnTo>
                    <a:lnTo>
                      <a:pt x="221" y="120"/>
                    </a:lnTo>
                    <a:lnTo>
                      <a:pt x="231" y="136"/>
                    </a:lnTo>
                    <a:lnTo>
                      <a:pt x="235" y="143"/>
                    </a:lnTo>
                    <a:lnTo>
                      <a:pt x="167" y="124"/>
                    </a:lnTo>
                    <a:lnTo>
                      <a:pt x="124" y="131"/>
                    </a:lnTo>
                    <a:lnTo>
                      <a:pt x="120" y="131"/>
                    </a:lnTo>
                    <a:lnTo>
                      <a:pt x="112" y="131"/>
                    </a:lnTo>
                    <a:lnTo>
                      <a:pt x="100" y="129"/>
                    </a:lnTo>
                    <a:lnTo>
                      <a:pt x="86" y="124"/>
                    </a:lnTo>
                    <a:lnTo>
                      <a:pt x="70" y="117"/>
                    </a:lnTo>
                    <a:lnTo>
                      <a:pt x="54" y="108"/>
                    </a:lnTo>
                    <a:lnTo>
                      <a:pt x="42" y="94"/>
                    </a:lnTo>
                    <a:lnTo>
                      <a:pt x="34" y="75"/>
                    </a:lnTo>
                    <a:lnTo>
                      <a:pt x="28" y="63"/>
                    </a:lnTo>
                    <a:lnTo>
                      <a:pt x="18" y="51"/>
                    </a:lnTo>
                    <a:lnTo>
                      <a:pt x="10" y="44"/>
                    </a:lnTo>
                    <a:lnTo>
                      <a:pt x="2" y="35"/>
                    </a:lnTo>
                    <a:lnTo>
                      <a:pt x="0" y="26"/>
                    </a:lnTo>
                    <a:lnTo>
                      <a:pt x="4" y="19"/>
                    </a:lnTo>
                    <a:lnTo>
                      <a:pt x="18" y="12"/>
                    </a:lnTo>
                    <a:lnTo>
                      <a:pt x="40" y="7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4" name=""/>
              <p:cNvSpPr/>
              <p:nvPr/>
            </p:nvSpPr>
            <p:spPr>
              <a:xfrm>
                <a:off x="7923240" y="5637240"/>
                <a:ext cx="184680" cy="247680"/>
              </a:xfrm>
              <a:custGeom>
                <a:avLst/>
                <a:gdLst/>
                <a:ahLst/>
                <a:rect l="l" t="t" r="r" b="b"/>
                <a:pathLst>
                  <a:path w="109" h="156">
                    <a:moveTo>
                      <a:pt x="30" y="83"/>
                    </a:moveTo>
                    <a:lnTo>
                      <a:pt x="38" y="78"/>
                    </a:lnTo>
                    <a:lnTo>
                      <a:pt x="49" y="71"/>
                    </a:lnTo>
                    <a:lnTo>
                      <a:pt x="61" y="59"/>
                    </a:lnTo>
                    <a:lnTo>
                      <a:pt x="71" y="45"/>
                    </a:lnTo>
                    <a:lnTo>
                      <a:pt x="83" y="33"/>
                    </a:lnTo>
                    <a:lnTo>
                      <a:pt x="93" y="19"/>
                    </a:lnTo>
                    <a:lnTo>
                      <a:pt x="101" y="10"/>
                    </a:lnTo>
                    <a:lnTo>
                      <a:pt x="105" y="3"/>
                    </a:lnTo>
                    <a:lnTo>
                      <a:pt x="109" y="0"/>
                    </a:lnTo>
                    <a:lnTo>
                      <a:pt x="109" y="5"/>
                    </a:lnTo>
                    <a:lnTo>
                      <a:pt x="109" y="19"/>
                    </a:lnTo>
                    <a:lnTo>
                      <a:pt x="107" y="40"/>
                    </a:lnTo>
                    <a:lnTo>
                      <a:pt x="103" y="62"/>
                    </a:lnTo>
                    <a:lnTo>
                      <a:pt x="93" y="78"/>
                    </a:lnTo>
                    <a:lnTo>
                      <a:pt x="81" y="90"/>
                    </a:lnTo>
                    <a:lnTo>
                      <a:pt x="69" y="97"/>
                    </a:lnTo>
                    <a:lnTo>
                      <a:pt x="63" y="104"/>
                    </a:lnTo>
                    <a:lnTo>
                      <a:pt x="59" y="118"/>
                    </a:lnTo>
                    <a:lnTo>
                      <a:pt x="59" y="134"/>
                    </a:lnTo>
                    <a:lnTo>
                      <a:pt x="59" y="146"/>
                    </a:lnTo>
                    <a:lnTo>
                      <a:pt x="51" y="153"/>
                    </a:lnTo>
                    <a:lnTo>
                      <a:pt x="34" y="156"/>
                    </a:lnTo>
                    <a:lnTo>
                      <a:pt x="14" y="151"/>
                    </a:lnTo>
                    <a:lnTo>
                      <a:pt x="2" y="139"/>
                    </a:lnTo>
                    <a:lnTo>
                      <a:pt x="0" y="123"/>
                    </a:lnTo>
                    <a:lnTo>
                      <a:pt x="4" y="104"/>
                    </a:lnTo>
                    <a:lnTo>
                      <a:pt x="14" y="90"/>
                    </a:lnTo>
                    <a:lnTo>
                      <a:pt x="30" y="83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5" name=""/>
              <p:cNvSpPr/>
              <p:nvPr/>
            </p:nvSpPr>
            <p:spPr>
              <a:xfrm>
                <a:off x="8024040" y="5406840"/>
                <a:ext cx="144000" cy="201600"/>
              </a:xfrm>
              <a:custGeom>
                <a:avLst/>
                <a:gdLst/>
                <a:ahLst/>
                <a:rect l="l" t="t" r="r" b="b"/>
                <a:pathLst>
                  <a:path w="86" h="127">
                    <a:moveTo>
                      <a:pt x="4" y="0"/>
                    </a:moveTo>
                    <a:lnTo>
                      <a:pt x="16" y="9"/>
                    </a:lnTo>
                    <a:lnTo>
                      <a:pt x="28" y="28"/>
                    </a:lnTo>
                    <a:lnTo>
                      <a:pt x="38" y="47"/>
                    </a:lnTo>
                    <a:lnTo>
                      <a:pt x="46" y="56"/>
                    </a:lnTo>
                    <a:lnTo>
                      <a:pt x="56" y="56"/>
                    </a:lnTo>
                    <a:lnTo>
                      <a:pt x="68" y="56"/>
                    </a:lnTo>
                    <a:lnTo>
                      <a:pt x="80" y="58"/>
                    </a:lnTo>
                    <a:lnTo>
                      <a:pt x="86" y="65"/>
                    </a:lnTo>
                    <a:lnTo>
                      <a:pt x="86" y="77"/>
                    </a:lnTo>
                    <a:lnTo>
                      <a:pt x="82" y="89"/>
                    </a:lnTo>
                    <a:lnTo>
                      <a:pt x="74" y="103"/>
                    </a:lnTo>
                    <a:lnTo>
                      <a:pt x="66" y="115"/>
                    </a:lnTo>
                    <a:lnTo>
                      <a:pt x="58" y="122"/>
                    </a:lnTo>
                    <a:lnTo>
                      <a:pt x="50" y="127"/>
                    </a:lnTo>
                    <a:lnTo>
                      <a:pt x="40" y="124"/>
                    </a:lnTo>
                    <a:lnTo>
                      <a:pt x="32" y="115"/>
                    </a:lnTo>
                    <a:lnTo>
                      <a:pt x="26" y="101"/>
                    </a:lnTo>
                    <a:lnTo>
                      <a:pt x="22" y="87"/>
                    </a:lnTo>
                    <a:lnTo>
                      <a:pt x="20" y="73"/>
                    </a:lnTo>
                    <a:lnTo>
                      <a:pt x="20" y="63"/>
                    </a:lnTo>
                    <a:lnTo>
                      <a:pt x="18" y="51"/>
                    </a:lnTo>
                    <a:lnTo>
                      <a:pt x="12" y="37"/>
                    </a:lnTo>
                    <a:lnTo>
                      <a:pt x="4" y="28"/>
                    </a:lnTo>
                    <a:lnTo>
                      <a:pt x="0" y="23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6" name=""/>
              <p:cNvSpPr/>
              <p:nvPr/>
            </p:nvSpPr>
            <p:spPr>
              <a:xfrm>
                <a:off x="2255400" y="4089240"/>
                <a:ext cx="258120" cy="141480"/>
              </a:xfrm>
              <a:custGeom>
                <a:avLst/>
                <a:gdLst/>
                <a:ahLst/>
                <a:rect l="l" t="t" r="r" b="b"/>
                <a:pathLst>
                  <a:path w="153" h="89">
                    <a:moveTo>
                      <a:pt x="0" y="9"/>
                    </a:moveTo>
                    <a:lnTo>
                      <a:pt x="6" y="0"/>
                    </a:lnTo>
                    <a:lnTo>
                      <a:pt x="16" y="0"/>
                    </a:lnTo>
                    <a:lnTo>
                      <a:pt x="32" y="4"/>
                    </a:lnTo>
                    <a:lnTo>
                      <a:pt x="48" y="14"/>
                    </a:lnTo>
                    <a:lnTo>
                      <a:pt x="66" y="23"/>
                    </a:lnTo>
                    <a:lnTo>
                      <a:pt x="84" y="35"/>
                    </a:lnTo>
                    <a:lnTo>
                      <a:pt x="100" y="47"/>
                    </a:lnTo>
                    <a:lnTo>
                      <a:pt x="112" y="54"/>
                    </a:lnTo>
                    <a:lnTo>
                      <a:pt x="132" y="63"/>
                    </a:lnTo>
                    <a:lnTo>
                      <a:pt x="149" y="75"/>
                    </a:lnTo>
                    <a:lnTo>
                      <a:pt x="153" y="84"/>
                    </a:lnTo>
                    <a:lnTo>
                      <a:pt x="143" y="89"/>
                    </a:lnTo>
                    <a:lnTo>
                      <a:pt x="132" y="89"/>
                    </a:lnTo>
                    <a:lnTo>
                      <a:pt x="120" y="87"/>
                    </a:lnTo>
                    <a:lnTo>
                      <a:pt x="110" y="84"/>
                    </a:lnTo>
                    <a:lnTo>
                      <a:pt x="98" y="82"/>
                    </a:lnTo>
                    <a:lnTo>
                      <a:pt x="88" y="82"/>
                    </a:lnTo>
                    <a:lnTo>
                      <a:pt x="80" y="80"/>
                    </a:lnTo>
                    <a:lnTo>
                      <a:pt x="76" y="77"/>
                    </a:lnTo>
                    <a:lnTo>
                      <a:pt x="74" y="77"/>
                    </a:lnTo>
                    <a:lnTo>
                      <a:pt x="70" y="75"/>
                    </a:lnTo>
                    <a:lnTo>
                      <a:pt x="62" y="70"/>
                    </a:lnTo>
                    <a:lnTo>
                      <a:pt x="50" y="63"/>
                    </a:lnTo>
                    <a:lnTo>
                      <a:pt x="36" y="54"/>
                    </a:lnTo>
                    <a:lnTo>
                      <a:pt x="22" y="42"/>
                    </a:lnTo>
                    <a:lnTo>
                      <a:pt x="10" y="30"/>
                    </a:lnTo>
                    <a:lnTo>
                      <a:pt x="2" y="18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7" name=""/>
              <p:cNvSpPr/>
              <p:nvPr/>
            </p:nvSpPr>
            <p:spPr>
              <a:xfrm>
                <a:off x="5270400" y="4921200"/>
                <a:ext cx="183240" cy="412560"/>
              </a:xfrm>
              <a:custGeom>
                <a:avLst/>
                <a:gdLst/>
                <a:ahLst/>
                <a:rect l="l" t="t" r="r" b="b"/>
                <a:pathLst>
                  <a:path w="109" h="260">
                    <a:moveTo>
                      <a:pt x="73" y="4"/>
                    </a:moveTo>
                    <a:lnTo>
                      <a:pt x="93" y="0"/>
                    </a:lnTo>
                    <a:lnTo>
                      <a:pt x="103" y="4"/>
                    </a:lnTo>
                    <a:lnTo>
                      <a:pt x="109" y="18"/>
                    </a:lnTo>
                    <a:lnTo>
                      <a:pt x="109" y="37"/>
                    </a:lnTo>
                    <a:lnTo>
                      <a:pt x="107" y="58"/>
                    </a:lnTo>
                    <a:lnTo>
                      <a:pt x="103" y="82"/>
                    </a:lnTo>
                    <a:lnTo>
                      <a:pt x="99" y="103"/>
                    </a:lnTo>
                    <a:lnTo>
                      <a:pt x="97" y="122"/>
                    </a:lnTo>
                    <a:lnTo>
                      <a:pt x="97" y="157"/>
                    </a:lnTo>
                    <a:lnTo>
                      <a:pt x="95" y="192"/>
                    </a:lnTo>
                    <a:lnTo>
                      <a:pt x="91" y="223"/>
                    </a:lnTo>
                    <a:lnTo>
                      <a:pt x="87" y="242"/>
                    </a:lnTo>
                    <a:lnTo>
                      <a:pt x="83" y="246"/>
                    </a:lnTo>
                    <a:lnTo>
                      <a:pt x="77" y="251"/>
                    </a:lnTo>
                    <a:lnTo>
                      <a:pt x="67" y="256"/>
                    </a:lnTo>
                    <a:lnTo>
                      <a:pt x="57" y="260"/>
                    </a:lnTo>
                    <a:lnTo>
                      <a:pt x="45" y="260"/>
                    </a:lnTo>
                    <a:lnTo>
                      <a:pt x="35" y="258"/>
                    </a:lnTo>
                    <a:lnTo>
                      <a:pt x="27" y="249"/>
                    </a:lnTo>
                    <a:lnTo>
                      <a:pt x="19" y="237"/>
                    </a:lnTo>
                    <a:lnTo>
                      <a:pt x="8" y="204"/>
                    </a:lnTo>
                    <a:lnTo>
                      <a:pt x="2" y="176"/>
                    </a:lnTo>
                    <a:lnTo>
                      <a:pt x="0" y="152"/>
                    </a:lnTo>
                    <a:lnTo>
                      <a:pt x="2" y="136"/>
                    </a:lnTo>
                    <a:lnTo>
                      <a:pt x="8" y="119"/>
                    </a:lnTo>
                    <a:lnTo>
                      <a:pt x="19" y="101"/>
                    </a:lnTo>
                    <a:lnTo>
                      <a:pt x="33" y="87"/>
                    </a:lnTo>
                    <a:lnTo>
                      <a:pt x="45" y="82"/>
                    </a:lnTo>
                    <a:lnTo>
                      <a:pt x="53" y="70"/>
                    </a:lnTo>
                    <a:lnTo>
                      <a:pt x="59" y="44"/>
                    </a:lnTo>
                    <a:lnTo>
                      <a:pt x="65" y="18"/>
                    </a:lnTo>
                    <a:lnTo>
                      <a:pt x="73" y="4"/>
                    </a:lnTo>
                    <a:close/>
                  </a:path>
                </a:pathLst>
              </a:custGeom>
              <a:solidFill>
                <a:srgbClr val="3399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28" name=""/>
            <p:cNvGrpSpPr/>
            <p:nvPr/>
          </p:nvGrpSpPr>
          <p:grpSpPr>
            <a:xfrm>
              <a:off x="76320" y="1427040"/>
              <a:ext cx="8686800" cy="4789440"/>
              <a:chOff x="76320" y="1427040"/>
              <a:chExt cx="8686800" cy="4789440"/>
            </a:xfrm>
          </p:grpSpPr>
          <p:sp>
            <p:nvSpPr>
              <p:cNvPr id="329" name=""/>
              <p:cNvSpPr/>
              <p:nvPr/>
            </p:nvSpPr>
            <p:spPr>
              <a:xfrm>
                <a:off x="2157480" y="4243320"/>
                <a:ext cx="1068480" cy="1973160"/>
              </a:xfrm>
              <a:custGeom>
                <a:avLst/>
                <a:gdLst/>
                <a:ahLst/>
                <a:rect l="l" t="t" r="r" b="b"/>
                <a:pathLst>
                  <a:path w="627" h="1243">
                    <a:moveTo>
                      <a:pt x="20" y="80"/>
                    </a:moveTo>
                    <a:lnTo>
                      <a:pt x="8" y="134"/>
                    </a:lnTo>
                    <a:lnTo>
                      <a:pt x="0" y="207"/>
                    </a:lnTo>
                    <a:lnTo>
                      <a:pt x="2" y="285"/>
                    </a:lnTo>
                    <a:lnTo>
                      <a:pt x="16" y="348"/>
                    </a:lnTo>
                    <a:lnTo>
                      <a:pt x="30" y="372"/>
                    </a:lnTo>
                    <a:lnTo>
                      <a:pt x="46" y="395"/>
                    </a:lnTo>
                    <a:lnTo>
                      <a:pt x="64" y="416"/>
                    </a:lnTo>
                    <a:lnTo>
                      <a:pt x="82" y="437"/>
                    </a:lnTo>
                    <a:lnTo>
                      <a:pt x="98" y="459"/>
                    </a:lnTo>
                    <a:lnTo>
                      <a:pt x="114" y="480"/>
                    </a:lnTo>
                    <a:lnTo>
                      <a:pt x="124" y="501"/>
                    </a:lnTo>
                    <a:lnTo>
                      <a:pt x="132" y="524"/>
                    </a:lnTo>
                    <a:lnTo>
                      <a:pt x="140" y="571"/>
                    </a:lnTo>
                    <a:lnTo>
                      <a:pt x="142" y="625"/>
                    </a:lnTo>
                    <a:lnTo>
                      <a:pt x="138" y="682"/>
                    </a:lnTo>
                    <a:lnTo>
                      <a:pt x="128" y="740"/>
                    </a:lnTo>
                    <a:lnTo>
                      <a:pt x="120" y="778"/>
                    </a:lnTo>
                    <a:lnTo>
                      <a:pt x="116" y="816"/>
                    </a:lnTo>
                    <a:lnTo>
                      <a:pt x="114" y="856"/>
                    </a:lnTo>
                    <a:lnTo>
                      <a:pt x="112" y="893"/>
                    </a:lnTo>
                    <a:lnTo>
                      <a:pt x="110" y="928"/>
                    </a:lnTo>
                    <a:lnTo>
                      <a:pt x="108" y="961"/>
                    </a:lnTo>
                    <a:lnTo>
                      <a:pt x="104" y="992"/>
                    </a:lnTo>
                    <a:lnTo>
                      <a:pt x="100" y="1015"/>
                    </a:lnTo>
                    <a:lnTo>
                      <a:pt x="92" y="1039"/>
                    </a:lnTo>
                    <a:lnTo>
                      <a:pt x="86" y="1067"/>
                    </a:lnTo>
                    <a:lnTo>
                      <a:pt x="82" y="1093"/>
                    </a:lnTo>
                    <a:lnTo>
                      <a:pt x="88" y="1119"/>
                    </a:lnTo>
                    <a:lnTo>
                      <a:pt x="98" y="1147"/>
                    </a:lnTo>
                    <a:lnTo>
                      <a:pt x="112" y="1180"/>
                    </a:lnTo>
                    <a:lnTo>
                      <a:pt x="126" y="1210"/>
                    </a:lnTo>
                    <a:lnTo>
                      <a:pt x="142" y="1229"/>
                    </a:lnTo>
                    <a:lnTo>
                      <a:pt x="152" y="1234"/>
                    </a:lnTo>
                    <a:lnTo>
                      <a:pt x="162" y="1236"/>
                    </a:lnTo>
                    <a:lnTo>
                      <a:pt x="173" y="1241"/>
                    </a:lnTo>
                    <a:lnTo>
                      <a:pt x="183" y="1241"/>
                    </a:lnTo>
                    <a:lnTo>
                      <a:pt x="195" y="1243"/>
                    </a:lnTo>
                    <a:lnTo>
                      <a:pt x="203" y="1243"/>
                    </a:lnTo>
                    <a:lnTo>
                      <a:pt x="211" y="1241"/>
                    </a:lnTo>
                    <a:lnTo>
                      <a:pt x="217" y="1239"/>
                    </a:lnTo>
                    <a:lnTo>
                      <a:pt x="217" y="1229"/>
                    </a:lnTo>
                    <a:lnTo>
                      <a:pt x="211" y="1225"/>
                    </a:lnTo>
                    <a:lnTo>
                      <a:pt x="205" y="1217"/>
                    </a:lnTo>
                    <a:lnTo>
                      <a:pt x="197" y="1206"/>
                    </a:lnTo>
                    <a:lnTo>
                      <a:pt x="189" y="1192"/>
                    </a:lnTo>
                    <a:lnTo>
                      <a:pt x="183" y="1173"/>
                    </a:lnTo>
                    <a:lnTo>
                      <a:pt x="179" y="1147"/>
                    </a:lnTo>
                    <a:lnTo>
                      <a:pt x="181" y="1112"/>
                    </a:lnTo>
                    <a:lnTo>
                      <a:pt x="189" y="1079"/>
                    </a:lnTo>
                    <a:lnTo>
                      <a:pt x="199" y="1058"/>
                    </a:lnTo>
                    <a:lnTo>
                      <a:pt x="213" y="1041"/>
                    </a:lnTo>
                    <a:lnTo>
                      <a:pt x="229" y="1025"/>
                    </a:lnTo>
                    <a:lnTo>
                      <a:pt x="245" y="1006"/>
                    </a:lnTo>
                    <a:lnTo>
                      <a:pt x="255" y="982"/>
                    </a:lnTo>
                    <a:lnTo>
                      <a:pt x="263" y="957"/>
                    </a:lnTo>
                    <a:lnTo>
                      <a:pt x="271" y="933"/>
                    </a:lnTo>
                    <a:lnTo>
                      <a:pt x="281" y="914"/>
                    </a:lnTo>
                    <a:lnTo>
                      <a:pt x="293" y="905"/>
                    </a:lnTo>
                    <a:lnTo>
                      <a:pt x="307" y="898"/>
                    </a:lnTo>
                    <a:lnTo>
                      <a:pt x="321" y="889"/>
                    </a:lnTo>
                    <a:lnTo>
                      <a:pt x="334" y="877"/>
                    </a:lnTo>
                    <a:lnTo>
                      <a:pt x="346" y="858"/>
                    </a:lnTo>
                    <a:lnTo>
                      <a:pt x="356" y="842"/>
                    </a:lnTo>
                    <a:lnTo>
                      <a:pt x="366" y="827"/>
                    </a:lnTo>
                    <a:lnTo>
                      <a:pt x="376" y="813"/>
                    </a:lnTo>
                    <a:lnTo>
                      <a:pt x="386" y="799"/>
                    </a:lnTo>
                    <a:lnTo>
                      <a:pt x="394" y="785"/>
                    </a:lnTo>
                    <a:lnTo>
                      <a:pt x="404" y="769"/>
                    </a:lnTo>
                    <a:lnTo>
                      <a:pt x="412" y="755"/>
                    </a:lnTo>
                    <a:lnTo>
                      <a:pt x="416" y="743"/>
                    </a:lnTo>
                    <a:lnTo>
                      <a:pt x="422" y="731"/>
                    </a:lnTo>
                    <a:lnTo>
                      <a:pt x="430" y="719"/>
                    </a:lnTo>
                    <a:lnTo>
                      <a:pt x="434" y="703"/>
                    </a:lnTo>
                    <a:lnTo>
                      <a:pt x="432" y="684"/>
                    </a:lnTo>
                    <a:lnTo>
                      <a:pt x="430" y="668"/>
                    </a:lnTo>
                    <a:lnTo>
                      <a:pt x="434" y="656"/>
                    </a:lnTo>
                    <a:lnTo>
                      <a:pt x="444" y="651"/>
                    </a:lnTo>
                    <a:lnTo>
                      <a:pt x="456" y="649"/>
                    </a:lnTo>
                    <a:lnTo>
                      <a:pt x="466" y="649"/>
                    </a:lnTo>
                    <a:lnTo>
                      <a:pt x="478" y="644"/>
                    </a:lnTo>
                    <a:lnTo>
                      <a:pt x="490" y="639"/>
                    </a:lnTo>
                    <a:lnTo>
                      <a:pt x="505" y="632"/>
                    </a:lnTo>
                    <a:lnTo>
                      <a:pt x="519" y="625"/>
                    </a:lnTo>
                    <a:lnTo>
                      <a:pt x="533" y="623"/>
                    </a:lnTo>
                    <a:lnTo>
                      <a:pt x="545" y="621"/>
                    </a:lnTo>
                    <a:lnTo>
                      <a:pt x="555" y="611"/>
                    </a:lnTo>
                    <a:lnTo>
                      <a:pt x="563" y="599"/>
                    </a:lnTo>
                    <a:lnTo>
                      <a:pt x="571" y="588"/>
                    </a:lnTo>
                    <a:lnTo>
                      <a:pt x="579" y="567"/>
                    </a:lnTo>
                    <a:lnTo>
                      <a:pt x="589" y="534"/>
                    </a:lnTo>
                    <a:lnTo>
                      <a:pt x="599" y="498"/>
                    </a:lnTo>
                    <a:lnTo>
                      <a:pt x="607" y="470"/>
                    </a:lnTo>
                    <a:lnTo>
                      <a:pt x="611" y="447"/>
                    </a:lnTo>
                    <a:lnTo>
                      <a:pt x="617" y="421"/>
                    </a:lnTo>
                    <a:lnTo>
                      <a:pt x="621" y="397"/>
                    </a:lnTo>
                    <a:lnTo>
                      <a:pt x="625" y="379"/>
                    </a:lnTo>
                    <a:lnTo>
                      <a:pt x="627" y="360"/>
                    </a:lnTo>
                    <a:lnTo>
                      <a:pt x="625" y="336"/>
                    </a:lnTo>
                    <a:lnTo>
                      <a:pt x="619" y="313"/>
                    </a:lnTo>
                    <a:lnTo>
                      <a:pt x="613" y="301"/>
                    </a:lnTo>
                    <a:lnTo>
                      <a:pt x="607" y="299"/>
                    </a:lnTo>
                    <a:lnTo>
                      <a:pt x="599" y="294"/>
                    </a:lnTo>
                    <a:lnTo>
                      <a:pt x="589" y="292"/>
                    </a:lnTo>
                    <a:lnTo>
                      <a:pt x="579" y="287"/>
                    </a:lnTo>
                    <a:lnTo>
                      <a:pt x="571" y="282"/>
                    </a:lnTo>
                    <a:lnTo>
                      <a:pt x="561" y="275"/>
                    </a:lnTo>
                    <a:lnTo>
                      <a:pt x="555" y="268"/>
                    </a:lnTo>
                    <a:lnTo>
                      <a:pt x="551" y="261"/>
                    </a:lnTo>
                    <a:lnTo>
                      <a:pt x="545" y="247"/>
                    </a:lnTo>
                    <a:lnTo>
                      <a:pt x="537" y="235"/>
                    </a:lnTo>
                    <a:lnTo>
                      <a:pt x="527" y="228"/>
                    </a:lnTo>
                    <a:lnTo>
                      <a:pt x="517" y="226"/>
                    </a:lnTo>
                    <a:lnTo>
                      <a:pt x="511" y="226"/>
                    </a:lnTo>
                    <a:lnTo>
                      <a:pt x="503" y="226"/>
                    </a:lnTo>
                    <a:lnTo>
                      <a:pt x="495" y="226"/>
                    </a:lnTo>
                    <a:lnTo>
                      <a:pt x="484" y="226"/>
                    </a:lnTo>
                    <a:lnTo>
                      <a:pt x="474" y="224"/>
                    </a:lnTo>
                    <a:lnTo>
                      <a:pt x="466" y="219"/>
                    </a:lnTo>
                    <a:lnTo>
                      <a:pt x="460" y="214"/>
                    </a:lnTo>
                    <a:lnTo>
                      <a:pt x="454" y="207"/>
                    </a:lnTo>
                    <a:lnTo>
                      <a:pt x="444" y="188"/>
                    </a:lnTo>
                    <a:lnTo>
                      <a:pt x="430" y="162"/>
                    </a:lnTo>
                    <a:lnTo>
                      <a:pt x="418" y="141"/>
                    </a:lnTo>
                    <a:lnTo>
                      <a:pt x="406" y="127"/>
                    </a:lnTo>
                    <a:lnTo>
                      <a:pt x="398" y="120"/>
                    </a:lnTo>
                    <a:lnTo>
                      <a:pt x="384" y="108"/>
                    </a:lnTo>
                    <a:lnTo>
                      <a:pt x="366" y="94"/>
                    </a:lnTo>
                    <a:lnTo>
                      <a:pt x="344" y="78"/>
                    </a:lnTo>
                    <a:lnTo>
                      <a:pt x="319" y="64"/>
                    </a:lnTo>
                    <a:lnTo>
                      <a:pt x="295" y="50"/>
                    </a:lnTo>
                    <a:lnTo>
                      <a:pt x="271" y="40"/>
                    </a:lnTo>
                    <a:lnTo>
                      <a:pt x="249" y="36"/>
                    </a:lnTo>
                    <a:lnTo>
                      <a:pt x="229" y="33"/>
                    </a:lnTo>
                    <a:lnTo>
                      <a:pt x="213" y="31"/>
                    </a:lnTo>
                    <a:lnTo>
                      <a:pt x="197" y="29"/>
                    </a:lnTo>
                    <a:lnTo>
                      <a:pt x="185" y="26"/>
                    </a:lnTo>
                    <a:lnTo>
                      <a:pt x="173" y="26"/>
                    </a:lnTo>
                    <a:lnTo>
                      <a:pt x="162" y="24"/>
                    </a:lnTo>
                    <a:lnTo>
                      <a:pt x="156" y="24"/>
                    </a:lnTo>
                    <a:lnTo>
                      <a:pt x="150" y="26"/>
                    </a:lnTo>
                    <a:lnTo>
                      <a:pt x="142" y="26"/>
                    </a:lnTo>
                    <a:lnTo>
                      <a:pt x="134" y="21"/>
                    </a:lnTo>
                    <a:lnTo>
                      <a:pt x="126" y="14"/>
                    </a:lnTo>
                    <a:lnTo>
                      <a:pt x="120" y="7"/>
                    </a:lnTo>
                    <a:lnTo>
                      <a:pt x="112" y="3"/>
                    </a:lnTo>
                    <a:lnTo>
                      <a:pt x="104" y="0"/>
                    </a:lnTo>
                    <a:lnTo>
                      <a:pt x="94" y="5"/>
                    </a:lnTo>
                    <a:lnTo>
                      <a:pt x="86" y="10"/>
                    </a:lnTo>
                    <a:lnTo>
                      <a:pt x="78" y="19"/>
                    </a:lnTo>
                    <a:lnTo>
                      <a:pt x="68" y="33"/>
                    </a:lnTo>
                    <a:lnTo>
                      <a:pt x="60" y="45"/>
                    </a:lnTo>
                    <a:lnTo>
                      <a:pt x="50" y="54"/>
                    </a:lnTo>
                    <a:lnTo>
                      <a:pt x="46" y="57"/>
                    </a:lnTo>
                    <a:lnTo>
                      <a:pt x="38" y="61"/>
                    </a:lnTo>
                    <a:lnTo>
                      <a:pt x="28" y="71"/>
                    </a:lnTo>
                    <a:lnTo>
                      <a:pt x="20" y="80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0" name=""/>
              <p:cNvSpPr/>
              <p:nvPr/>
            </p:nvSpPr>
            <p:spPr>
              <a:xfrm>
                <a:off x="76320" y="2162160"/>
                <a:ext cx="2711520" cy="2207880"/>
              </a:xfrm>
              <a:custGeom>
                <a:avLst/>
                <a:gdLst/>
                <a:ahLst/>
                <a:rect l="l" t="t" r="r" b="b"/>
                <a:pathLst>
                  <a:path w="1590" h="1391">
                    <a:moveTo>
                      <a:pt x="1161" y="1011"/>
                    </a:moveTo>
                    <a:lnTo>
                      <a:pt x="1147" y="1013"/>
                    </a:lnTo>
                    <a:lnTo>
                      <a:pt x="1135" y="1006"/>
                    </a:lnTo>
                    <a:lnTo>
                      <a:pt x="1123" y="1001"/>
                    </a:lnTo>
                    <a:lnTo>
                      <a:pt x="1109" y="1008"/>
                    </a:lnTo>
                    <a:lnTo>
                      <a:pt x="1095" y="1022"/>
                    </a:lnTo>
                    <a:lnTo>
                      <a:pt x="1087" y="1029"/>
                    </a:lnTo>
                    <a:lnTo>
                      <a:pt x="1077" y="1034"/>
                    </a:lnTo>
                    <a:lnTo>
                      <a:pt x="1065" y="1036"/>
                    </a:lnTo>
                    <a:lnTo>
                      <a:pt x="1057" y="1036"/>
                    </a:lnTo>
                    <a:lnTo>
                      <a:pt x="1046" y="1036"/>
                    </a:lnTo>
                    <a:lnTo>
                      <a:pt x="1036" y="1036"/>
                    </a:lnTo>
                    <a:lnTo>
                      <a:pt x="1026" y="1036"/>
                    </a:lnTo>
                    <a:lnTo>
                      <a:pt x="1018" y="1043"/>
                    </a:lnTo>
                    <a:lnTo>
                      <a:pt x="1010" y="1053"/>
                    </a:lnTo>
                    <a:lnTo>
                      <a:pt x="1002" y="1069"/>
                    </a:lnTo>
                    <a:lnTo>
                      <a:pt x="998" y="1093"/>
                    </a:lnTo>
                    <a:lnTo>
                      <a:pt x="996" y="1119"/>
                    </a:lnTo>
                    <a:lnTo>
                      <a:pt x="998" y="1140"/>
                    </a:lnTo>
                    <a:lnTo>
                      <a:pt x="1006" y="1156"/>
                    </a:lnTo>
                    <a:lnTo>
                      <a:pt x="1014" y="1170"/>
                    </a:lnTo>
                    <a:lnTo>
                      <a:pt x="1024" y="1182"/>
                    </a:lnTo>
                    <a:lnTo>
                      <a:pt x="1034" y="1192"/>
                    </a:lnTo>
                    <a:lnTo>
                      <a:pt x="1044" y="1196"/>
                    </a:lnTo>
                    <a:lnTo>
                      <a:pt x="1053" y="1201"/>
                    </a:lnTo>
                    <a:lnTo>
                      <a:pt x="1061" y="1201"/>
                    </a:lnTo>
                    <a:lnTo>
                      <a:pt x="1069" y="1199"/>
                    </a:lnTo>
                    <a:lnTo>
                      <a:pt x="1077" y="1194"/>
                    </a:lnTo>
                    <a:lnTo>
                      <a:pt x="1087" y="1187"/>
                    </a:lnTo>
                    <a:lnTo>
                      <a:pt x="1095" y="1180"/>
                    </a:lnTo>
                    <a:lnTo>
                      <a:pt x="1103" y="1170"/>
                    </a:lnTo>
                    <a:lnTo>
                      <a:pt x="1111" y="1163"/>
                    </a:lnTo>
                    <a:lnTo>
                      <a:pt x="1119" y="1154"/>
                    </a:lnTo>
                    <a:lnTo>
                      <a:pt x="1131" y="1152"/>
                    </a:lnTo>
                    <a:lnTo>
                      <a:pt x="1137" y="1168"/>
                    </a:lnTo>
                    <a:lnTo>
                      <a:pt x="1137" y="1192"/>
                    </a:lnTo>
                    <a:lnTo>
                      <a:pt x="1131" y="1213"/>
                    </a:lnTo>
                    <a:lnTo>
                      <a:pt x="1125" y="1227"/>
                    </a:lnTo>
                    <a:lnTo>
                      <a:pt x="1129" y="1234"/>
                    </a:lnTo>
                    <a:lnTo>
                      <a:pt x="1137" y="1241"/>
                    </a:lnTo>
                    <a:lnTo>
                      <a:pt x="1149" y="1243"/>
                    </a:lnTo>
                    <a:lnTo>
                      <a:pt x="1161" y="1248"/>
                    </a:lnTo>
                    <a:lnTo>
                      <a:pt x="1173" y="1257"/>
                    </a:lnTo>
                    <a:lnTo>
                      <a:pt x="1185" y="1274"/>
                    </a:lnTo>
                    <a:lnTo>
                      <a:pt x="1191" y="1297"/>
                    </a:lnTo>
                    <a:lnTo>
                      <a:pt x="1193" y="1318"/>
                    </a:lnTo>
                    <a:lnTo>
                      <a:pt x="1195" y="1332"/>
                    </a:lnTo>
                    <a:lnTo>
                      <a:pt x="1197" y="1347"/>
                    </a:lnTo>
                    <a:lnTo>
                      <a:pt x="1203" y="1356"/>
                    </a:lnTo>
                    <a:lnTo>
                      <a:pt x="1211" y="1361"/>
                    </a:lnTo>
                    <a:lnTo>
                      <a:pt x="1224" y="1365"/>
                    </a:lnTo>
                    <a:lnTo>
                      <a:pt x="1236" y="1368"/>
                    </a:lnTo>
                    <a:lnTo>
                      <a:pt x="1246" y="1370"/>
                    </a:lnTo>
                    <a:lnTo>
                      <a:pt x="1254" y="1370"/>
                    </a:lnTo>
                    <a:lnTo>
                      <a:pt x="1258" y="1368"/>
                    </a:lnTo>
                    <a:lnTo>
                      <a:pt x="1260" y="1368"/>
                    </a:lnTo>
                    <a:lnTo>
                      <a:pt x="1260" y="1370"/>
                    </a:lnTo>
                    <a:lnTo>
                      <a:pt x="1258" y="1375"/>
                    </a:lnTo>
                    <a:lnTo>
                      <a:pt x="1254" y="1382"/>
                    </a:lnTo>
                    <a:lnTo>
                      <a:pt x="1248" y="1389"/>
                    </a:lnTo>
                    <a:lnTo>
                      <a:pt x="1240" y="1391"/>
                    </a:lnTo>
                    <a:lnTo>
                      <a:pt x="1234" y="1391"/>
                    </a:lnTo>
                    <a:lnTo>
                      <a:pt x="1224" y="1389"/>
                    </a:lnTo>
                    <a:lnTo>
                      <a:pt x="1215" y="1389"/>
                    </a:lnTo>
                    <a:lnTo>
                      <a:pt x="1205" y="1384"/>
                    </a:lnTo>
                    <a:lnTo>
                      <a:pt x="1195" y="1382"/>
                    </a:lnTo>
                    <a:lnTo>
                      <a:pt x="1185" y="1379"/>
                    </a:lnTo>
                    <a:lnTo>
                      <a:pt x="1179" y="1375"/>
                    </a:lnTo>
                    <a:lnTo>
                      <a:pt x="1175" y="1372"/>
                    </a:lnTo>
                    <a:lnTo>
                      <a:pt x="1169" y="1368"/>
                    </a:lnTo>
                    <a:lnTo>
                      <a:pt x="1159" y="1361"/>
                    </a:lnTo>
                    <a:lnTo>
                      <a:pt x="1147" y="1351"/>
                    </a:lnTo>
                    <a:lnTo>
                      <a:pt x="1133" y="1340"/>
                    </a:lnTo>
                    <a:lnTo>
                      <a:pt x="1121" y="1328"/>
                    </a:lnTo>
                    <a:lnTo>
                      <a:pt x="1113" y="1318"/>
                    </a:lnTo>
                    <a:lnTo>
                      <a:pt x="1107" y="1309"/>
                    </a:lnTo>
                    <a:lnTo>
                      <a:pt x="1101" y="1302"/>
                    </a:lnTo>
                    <a:lnTo>
                      <a:pt x="1095" y="1295"/>
                    </a:lnTo>
                    <a:lnTo>
                      <a:pt x="1087" y="1288"/>
                    </a:lnTo>
                    <a:lnTo>
                      <a:pt x="1075" y="1281"/>
                    </a:lnTo>
                    <a:lnTo>
                      <a:pt x="1059" y="1274"/>
                    </a:lnTo>
                    <a:lnTo>
                      <a:pt x="1046" y="1269"/>
                    </a:lnTo>
                    <a:lnTo>
                      <a:pt x="1032" y="1262"/>
                    </a:lnTo>
                    <a:lnTo>
                      <a:pt x="1020" y="1257"/>
                    </a:lnTo>
                    <a:lnTo>
                      <a:pt x="1008" y="1250"/>
                    </a:lnTo>
                    <a:lnTo>
                      <a:pt x="996" y="1246"/>
                    </a:lnTo>
                    <a:lnTo>
                      <a:pt x="986" y="1241"/>
                    </a:lnTo>
                    <a:lnTo>
                      <a:pt x="976" y="1236"/>
                    </a:lnTo>
                    <a:lnTo>
                      <a:pt x="966" y="1231"/>
                    </a:lnTo>
                    <a:lnTo>
                      <a:pt x="956" y="1227"/>
                    </a:lnTo>
                    <a:lnTo>
                      <a:pt x="946" y="1217"/>
                    </a:lnTo>
                    <a:lnTo>
                      <a:pt x="936" y="1206"/>
                    </a:lnTo>
                    <a:lnTo>
                      <a:pt x="926" y="1194"/>
                    </a:lnTo>
                    <a:lnTo>
                      <a:pt x="918" y="1182"/>
                    </a:lnTo>
                    <a:lnTo>
                      <a:pt x="910" y="1170"/>
                    </a:lnTo>
                    <a:lnTo>
                      <a:pt x="902" y="1161"/>
                    </a:lnTo>
                    <a:lnTo>
                      <a:pt x="898" y="1156"/>
                    </a:lnTo>
                    <a:lnTo>
                      <a:pt x="890" y="1147"/>
                    </a:lnTo>
                    <a:lnTo>
                      <a:pt x="879" y="1133"/>
                    </a:lnTo>
                    <a:lnTo>
                      <a:pt x="869" y="1121"/>
                    </a:lnTo>
                    <a:lnTo>
                      <a:pt x="855" y="1114"/>
                    </a:lnTo>
                    <a:lnTo>
                      <a:pt x="845" y="1112"/>
                    </a:lnTo>
                    <a:lnTo>
                      <a:pt x="835" y="1109"/>
                    </a:lnTo>
                    <a:lnTo>
                      <a:pt x="823" y="1105"/>
                    </a:lnTo>
                    <a:lnTo>
                      <a:pt x="811" y="1100"/>
                    </a:lnTo>
                    <a:lnTo>
                      <a:pt x="799" y="1093"/>
                    </a:lnTo>
                    <a:lnTo>
                      <a:pt x="787" y="1083"/>
                    </a:lnTo>
                    <a:lnTo>
                      <a:pt x="777" y="1076"/>
                    </a:lnTo>
                    <a:lnTo>
                      <a:pt x="767" y="1065"/>
                    </a:lnTo>
                    <a:lnTo>
                      <a:pt x="749" y="1043"/>
                    </a:lnTo>
                    <a:lnTo>
                      <a:pt x="733" y="1022"/>
                    </a:lnTo>
                    <a:lnTo>
                      <a:pt x="720" y="1001"/>
                    </a:lnTo>
                    <a:lnTo>
                      <a:pt x="714" y="982"/>
                    </a:lnTo>
                    <a:lnTo>
                      <a:pt x="708" y="964"/>
                    </a:lnTo>
                    <a:lnTo>
                      <a:pt x="704" y="945"/>
                    </a:lnTo>
                    <a:lnTo>
                      <a:pt x="698" y="926"/>
                    </a:lnTo>
                    <a:lnTo>
                      <a:pt x="692" y="910"/>
                    </a:lnTo>
                    <a:lnTo>
                      <a:pt x="688" y="902"/>
                    </a:lnTo>
                    <a:lnTo>
                      <a:pt x="682" y="893"/>
                    </a:lnTo>
                    <a:lnTo>
                      <a:pt x="672" y="884"/>
                    </a:lnTo>
                    <a:lnTo>
                      <a:pt x="662" y="872"/>
                    </a:lnTo>
                    <a:lnTo>
                      <a:pt x="652" y="863"/>
                    </a:lnTo>
                    <a:lnTo>
                      <a:pt x="640" y="848"/>
                    </a:lnTo>
                    <a:lnTo>
                      <a:pt x="632" y="837"/>
                    </a:lnTo>
                    <a:lnTo>
                      <a:pt x="624" y="823"/>
                    </a:lnTo>
                    <a:lnTo>
                      <a:pt x="618" y="792"/>
                    </a:lnTo>
                    <a:lnTo>
                      <a:pt x="618" y="759"/>
                    </a:lnTo>
                    <a:lnTo>
                      <a:pt x="624" y="731"/>
                    </a:lnTo>
                    <a:lnTo>
                      <a:pt x="630" y="712"/>
                    </a:lnTo>
                    <a:lnTo>
                      <a:pt x="632" y="691"/>
                    </a:lnTo>
                    <a:lnTo>
                      <a:pt x="632" y="663"/>
                    </a:lnTo>
                    <a:lnTo>
                      <a:pt x="630" y="630"/>
                    </a:lnTo>
                    <a:lnTo>
                      <a:pt x="624" y="599"/>
                    </a:lnTo>
                    <a:lnTo>
                      <a:pt x="616" y="578"/>
                    </a:lnTo>
                    <a:lnTo>
                      <a:pt x="610" y="564"/>
                    </a:lnTo>
                    <a:lnTo>
                      <a:pt x="600" y="555"/>
                    </a:lnTo>
                    <a:lnTo>
                      <a:pt x="586" y="543"/>
                    </a:lnTo>
                    <a:lnTo>
                      <a:pt x="574" y="529"/>
                    </a:lnTo>
                    <a:lnTo>
                      <a:pt x="566" y="515"/>
                    </a:lnTo>
                    <a:lnTo>
                      <a:pt x="560" y="501"/>
                    </a:lnTo>
                    <a:lnTo>
                      <a:pt x="556" y="482"/>
                    </a:lnTo>
                    <a:lnTo>
                      <a:pt x="547" y="465"/>
                    </a:lnTo>
                    <a:lnTo>
                      <a:pt x="535" y="451"/>
                    </a:lnTo>
                    <a:lnTo>
                      <a:pt x="521" y="444"/>
                    </a:lnTo>
                    <a:lnTo>
                      <a:pt x="507" y="444"/>
                    </a:lnTo>
                    <a:lnTo>
                      <a:pt x="501" y="447"/>
                    </a:lnTo>
                    <a:lnTo>
                      <a:pt x="491" y="444"/>
                    </a:lnTo>
                    <a:lnTo>
                      <a:pt x="483" y="442"/>
                    </a:lnTo>
                    <a:lnTo>
                      <a:pt x="473" y="435"/>
                    </a:lnTo>
                    <a:lnTo>
                      <a:pt x="461" y="430"/>
                    </a:lnTo>
                    <a:lnTo>
                      <a:pt x="451" y="426"/>
                    </a:lnTo>
                    <a:lnTo>
                      <a:pt x="441" y="418"/>
                    </a:lnTo>
                    <a:lnTo>
                      <a:pt x="433" y="414"/>
                    </a:lnTo>
                    <a:lnTo>
                      <a:pt x="419" y="407"/>
                    </a:lnTo>
                    <a:lnTo>
                      <a:pt x="409" y="400"/>
                    </a:lnTo>
                    <a:lnTo>
                      <a:pt x="399" y="393"/>
                    </a:lnTo>
                    <a:lnTo>
                      <a:pt x="384" y="388"/>
                    </a:lnTo>
                    <a:lnTo>
                      <a:pt x="376" y="388"/>
                    </a:lnTo>
                    <a:lnTo>
                      <a:pt x="368" y="386"/>
                    </a:lnTo>
                    <a:lnTo>
                      <a:pt x="360" y="388"/>
                    </a:lnTo>
                    <a:lnTo>
                      <a:pt x="350" y="388"/>
                    </a:lnTo>
                    <a:lnTo>
                      <a:pt x="340" y="388"/>
                    </a:lnTo>
                    <a:lnTo>
                      <a:pt x="330" y="386"/>
                    </a:lnTo>
                    <a:lnTo>
                      <a:pt x="320" y="381"/>
                    </a:lnTo>
                    <a:lnTo>
                      <a:pt x="310" y="376"/>
                    </a:lnTo>
                    <a:lnTo>
                      <a:pt x="300" y="369"/>
                    </a:lnTo>
                    <a:lnTo>
                      <a:pt x="292" y="364"/>
                    </a:lnTo>
                    <a:lnTo>
                      <a:pt x="282" y="362"/>
                    </a:lnTo>
                    <a:lnTo>
                      <a:pt x="272" y="360"/>
                    </a:lnTo>
                    <a:lnTo>
                      <a:pt x="262" y="360"/>
                    </a:lnTo>
                    <a:lnTo>
                      <a:pt x="250" y="360"/>
                    </a:lnTo>
                    <a:lnTo>
                      <a:pt x="236" y="362"/>
                    </a:lnTo>
                    <a:lnTo>
                      <a:pt x="221" y="364"/>
                    </a:lnTo>
                    <a:lnTo>
                      <a:pt x="207" y="369"/>
                    </a:lnTo>
                    <a:lnTo>
                      <a:pt x="193" y="381"/>
                    </a:lnTo>
                    <a:lnTo>
                      <a:pt x="183" y="395"/>
                    </a:lnTo>
                    <a:lnTo>
                      <a:pt x="171" y="409"/>
                    </a:lnTo>
                    <a:lnTo>
                      <a:pt x="161" y="423"/>
                    </a:lnTo>
                    <a:lnTo>
                      <a:pt x="149" y="435"/>
                    </a:lnTo>
                    <a:lnTo>
                      <a:pt x="137" y="444"/>
                    </a:lnTo>
                    <a:lnTo>
                      <a:pt x="123" y="444"/>
                    </a:lnTo>
                    <a:lnTo>
                      <a:pt x="109" y="437"/>
                    </a:lnTo>
                    <a:lnTo>
                      <a:pt x="101" y="428"/>
                    </a:lnTo>
                    <a:lnTo>
                      <a:pt x="95" y="418"/>
                    </a:lnTo>
                    <a:lnTo>
                      <a:pt x="83" y="407"/>
                    </a:lnTo>
                    <a:lnTo>
                      <a:pt x="71" y="393"/>
                    </a:lnTo>
                    <a:lnTo>
                      <a:pt x="65" y="369"/>
                    </a:lnTo>
                    <a:lnTo>
                      <a:pt x="65" y="339"/>
                    </a:lnTo>
                    <a:lnTo>
                      <a:pt x="73" y="303"/>
                    </a:lnTo>
                    <a:lnTo>
                      <a:pt x="77" y="285"/>
                    </a:lnTo>
                    <a:lnTo>
                      <a:pt x="75" y="270"/>
                    </a:lnTo>
                    <a:lnTo>
                      <a:pt x="69" y="263"/>
                    </a:lnTo>
                    <a:lnTo>
                      <a:pt x="58" y="259"/>
                    </a:lnTo>
                    <a:lnTo>
                      <a:pt x="48" y="256"/>
                    </a:lnTo>
                    <a:lnTo>
                      <a:pt x="34" y="252"/>
                    </a:lnTo>
                    <a:lnTo>
                      <a:pt x="20" y="247"/>
                    </a:lnTo>
                    <a:lnTo>
                      <a:pt x="8" y="240"/>
                    </a:lnTo>
                    <a:lnTo>
                      <a:pt x="0" y="228"/>
                    </a:lnTo>
                    <a:lnTo>
                      <a:pt x="0" y="212"/>
                    </a:lnTo>
                    <a:lnTo>
                      <a:pt x="6" y="193"/>
                    </a:lnTo>
                    <a:lnTo>
                      <a:pt x="16" y="172"/>
                    </a:lnTo>
                    <a:lnTo>
                      <a:pt x="30" y="153"/>
                    </a:lnTo>
                    <a:lnTo>
                      <a:pt x="44" y="132"/>
                    </a:lnTo>
                    <a:lnTo>
                      <a:pt x="58" y="115"/>
                    </a:lnTo>
                    <a:lnTo>
                      <a:pt x="73" y="104"/>
                    </a:lnTo>
                    <a:lnTo>
                      <a:pt x="85" y="94"/>
                    </a:lnTo>
                    <a:lnTo>
                      <a:pt x="95" y="82"/>
                    </a:lnTo>
                    <a:lnTo>
                      <a:pt x="107" y="71"/>
                    </a:lnTo>
                    <a:lnTo>
                      <a:pt x="121" y="61"/>
                    </a:lnTo>
                    <a:lnTo>
                      <a:pt x="141" y="54"/>
                    </a:lnTo>
                    <a:lnTo>
                      <a:pt x="167" y="50"/>
                    </a:lnTo>
                    <a:lnTo>
                      <a:pt x="199" y="50"/>
                    </a:lnTo>
                    <a:lnTo>
                      <a:pt x="242" y="54"/>
                    </a:lnTo>
                    <a:lnTo>
                      <a:pt x="262" y="68"/>
                    </a:lnTo>
                    <a:lnTo>
                      <a:pt x="278" y="78"/>
                    </a:lnTo>
                    <a:lnTo>
                      <a:pt x="292" y="85"/>
                    </a:lnTo>
                    <a:lnTo>
                      <a:pt x="304" y="90"/>
                    </a:lnTo>
                    <a:lnTo>
                      <a:pt x="314" y="92"/>
                    </a:lnTo>
                    <a:lnTo>
                      <a:pt x="324" y="97"/>
                    </a:lnTo>
                    <a:lnTo>
                      <a:pt x="334" y="99"/>
                    </a:lnTo>
                    <a:lnTo>
                      <a:pt x="342" y="101"/>
                    </a:lnTo>
                    <a:lnTo>
                      <a:pt x="354" y="106"/>
                    </a:lnTo>
                    <a:lnTo>
                      <a:pt x="370" y="108"/>
                    </a:lnTo>
                    <a:lnTo>
                      <a:pt x="391" y="111"/>
                    </a:lnTo>
                    <a:lnTo>
                      <a:pt x="413" y="115"/>
                    </a:lnTo>
                    <a:lnTo>
                      <a:pt x="433" y="118"/>
                    </a:lnTo>
                    <a:lnTo>
                      <a:pt x="453" y="118"/>
                    </a:lnTo>
                    <a:lnTo>
                      <a:pt x="471" y="118"/>
                    </a:lnTo>
                    <a:lnTo>
                      <a:pt x="483" y="118"/>
                    </a:lnTo>
                    <a:lnTo>
                      <a:pt x="495" y="115"/>
                    </a:lnTo>
                    <a:lnTo>
                      <a:pt x="511" y="115"/>
                    </a:lnTo>
                    <a:lnTo>
                      <a:pt x="529" y="115"/>
                    </a:lnTo>
                    <a:lnTo>
                      <a:pt x="549" y="115"/>
                    </a:lnTo>
                    <a:lnTo>
                      <a:pt x="570" y="115"/>
                    </a:lnTo>
                    <a:lnTo>
                      <a:pt x="588" y="118"/>
                    </a:lnTo>
                    <a:lnTo>
                      <a:pt x="604" y="118"/>
                    </a:lnTo>
                    <a:lnTo>
                      <a:pt x="614" y="118"/>
                    </a:lnTo>
                    <a:lnTo>
                      <a:pt x="622" y="118"/>
                    </a:lnTo>
                    <a:lnTo>
                      <a:pt x="632" y="120"/>
                    </a:lnTo>
                    <a:lnTo>
                      <a:pt x="644" y="122"/>
                    </a:lnTo>
                    <a:lnTo>
                      <a:pt x="656" y="125"/>
                    </a:lnTo>
                    <a:lnTo>
                      <a:pt x="668" y="127"/>
                    </a:lnTo>
                    <a:lnTo>
                      <a:pt x="680" y="132"/>
                    </a:lnTo>
                    <a:lnTo>
                      <a:pt x="692" y="134"/>
                    </a:lnTo>
                    <a:lnTo>
                      <a:pt x="702" y="139"/>
                    </a:lnTo>
                    <a:lnTo>
                      <a:pt x="716" y="144"/>
                    </a:lnTo>
                    <a:lnTo>
                      <a:pt x="733" y="148"/>
                    </a:lnTo>
                    <a:lnTo>
                      <a:pt x="755" y="153"/>
                    </a:lnTo>
                    <a:lnTo>
                      <a:pt x="777" y="155"/>
                    </a:lnTo>
                    <a:lnTo>
                      <a:pt x="799" y="160"/>
                    </a:lnTo>
                    <a:lnTo>
                      <a:pt x="819" y="165"/>
                    </a:lnTo>
                    <a:lnTo>
                      <a:pt x="837" y="167"/>
                    </a:lnTo>
                    <a:lnTo>
                      <a:pt x="849" y="167"/>
                    </a:lnTo>
                    <a:lnTo>
                      <a:pt x="861" y="167"/>
                    </a:lnTo>
                    <a:lnTo>
                      <a:pt x="879" y="167"/>
                    </a:lnTo>
                    <a:lnTo>
                      <a:pt x="900" y="165"/>
                    </a:lnTo>
                    <a:lnTo>
                      <a:pt x="924" y="162"/>
                    </a:lnTo>
                    <a:lnTo>
                      <a:pt x="946" y="160"/>
                    </a:lnTo>
                    <a:lnTo>
                      <a:pt x="968" y="155"/>
                    </a:lnTo>
                    <a:lnTo>
                      <a:pt x="986" y="151"/>
                    </a:lnTo>
                    <a:lnTo>
                      <a:pt x="1002" y="144"/>
                    </a:lnTo>
                    <a:lnTo>
                      <a:pt x="1022" y="132"/>
                    </a:lnTo>
                    <a:lnTo>
                      <a:pt x="1034" y="122"/>
                    </a:lnTo>
                    <a:lnTo>
                      <a:pt x="1038" y="113"/>
                    </a:lnTo>
                    <a:lnTo>
                      <a:pt x="1040" y="104"/>
                    </a:lnTo>
                    <a:lnTo>
                      <a:pt x="1036" y="94"/>
                    </a:lnTo>
                    <a:lnTo>
                      <a:pt x="1026" y="80"/>
                    </a:lnTo>
                    <a:lnTo>
                      <a:pt x="1016" y="68"/>
                    </a:lnTo>
                    <a:lnTo>
                      <a:pt x="1008" y="59"/>
                    </a:lnTo>
                    <a:lnTo>
                      <a:pt x="1006" y="47"/>
                    </a:lnTo>
                    <a:lnTo>
                      <a:pt x="1010" y="33"/>
                    </a:lnTo>
                    <a:lnTo>
                      <a:pt x="1018" y="19"/>
                    </a:lnTo>
                    <a:lnTo>
                      <a:pt x="1026" y="5"/>
                    </a:lnTo>
                    <a:lnTo>
                      <a:pt x="1038" y="0"/>
                    </a:lnTo>
                    <a:lnTo>
                      <a:pt x="1050" y="3"/>
                    </a:lnTo>
                    <a:lnTo>
                      <a:pt x="1067" y="10"/>
                    </a:lnTo>
                    <a:lnTo>
                      <a:pt x="1081" y="17"/>
                    </a:lnTo>
                    <a:lnTo>
                      <a:pt x="1089" y="26"/>
                    </a:lnTo>
                    <a:lnTo>
                      <a:pt x="1091" y="40"/>
                    </a:lnTo>
                    <a:lnTo>
                      <a:pt x="1091" y="54"/>
                    </a:lnTo>
                    <a:lnTo>
                      <a:pt x="1091" y="66"/>
                    </a:lnTo>
                    <a:lnTo>
                      <a:pt x="1095" y="78"/>
                    </a:lnTo>
                    <a:lnTo>
                      <a:pt x="1105" y="94"/>
                    </a:lnTo>
                    <a:lnTo>
                      <a:pt x="1119" y="104"/>
                    </a:lnTo>
                    <a:lnTo>
                      <a:pt x="1137" y="108"/>
                    </a:lnTo>
                    <a:lnTo>
                      <a:pt x="1147" y="108"/>
                    </a:lnTo>
                    <a:lnTo>
                      <a:pt x="1157" y="108"/>
                    </a:lnTo>
                    <a:lnTo>
                      <a:pt x="1167" y="111"/>
                    </a:lnTo>
                    <a:lnTo>
                      <a:pt x="1177" y="113"/>
                    </a:lnTo>
                    <a:lnTo>
                      <a:pt x="1187" y="118"/>
                    </a:lnTo>
                    <a:lnTo>
                      <a:pt x="1197" y="120"/>
                    </a:lnTo>
                    <a:lnTo>
                      <a:pt x="1207" y="122"/>
                    </a:lnTo>
                    <a:lnTo>
                      <a:pt x="1218" y="125"/>
                    </a:lnTo>
                    <a:lnTo>
                      <a:pt x="1234" y="127"/>
                    </a:lnTo>
                    <a:lnTo>
                      <a:pt x="1242" y="132"/>
                    </a:lnTo>
                    <a:lnTo>
                      <a:pt x="1242" y="141"/>
                    </a:lnTo>
                    <a:lnTo>
                      <a:pt x="1240" y="153"/>
                    </a:lnTo>
                    <a:lnTo>
                      <a:pt x="1236" y="160"/>
                    </a:lnTo>
                    <a:lnTo>
                      <a:pt x="1232" y="167"/>
                    </a:lnTo>
                    <a:lnTo>
                      <a:pt x="1224" y="172"/>
                    </a:lnTo>
                    <a:lnTo>
                      <a:pt x="1215" y="174"/>
                    </a:lnTo>
                    <a:lnTo>
                      <a:pt x="1205" y="176"/>
                    </a:lnTo>
                    <a:lnTo>
                      <a:pt x="1195" y="179"/>
                    </a:lnTo>
                    <a:lnTo>
                      <a:pt x="1185" y="179"/>
                    </a:lnTo>
                    <a:lnTo>
                      <a:pt x="1175" y="181"/>
                    </a:lnTo>
                    <a:lnTo>
                      <a:pt x="1157" y="188"/>
                    </a:lnTo>
                    <a:lnTo>
                      <a:pt x="1143" y="195"/>
                    </a:lnTo>
                    <a:lnTo>
                      <a:pt x="1129" y="207"/>
                    </a:lnTo>
                    <a:lnTo>
                      <a:pt x="1117" y="219"/>
                    </a:lnTo>
                    <a:lnTo>
                      <a:pt x="1105" y="233"/>
                    </a:lnTo>
                    <a:lnTo>
                      <a:pt x="1091" y="249"/>
                    </a:lnTo>
                    <a:lnTo>
                      <a:pt x="1075" y="268"/>
                    </a:lnTo>
                    <a:lnTo>
                      <a:pt x="1061" y="294"/>
                    </a:lnTo>
                    <a:lnTo>
                      <a:pt x="1053" y="327"/>
                    </a:lnTo>
                    <a:lnTo>
                      <a:pt x="1053" y="369"/>
                    </a:lnTo>
                    <a:lnTo>
                      <a:pt x="1057" y="407"/>
                    </a:lnTo>
                    <a:lnTo>
                      <a:pt x="1061" y="433"/>
                    </a:lnTo>
                    <a:lnTo>
                      <a:pt x="1067" y="444"/>
                    </a:lnTo>
                    <a:lnTo>
                      <a:pt x="1075" y="447"/>
                    </a:lnTo>
                    <a:lnTo>
                      <a:pt x="1085" y="444"/>
                    </a:lnTo>
                    <a:lnTo>
                      <a:pt x="1095" y="444"/>
                    </a:lnTo>
                    <a:lnTo>
                      <a:pt x="1107" y="447"/>
                    </a:lnTo>
                    <a:lnTo>
                      <a:pt x="1121" y="449"/>
                    </a:lnTo>
                    <a:lnTo>
                      <a:pt x="1133" y="456"/>
                    </a:lnTo>
                    <a:lnTo>
                      <a:pt x="1145" y="463"/>
                    </a:lnTo>
                    <a:lnTo>
                      <a:pt x="1157" y="468"/>
                    </a:lnTo>
                    <a:lnTo>
                      <a:pt x="1167" y="473"/>
                    </a:lnTo>
                    <a:lnTo>
                      <a:pt x="1175" y="475"/>
                    </a:lnTo>
                    <a:lnTo>
                      <a:pt x="1185" y="475"/>
                    </a:lnTo>
                    <a:lnTo>
                      <a:pt x="1195" y="475"/>
                    </a:lnTo>
                    <a:lnTo>
                      <a:pt x="1203" y="480"/>
                    </a:lnTo>
                    <a:lnTo>
                      <a:pt x="1209" y="487"/>
                    </a:lnTo>
                    <a:lnTo>
                      <a:pt x="1211" y="498"/>
                    </a:lnTo>
                    <a:lnTo>
                      <a:pt x="1215" y="510"/>
                    </a:lnTo>
                    <a:lnTo>
                      <a:pt x="1222" y="517"/>
                    </a:lnTo>
                    <a:lnTo>
                      <a:pt x="1230" y="522"/>
                    </a:lnTo>
                    <a:lnTo>
                      <a:pt x="1240" y="524"/>
                    </a:lnTo>
                    <a:lnTo>
                      <a:pt x="1246" y="517"/>
                    </a:lnTo>
                    <a:lnTo>
                      <a:pt x="1248" y="498"/>
                    </a:lnTo>
                    <a:lnTo>
                      <a:pt x="1248" y="477"/>
                    </a:lnTo>
                    <a:lnTo>
                      <a:pt x="1244" y="456"/>
                    </a:lnTo>
                    <a:lnTo>
                      <a:pt x="1246" y="444"/>
                    </a:lnTo>
                    <a:lnTo>
                      <a:pt x="1256" y="435"/>
                    </a:lnTo>
                    <a:lnTo>
                      <a:pt x="1272" y="430"/>
                    </a:lnTo>
                    <a:lnTo>
                      <a:pt x="1286" y="423"/>
                    </a:lnTo>
                    <a:lnTo>
                      <a:pt x="1296" y="414"/>
                    </a:lnTo>
                    <a:lnTo>
                      <a:pt x="1294" y="397"/>
                    </a:lnTo>
                    <a:lnTo>
                      <a:pt x="1288" y="383"/>
                    </a:lnTo>
                    <a:lnTo>
                      <a:pt x="1276" y="371"/>
                    </a:lnTo>
                    <a:lnTo>
                      <a:pt x="1268" y="360"/>
                    </a:lnTo>
                    <a:lnTo>
                      <a:pt x="1264" y="346"/>
                    </a:lnTo>
                    <a:lnTo>
                      <a:pt x="1266" y="332"/>
                    </a:lnTo>
                    <a:lnTo>
                      <a:pt x="1270" y="315"/>
                    </a:lnTo>
                    <a:lnTo>
                      <a:pt x="1282" y="303"/>
                    </a:lnTo>
                    <a:lnTo>
                      <a:pt x="1298" y="299"/>
                    </a:lnTo>
                    <a:lnTo>
                      <a:pt x="1316" y="303"/>
                    </a:lnTo>
                    <a:lnTo>
                      <a:pt x="1326" y="313"/>
                    </a:lnTo>
                    <a:lnTo>
                      <a:pt x="1334" y="322"/>
                    </a:lnTo>
                    <a:lnTo>
                      <a:pt x="1346" y="332"/>
                    </a:lnTo>
                    <a:lnTo>
                      <a:pt x="1358" y="336"/>
                    </a:lnTo>
                    <a:lnTo>
                      <a:pt x="1368" y="343"/>
                    </a:lnTo>
                    <a:lnTo>
                      <a:pt x="1376" y="350"/>
                    </a:lnTo>
                    <a:lnTo>
                      <a:pt x="1385" y="360"/>
                    </a:lnTo>
                    <a:lnTo>
                      <a:pt x="1393" y="371"/>
                    </a:lnTo>
                    <a:lnTo>
                      <a:pt x="1401" y="381"/>
                    </a:lnTo>
                    <a:lnTo>
                      <a:pt x="1411" y="383"/>
                    </a:lnTo>
                    <a:lnTo>
                      <a:pt x="1421" y="374"/>
                    </a:lnTo>
                    <a:lnTo>
                      <a:pt x="1433" y="360"/>
                    </a:lnTo>
                    <a:lnTo>
                      <a:pt x="1441" y="346"/>
                    </a:lnTo>
                    <a:lnTo>
                      <a:pt x="1449" y="339"/>
                    </a:lnTo>
                    <a:lnTo>
                      <a:pt x="1463" y="343"/>
                    </a:lnTo>
                    <a:lnTo>
                      <a:pt x="1475" y="355"/>
                    </a:lnTo>
                    <a:lnTo>
                      <a:pt x="1483" y="374"/>
                    </a:lnTo>
                    <a:lnTo>
                      <a:pt x="1489" y="388"/>
                    </a:lnTo>
                    <a:lnTo>
                      <a:pt x="1497" y="402"/>
                    </a:lnTo>
                    <a:lnTo>
                      <a:pt x="1505" y="414"/>
                    </a:lnTo>
                    <a:lnTo>
                      <a:pt x="1517" y="430"/>
                    </a:lnTo>
                    <a:lnTo>
                      <a:pt x="1529" y="447"/>
                    </a:lnTo>
                    <a:lnTo>
                      <a:pt x="1535" y="458"/>
                    </a:lnTo>
                    <a:lnTo>
                      <a:pt x="1539" y="470"/>
                    </a:lnTo>
                    <a:lnTo>
                      <a:pt x="1541" y="482"/>
                    </a:lnTo>
                    <a:lnTo>
                      <a:pt x="1545" y="491"/>
                    </a:lnTo>
                    <a:lnTo>
                      <a:pt x="1556" y="494"/>
                    </a:lnTo>
                    <a:lnTo>
                      <a:pt x="1568" y="491"/>
                    </a:lnTo>
                    <a:lnTo>
                      <a:pt x="1578" y="489"/>
                    </a:lnTo>
                    <a:lnTo>
                      <a:pt x="1586" y="491"/>
                    </a:lnTo>
                    <a:lnTo>
                      <a:pt x="1590" y="501"/>
                    </a:lnTo>
                    <a:lnTo>
                      <a:pt x="1588" y="520"/>
                    </a:lnTo>
                    <a:lnTo>
                      <a:pt x="1582" y="541"/>
                    </a:lnTo>
                    <a:lnTo>
                      <a:pt x="1572" y="557"/>
                    </a:lnTo>
                    <a:lnTo>
                      <a:pt x="1562" y="564"/>
                    </a:lnTo>
                    <a:lnTo>
                      <a:pt x="1550" y="566"/>
                    </a:lnTo>
                    <a:lnTo>
                      <a:pt x="1535" y="569"/>
                    </a:lnTo>
                    <a:lnTo>
                      <a:pt x="1523" y="571"/>
                    </a:lnTo>
                    <a:lnTo>
                      <a:pt x="1513" y="574"/>
                    </a:lnTo>
                    <a:lnTo>
                      <a:pt x="1503" y="576"/>
                    </a:lnTo>
                    <a:lnTo>
                      <a:pt x="1495" y="581"/>
                    </a:lnTo>
                    <a:lnTo>
                      <a:pt x="1491" y="592"/>
                    </a:lnTo>
                    <a:lnTo>
                      <a:pt x="1491" y="609"/>
                    </a:lnTo>
                    <a:lnTo>
                      <a:pt x="1493" y="628"/>
                    </a:lnTo>
                    <a:lnTo>
                      <a:pt x="1495" y="646"/>
                    </a:lnTo>
                    <a:lnTo>
                      <a:pt x="1491" y="663"/>
                    </a:lnTo>
                    <a:lnTo>
                      <a:pt x="1477" y="679"/>
                    </a:lnTo>
                    <a:lnTo>
                      <a:pt x="1459" y="691"/>
                    </a:lnTo>
                    <a:lnTo>
                      <a:pt x="1443" y="698"/>
                    </a:lnTo>
                    <a:lnTo>
                      <a:pt x="1431" y="705"/>
                    </a:lnTo>
                    <a:lnTo>
                      <a:pt x="1419" y="717"/>
                    </a:lnTo>
                    <a:lnTo>
                      <a:pt x="1407" y="731"/>
                    </a:lnTo>
                    <a:lnTo>
                      <a:pt x="1401" y="747"/>
                    </a:lnTo>
                    <a:lnTo>
                      <a:pt x="1395" y="762"/>
                    </a:lnTo>
                    <a:lnTo>
                      <a:pt x="1389" y="773"/>
                    </a:lnTo>
                    <a:lnTo>
                      <a:pt x="1378" y="780"/>
                    </a:lnTo>
                    <a:lnTo>
                      <a:pt x="1368" y="792"/>
                    </a:lnTo>
                    <a:lnTo>
                      <a:pt x="1358" y="801"/>
                    </a:lnTo>
                    <a:lnTo>
                      <a:pt x="1350" y="804"/>
                    </a:lnTo>
                    <a:lnTo>
                      <a:pt x="1340" y="806"/>
                    </a:lnTo>
                    <a:lnTo>
                      <a:pt x="1328" y="813"/>
                    </a:lnTo>
                    <a:lnTo>
                      <a:pt x="1320" y="823"/>
                    </a:lnTo>
                    <a:lnTo>
                      <a:pt x="1320" y="832"/>
                    </a:lnTo>
                    <a:lnTo>
                      <a:pt x="1320" y="841"/>
                    </a:lnTo>
                    <a:lnTo>
                      <a:pt x="1318" y="853"/>
                    </a:lnTo>
                    <a:lnTo>
                      <a:pt x="1314" y="867"/>
                    </a:lnTo>
                    <a:lnTo>
                      <a:pt x="1312" y="881"/>
                    </a:lnTo>
                    <a:lnTo>
                      <a:pt x="1308" y="898"/>
                    </a:lnTo>
                    <a:lnTo>
                      <a:pt x="1302" y="912"/>
                    </a:lnTo>
                    <a:lnTo>
                      <a:pt x="1298" y="924"/>
                    </a:lnTo>
                    <a:lnTo>
                      <a:pt x="1298" y="933"/>
                    </a:lnTo>
                    <a:lnTo>
                      <a:pt x="1296" y="940"/>
                    </a:lnTo>
                    <a:lnTo>
                      <a:pt x="1286" y="942"/>
                    </a:lnTo>
                    <a:lnTo>
                      <a:pt x="1274" y="945"/>
                    </a:lnTo>
                    <a:lnTo>
                      <a:pt x="1266" y="947"/>
                    </a:lnTo>
                    <a:lnTo>
                      <a:pt x="1260" y="954"/>
                    </a:lnTo>
                    <a:lnTo>
                      <a:pt x="1254" y="971"/>
                    </a:lnTo>
                    <a:lnTo>
                      <a:pt x="1256" y="1001"/>
                    </a:lnTo>
                    <a:lnTo>
                      <a:pt x="1262" y="1039"/>
                    </a:lnTo>
                    <a:lnTo>
                      <a:pt x="1264" y="1074"/>
                    </a:lnTo>
                    <a:lnTo>
                      <a:pt x="1254" y="1088"/>
                    </a:lnTo>
                    <a:lnTo>
                      <a:pt x="1242" y="1086"/>
                    </a:lnTo>
                    <a:lnTo>
                      <a:pt x="1232" y="1081"/>
                    </a:lnTo>
                    <a:lnTo>
                      <a:pt x="1226" y="1072"/>
                    </a:lnTo>
                    <a:lnTo>
                      <a:pt x="1220" y="1060"/>
                    </a:lnTo>
                    <a:lnTo>
                      <a:pt x="1213" y="1046"/>
                    </a:lnTo>
                    <a:lnTo>
                      <a:pt x="1209" y="1029"/>
                    </a:lnTo>
                    <a:lnTo>
                      <a:pt x="1205" y="1015"/>
                    </a:lnTo>
                    <a:lnTo>
                      <a:pt x="1203" y="1011"/>
                    </a:lnTo>
                    <a:lnTo>
                      <a:pt x="1199" y="1011"/>
                    </a:lnTo>
                    <a:lnTo>
                      <a:pt x="1187" y="1008"/>
                    </a:lnTo>
                    <a:lnTo>
                      <a:pt x="1173" y="1008"/>
                    </a:lnTo>
                    <a:lnTo>
                      <a:pt x="1161" y="1011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1" name=""/>
              <p:cNvSpPr/>
              <p:nvPr/>
            </p:nvSpPr>
            <p:spPr>
              <a:xfrm>
                <a:off x="2022480" y="2073240"/>
                <a:ext cx="657360" cy="563400"/>
              </a:xfrm>
              <a:custGeom>
                <a:avLst/>
                <a:gdLst/>
                <a:ahLst/>
                <a:rect l="l" t="t" r="r" b="b"/>
                <a:pathLst>
                  <a:path w="386" h="355">
                    <a:moveTo>
                      <a:pt x="18" y="9"/>
                    </a:moveTo>
                    <a:lnTo>
                      <a:pt x="26" y="5"/>
                    </a:lnTo>
                    <a:lnTo>
                      <a:pt x="36" y="0"/>
                    </a:lnTo>
                    <a:lnTo>
                      <a:pt x="46" y="0"/>
                    </a:lnTo>
                    <a:lnTo>
                      <a:pt x="56" y="0"/>
                    </a:lnTo>
                    <a:lnTo>
                      <a:pt x="66" y="2"/>
                    </a:lnTo>
                    <a:lnTo>
                      <a:pt x="77" y="5"/>
                    </a:lnTo>
                    <a:lnTo>
                      <a:pt x="87" y="7"/>
                    </a:lnTo>
                    <a:lnTo>
                      <a:pt x="99" y="12"/>
                    </a:lnTo>
                    <a:lnTo>
                      <a:pt x="111" y="16"/>
                    </a:lnTo>
                    <a:lnTo>
                      <a:pt x="123" y="21"/>
                    </a:lnTo>
                    <a:lnTo>
                      <a:pt x="137" y="26"/>
                    </a:lnTo>
                    <a:lnTo>
                      <a:pt x="151" y="30"/>
                    </a:lnTo>
                    <a:lnTo>
                      <a:pt x="163" y="37"/>
                    </a:lnTo>
                    <a:lnTo>
                      <a:pt x="175" y="42"/>
                    </a:lnTo>
                    <a:lnTo>
                      <a:pt x="187" y="47"/>
                    </a:lnTo>
                    <a:lnTo>
                      <a:pt x="195" y="49"/>
                    </a:lnTo>
                    <a:lnTo>
                      <a:pt x="205" y="52"/>
                    </a:lnTo>
                    <a:lnTo>
                      <a:pt x="219" y="56"/>
                    </a:lnTo>
                    <a:lnTo>
                      <a:pt x="233" y="61"/>
                    </a:lnTo>
                    <a:lnTo>
                      <a:pt x="250" y="68"/>
                    </a:lnTo>
                    <a:lnTo>
                      <a:pt x="266" y="77"/>
                    </a:lnTo>
                    <a:lnTo>
                      <a:pt x="282" y="84"/>
                    </a:lnTo>
                    <a:lnTo>
                      <a:pt x="294" y="96"/>
                    </a:lnTo>
                    <a:lnTo>
                      <a:pt x="304" y="106"/>
                    </a:lnTo>
                    <a:lnTo>
                      <a:pt x="318" y="131"/>
                    </a:lnTo>
                    <a:lnTo>
                      <a:pt x="330" y="167"/>
                    </a:lnTo>
                    <a:lnTo>
                      <a:pt x="340" y="197"/>
                    </a:lnTo>
                    <a:lnTo>
                      <a:pt x="350" y="214"/>
                    </a:lnTo>
                    <a:lnTo>
                      <a:pt x="360" y="223"/>
                    </a:lnTo>
                    <a:lnTo>
                      <a:pt x="368" y="240"/>
                    </a:lnTo>
                    <a:lnTo>
                      <a:pt x="372" y="258"/>
                    </a:lnTo>
                    <a:lnTo>
                      <a:pt x="374" y="277"/>
                    </a:lnTo>
                    <a:lnTo>
                      <a:pt x="374" y="294"/>
                    </a:lnTo>
                    <a:lnTo>
                      <a:pt x="378" y="308"/>
                    </a:lnTo>
                    <a:lnTo>
                      <a:pt x="382" y="319"/>
                    </a:lnTo>
                    <a:lnTo>
                      <a:pt x="386" y="331"/>
                    </a:lnTo>
                    <a:lnTo>
                      <a:pt x="384" y="338"/>
                    </a:lnTo>
                    <a:lnTo>
                      <a:pt x="376" y="345"/>
                    </a:lnTo>
                    <a:lnTo>
                      <a:pt x="366" y="350"/>
                    </a:lnTo>
                    <a:lnTo>
                      <a:pt x="352" y="352"/>
                    </a:lnTo>
                    <a:lnTo>
                      <a:pt x="338" y="355"/>
                    </a:lnTo>
                    <a:lnTo>
                      <a:pt x="324" y="352"/>
                    </a:lnTo>
                    <a:lnTo>
                      <a:pt x="310" y="345"/>
                    </a:lnTo>
                    <a:lnTo>
                      <a:pt x="300" y="336"/>
                    </a:lnTo>
                    <a:lnTo>
                      <a:pt x="290" y="324"/>
                    </a:lnTo>
                    <a:lnTo>
                      <a:pt x="280" y="312"/>
                    </a:lnTo>
                    <a:lnTo>
                      <a:pt x="268" y="303"/>
                    </a:lnTo>
                    <a:lnTo>
                      <a:pt x="256" y="294"/>
                    </a:lnTo>
                    <a:lnTo>
                      <a:pt x="244" y="286"/>
                    </a:lnTo>
                    <a:lnTo>
                      <a:pt x="231" y="279"/>
                    </a:lnTo>
                    <a:lnTo>
                      <a:pt x="219" y="277"/>
                    </a:lnTo>
                    <a:lnTo>
                      <a:pt x="209" y="275"/>
                    </a:lnTo>
                    <a:lnTo>
                      <a:pt x="189" y="270"/>
                    </a:lnTo>
                    <a:lnTo>
                      <a:pt x="171" y="256"/>
                    </a:lnTo>
                    <a:lnTo>
                      <a:pt x="161" y="242"/>
                    </a:lnTo>
                    <a:lnTo>
                      <a:pt x="161" y="225"/>
                    </a:lnTo>
                    <a:lnTo>
                      <a:pt x="165" y="221"/>
                    </a:lnTo>
                    <a:lnTo>
                      <a:pt x="173" y="216"/>
                    </a:lnTo>
                    <a:lnTo>
                      <a:pt x="181" y="214"/>
                    </a:lnTo>
                    <a:lnTo>
                      <a:pt x="191" y="214"/>
                    </a:lnTo>
                    <a:lnTo>
                      <a:pt x="199" y="211"/>
                    </a:lnTo>
                    <a:lnTo>
                      <a:pt x="209" y="211"/>
                    </a:lnTo>
                    <a:lnTo>
                      <a:pt x="217" y="211"/>
                    </a:lnTo>
                    <a:lnTo>
                      <a:pt x="225" y="209"/>
                    </a:lnTo>
                    <a:lnTo>
                      <a:pt x="229" y="197"/>
                    </a:lnTo>
                    <a:lnTo>
                      <a:pt x="221" y="178"/>
                    </a:lnTo>
                    <a:lnTo>
                      <a:pt x="207" y="160"/>
                    </a:lnTo>
                    <a:lnTo>
                      <a:pt x="193" y="146"/>
                    </a:lnTo>
                    <a:lnTo>
                      <a:pt x="185" y="141"/>
                    </a:lnTo>
                    <a:lnTo>
                      <a:pt x="171" y="138"/>
                    </a:lnTo>
                    <a:lnTo>
                      <a:pt x="155" y="131"/>
                    </a:lnTo>
                    <a:lnTo>
                      <a:pt x="137" y="127"/>
                    </a:lnTo>
                    <a:lnTo>
                      <a:pt x="117" y="122"/>
                    </a:lnTo>
                    <a:lnTo>
                      <a:pt x="99" y="117"/>
                    </a:lnTo>
                    <a:lnTo>
                      <a:pt x="83" y="113"/>
                    </a:lnTo>
                    <a:lnTo>
                      <a:pt x="68" y="108"/>
                    </a:lnTo>
                    <a:lnTo>
                      <a:pt x="56" y="101"/>
                    </a:lnTo>
                    <a:lnTo>
                      <a:pt x="42" y="94"/>
                    </a:lnTo>
                    <a:lnTo>
                      <a:pt x="26" y="82"/>
                    </a:lnTo>
                    <a:lnTo>
                      <a:pt x="14" y="68"/>
                    </a:lnTo>
                    <a:lnTo>
                      <a:pt x="4" y="54"/>
                    </a:lnTo>
                    <a:lnTo>
                      <a:pt x="0" y="40"/>
                    </a:lnTo>
                    <a:lnTo>
                      <a:pt x="4" y="23"/>
                    </a:lnTo>
                    <a:lnTo>
                      <a:pt x="18" y="9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2" name=""/>
              <p:cNvSpPr/>
              <p:nvPr/>
            </p:nvSpPr>
            <p:spPr>
              <a:xfrm>
                <a:off x="2436840" y="1427040"/>
                <a:ext cx="1339920" cy="1204920"/>
              </a:xfrm>
              <a:custGeom>
                <a:avLst/>
                <a:gdLst/>
                <a:ahLst/>
                <a:rect l="l" t="t" r="r" b="b"/>
                <a:pathLst>
                  <a:path w="786" h="759">
                    <a:moveTo>
                      <a:pt x="181" y="106"/>
                    </a:moveTo>
                    <a:lnTo>
                      <a:pt x="171" y="108"/>
                    </a:lnTo>
                    <a:lnTo>
                      <a:pt x="162" y="111"/>
                    </a:lnTo>
                    <a:lnTo>
                      <a:pt x="154" y="108"/>
                    </a:lnTo>
                    <a:lnTo>
                      <a:pt x="146" y="108"/>
                    </a:lnTo>
                    <a:lnTo>
                      <a:pt x="138" y="108"/>
                    </a:lnTo>
                    <a:lnTo>
                      <a:pt x="130" y="111"/>
                    </a:lnTo>
                    <a:lnTo>
                      <a:pt x="120" y="118"/>
                    </a:lnTo>
                    <a:lnTo>
                      <a:pt x="110" y="127"/>
                    </a:lnTo>
                    <a:lnTo>
                      <a:pt x="94" y="153"/>
                    </a:lnTo>
                    <a:lnTo>
                      <a:pt x="84" y="174"/>
                    </a:lnTo>
                    <a:lnTo>
                      <a:pt x="74" y="193"/>
                    </a:lnTo>
                    <a:lnTo>
                      <a:pt x="60" y="207"/>
                    </a:lnTo>
                    <a:lnTo>
                      <a:pt x="50" y="214"/>
                    </a:lnTo>
                    <a:lnTo>
                      <a:pt x="40" y="219"/>
                    </a:lnTo>
                    <a:lnTo>
                      <a:pt x="28" y="226"/>
                    </a:lnTo>
                    <a:lnTo>
                      <a:pt x="18" y="233"/>
                    </a:lnTo>
                    <a:lnTo>
                      <a:pt x="8" y="240"/>
                    </a:lnTo>
                    <a:lnTo>
                      <a:pt x="2" y="247"/>
                    </a:lnTo>
                    <a:lnTo>
                      <a:pt x="0" y="254"/>
                    </a:lnTo>
                    <a:lnTo>
                      <a:pt x="2" y="261"/>
                    </a:lnTo>
                    <a:lnTo>
                      <a:pt x="12" y="271"/>
                    </a:lnTo>
                    <a:lnTo>
                      <a:pt x="20" y="275"/>
                    </a:lnTo>
                    <a:lnTo>
                      <a:pt x="26" y="282"/>
                    </a:lnTo>
                    <a:lnTo>
                      <a:pt x="32" y="292"/>
                    </a:lnTo>
                    <a:lnTo>
                      <a:pt x="36" y="306"/>
                    </a:lnTo>
                    <a:lnTo>
                      <a:pt x="46" y="320"/>
                    </a:lnTo>
                    <a:lnTo>
                      <a:pt x="58" y="327"/>
                    </a:lnTo>
                    <a:lnTo>
                      <a:pt x="74" y="318"/>
                    </a:lnTo>
                    <a:lnTo>
                      <a:pt x="90" y="303"/>
                    </a:lnTo>
                    <a:lnTo>
                      <a:pt x="102" y="296"/>
                    </a:lnTo>
                    <a:lnTo>
                      <a:pt x="116" y="294"/>
                    </a:lnTo>
                    <a:lnTo>
                      <a:pt x="130" y="292"/>
                    </a:lnTo>
                    <a:lnTo>
                      <a:pt x="140" y="287"/>
                    </a:lnTo>
                    <a:lnTo>
                      <a:pt x="148" y="285"/>
                    </a:lnTo>
                    <a:lnTo>
                      <a:pt x="154" y="285"/>
                    </a:lnTo>
                    <a:lnTo>
                      <a:pt x="160" y="294"/>
                    </a:lnTo>
                    <a:lnTo>
                      <a:pt x="171" y="311"/>
                    </a:lnTo>
                    <a:lnTo>
                      <a:pt x="183" y="327"/>
                    </a:lnTo>
                    <a:lnTo>
                      <a:pt x="193" y="336"/>
                    </a:lnTo>
                    <a:lnTo>
                      <a:pt x="197" y="341"/>
                    </a:lnTo>
                    <a:lnTo>
                      <a:pt x="197" y="346"/>
                    </a:lnTo>
                    <a:lnTo>
                      <a:pt x="197" y="355"/>
                    </a:lnTo>
                    <a:lnTo>
                      <a:pt x="197" y="369"/>
                    </a:lnTo>
                    <a:lnTo>
                      <a:pt x="199" y="381"/>
                    </a:lnTo>
                    <a:lnTo>
                      <a:pt x="203" y="395"/>
                    </a:lnTo>
                    <a:lnTo>
                      <a:pt x="213" y="409"/>
                    </a:lnTo>
                    <a:lnTo>
                      <a:pt x="227" y="423"/>
                    </a:lnTo>
                    <a:lnTo>
                      <a:pt x="239" y="437"/>
                    </a:lnTo>
                    <a:lnTo>
                      <a:pt x="247" y="451"/>
                    </a:lnTo>
                    <a:lnTo>
                      <a:pt x="251" y="463"/>
                    </a:lnTo>
                    <a:lnTo>
                      <a:pt x="253" y="480"/>
                    </a:lnTo>
                    <a:lnTo>
                      <a:pt x="255" y="498"/>
                    </a:lnTo>
                    <a:lnTo>
                      <a:pt x="257" y="522"/>
                    </a:lnTo>
                    <a:lnTo>
                      <a:pt x="259" y="548"/>
                    </a:lnTo>
                    <a:lnTo>
                      <a:pt x="259" y="571"/>
                    </a:lnTo>
                    <a:lnTo>
                      <a:pt x="257" y="585"/>
                    </a:lnTo>
                    <a:lnTo>
                      <a:pt x="251" y="600"/>
                    </a:lnTo>
                    <a:lnTo>
                      <a:pt x="245" y="614"/>
                    </a:lnTo>
                    <a:lnTo>
                      <a:pt x="241" y="628"/>
                    </a:lnTo>
                    <a:lnTo>
                      <a:pt x="239" y="642"/>
                    </a:lnTo>
                    <a:lnTo>
                      <a:pt x="241" y="654"/>
                    </a:lnTo>
                    <a:lnTo>
                      <a:pt x="247" y="661"/>
                    </a:lnTo>
                    <a:lnTo>
                      <a:pt x="253" y="665"/>
                    </a:lnTo>
                    <a:lnTo>
                      <a:pt x="257" y="675"/>
                    </a:lnTo>
                    <a:lnTo>
                      <a:pt x="259" y="689"/>
                    </a:lnTo>
                    <a:lnTo>
                      <a:pt x="261" y="703"/>
                    </a:lnTo>
                    <a:lnTo>
                      <a:pt x="267" y="717"/>
                    </a:lnTo>
                    <a:lnTo>
                      <a:pt x="275" y="729"/>
                    </a:lnTo>
                    <a:lnTo>
                      <a:pt x="283" y="733"/>
                    </a:lnTo>
                    <a:lnTo>
                      <a:pt x="293" y="740"/>
                    </a:lnTo>
                    <a:lnTo>
                      <a:pt x="305" y="748"/>
                    </a:lnTo>
                    <a:lnTo>
                      <a:pt x="319" y="755"/>
                    </a:lnTo>
                    <a:lnTo>
                      <a:pt x="334" y="759"/>
                    </a:lnTo>
                    <a:lnTo>
                      <a:pt x="346" y="759"/>
                    </a:lnTo>
                    <a:lnTo>
                      <a:pt x="356" y="759"/>
                    </a:lnTo>
                    <a:lnTo>
                      <a:pt x="364" y="752"/>
                    </a:lnTo>
                    <a:lnTo>
                      <a:pt x="370" y="743"/>
                    </a:lnTo>
                    <a:lnTo>
                      <a:pt x="378" y="731"/>
                    </a:lnTo>
                    <a:lnTo>
                      <a:pt x="390" y="719"/>
                    </a:lnTo>
                    <a:lnTo>
                      <a:pt x="402" y="708"/>
                    </a:lnTo>
                    <a:lnTo>
                      <a:pt x="414" y="693"/>
                    </a:lnTo>
                    <a:lnTo>
                      <a:pt x="426" y="679"/>
                    </a:lnTo>
                    <a:lnTo>
                      <a:pt x="438" y="668"/>
                    </a:lnTo>
                    <a:lnTo>
                      <a:pt x="448" y="656"/>
                    </a:lnTo>
                    <a:lnTo>
                      <a:pt x="456" y="644"/>
                    </a:lnTo>
                    <a:lnTo>
                      <a:pt x="464" y="632"/>
                    </a:lnTo>
                    <a:lnTo>
                      <a:pt x="472" y="618"/>
                    </a:lnTo>
                    <a:lnTo>
                      <a:pt x="480" y="604"/>
                    </a:lnTo>
                    <a:lnTo>
                      <a:pt x="488" y="590"/>
                    </a:lnTo>
                    <a:lnTo>
                      <a:pt x="497" y="578"/>
                    </a:lnTo>
                    <a:lnTo>
                      <a:pt x="507" y="569"/>
                    </a:lnTo>
                    <a:lnTo>
                      <a:pt x="517" y="564"/>
                    </a:lnTo>
                    <a:lnTo>
                      <a:pt x="527" y="562"/>
                    </a:lnTo>
                    <a:lnTo>
                      <a:pt x="539" y="560"/>
                    </a:lnTo>
                    <a:lnTo>
                      <a:pt x="549" y="557"/>
                    </a:lnTo>
                    <a:lnTo>
                      <a:pt x="559" y="555"/>
                    </a:lnTo>
                    <a:lnTo>
                      <a:pt x="567" y="553"/>
                    </a:lnTo>
                    <a:lnTo>
                      <a:pt x="577" y="548"/>
                    </a:lnTo>
                    <a:lnTo>
                      <a:pt x="585" y="543"/>
                    </a:lnTo>
                    <a:lnTo>
                      <a:pt x="591" y="538"/>
                    </a:lnTo>
                    <a:lnTo>
                      <a:pt x="603" y="529"/>
                    </a:lnTo>
                    <a:lnTo>
                      <a:pt x="613" y="522"/>
                    </a:lnTo>
                    <a:lnTo>
                      <a:pt x="621" y="515"/>
                    </a:lnTo>
                    <a:lnTo>
                      <a:pt x="633" y="508"/>
                    </a:lnTo>
                    <a:lnTo>
                      <a:pt x="643" y="498"/>
                    </a:lnTo>
                    <a:lnTo>
                      <a:pt x="651" y="487"/>
                    </a:lnTo>
                    <a:lnTo>
                      <a:pt x="657" y="477"/>
                    </a:lnTo>
                    <a:lnTo>
                      <a:pt x="657" y="468"/>
                    </a:lnTo>
                    <a:lnTo>
                      <a:pt x="653" y="461"/>
                    </a:lnTo>
                    <a:lnTo>
                      <a:pt x="645" y="454"/>
                    </a:lnTo>
                    <a:lnTo>
                      <a:pt x="637" y="447"/>
                    </a:lnTo>
                    <a:lnTo>
                      <a:pt x="631" y="444"/>
                    </a:lnTo>
                    <a:lnTo>
                      <a:pt x="623" y="442"/>
                    </a:lnTo>
                    <a:lnTo>
                      <a:pt x="611" y="437"/>
                    </a:lnTo>
                    <a:lnTo>
                      <a:pt x="603" y="433"/>
                    </a:lnTo>
                    <a:lnTo>
                      <a:pt x="603" y="421"/>
                    </a:lnTo>
                    <a:lnTo>
                      <a:pt x="609" y="407"/>
                    </a:lnTo>
                    <a:lnTo>
                      <a:pt x="615" y="393"/>
                    </a:lnTo>
                    <a:lnTo>
                      <a:pt x="621" y="386"/>
                    </a:lnTo>
                    <a:lnTo>
                      <a:pt x="631" y="388"/>
                    </a:lnTo>
                    <a:lnTo>
                      <a:pt x="643" y="393"/>
                    </a:lnTo>
                    <a:lnTo>
                      <a:pt x="659" y="395"/>
                    </a:lnTo>
                    <a:lnTo>
                      <a:pt x="672" y="397"/>
                    </a:lnTo>
                    <a:lnTo>
                      <a:pt x="678" y="397"/>
                    </a:lnTo>
                    <a:lnTo>
                      <a:pt x="678" y="397"/>
                    </a:lnTo>
                    <a:lnTo>
                      <a:pt x="680" y="395"/>
                    </a:lnTo>
                    <a:lnTo>
                      <a:pt x="684" y="388"/>
                    </a:lnTo>
                    <a:lnTo>
                      <a:pt x="686" y="376"/>
                    </a:lnTo>
                    <a:lnTo>
                      <a:pt x="690" y="357"/>
                    </a:lnTo>
                    <a:lnTo>
                      <a:pt x="694" y="339"/>
                    </a:lnTo>
                    <a:lnTo>
                      <a:pt x="696" y="322"/>
                    </a:lnTo>
                    <a:lnTo>
                      <a:pt x="694" y="308"/>
                    </a:lnTo>
                    <a:lnTo>
                      <a:pt x="692" y="292"/>
                    </a:lnTo>
                    <a:lnTo>
                      <a:pt x="688" y="273"/>
                    </a:lnTo>
                    <a:lnTo>
                      <a:pt x="688" y="249"/>
                    </a:lnTo>
                    <a:lnTo>
                      <a:pt x="692" y="224"/>
                    </a:lnTo>
                    <a:lnTo>
                      <a:pt x="700" y="202"/>
                    </a:lnTo>
                    <a:lnTo>
                      <a:pt x="706" y="186"/>
                    </a:lnTo>
                    <a:lnTo>
                      <a:pt x="714" y="174"/>
                    </a:lnTo>
                    <a:lnTo>
                      <a:pt x="724" y="162"/>
                    </a:lnTo>
                    <a:lnTo>
                      <a:pt x="730" y="155"/>
                    </a:lnTo>
                    <a:lnTo>
                      <a:pt x="738" y="148"/>
                    </a:lnTo>
                    <a:lnTo>
                      <a:pt x="746" y="141"/>
                    </a:lnTo>
                    <a:lnTo>
                      <a:pt x="756" y="134"/>
                    </a:lnTo>
                    <a:lnTo>
                      <a:pt x="764" y="127"/>
                    </a:lnTo>
                    <a:lnTo>
                      <a:pt x="772" y="120"/>
                    </a:lnTo>
                    <a:lnTo>
                      <a:pt x="780" y="111"/>
                    </a:lnTo>
                    <a:lnTo>
                      <a:pt x="784" y="104"/>
                    </a:lnTo>
                    <a:lnTo>
                      <a:pt x="786" y="90"/>
                    </a:lnTo>
                    <a:lnTo>
                      <a:pt x="780" y="83"/>
                    </a:lnTo>
                    <a:lnTo>
                      <a:pt x="770" y="83"/>
                    </a:lnTo>
                    <a:lnTo>
                      <a:pt x="758" y="85"/>
                    </a:lnTo>
                    <a:lnTo>
                      <a:pt x="746" y="85"/>
                    </a:lnTo>
                    <a:lnTo>
                      <a:pt x="732" y="83"/>
                    </a:lnTo>
                    <a:lnTo>
                      <a:pt x="718" y="80"/>
                    </a:lnTo>
                    <a:lnTo>
                      <a:pt x="708" y="78"/>
                    </a:lnTo>
                    <a:lnTo>
                      <a:pt x="698" y="78"/>
                    </a:lnTo>
                    <a:lnTo>
                      <a:pt x="690" y="78"/>
                    </a:lnTo>
                    <a:lnTo>
                      <a:pt x="684" y="85"/>
                    </a:lnTo>
                    <a:lnTo>
                      <a:pt x="678" y="94"/>
                    </a:lnTo>
                    <a:lnTo>
                      <a:pt x="674" y="99"/>
                    </a:lnTo>
                    <a:lnTo>
                      <a:pt x="668" y="101"/>
                    </a:lnTo>
                    <a:lnTo>
                      <a:pt x="659" y="104"/>
                    </a:lnTo>
                    <a:lnTo>
                      <a:pt x="651" y="106"/>
                    </a:lnTo>
                    <a:lnTo>
                      <a:pt x="641" y="106"/>
                    </a:lnTo>
                    <a:lnTo>
                      <a:pt x="633" y="106"/>
                    </a:lnTo>
                    <a:lnTo>
                      <a:pt x="623" y="106"/>
                    </a:lnTo>
                    <a:lnTo>
                      <a:pt x="615" y="106"/>
                    </a:lnTo>
                    <a:lnTo>
                      <a:pt x="599" y="104"/>
                    </a:lnTo>
                    <a:lnTo>
                      <a:pt x="583" y="101"/>
                    </a:lnTo>
                    <a:lnTo>
                      <a:pt x="569" y="99"/>
                    </a:lnTo>
                    <a:lnTo>
                      <a:pt x="557" y="99"/>
                    </a:lnTo>
                    <a:lnTo>
                      <a:pt x="551" y="99"/>
                    </a:lnTo>
                    <a:lnTo>
                      <a:pt x="555" y="97"/>
                    </a:lnTo>
                    <a:lnTo>
                      <a:pt x="565" y="92"/>
                    </a:lnTo>
                    <a:lnTo>
                      <a:pt x="577" y="80"/>
                    </a:lnTo>
                    <a:lnTo>
                      <a:pt x="589" y="68"/>
                    </a:lnTo>
                    <a:lnTo>
                      <a:pt x="601" y="61"/>
                    </a:lnTo>
                    <a:lnTo>
                      <a:pt x="613" y="59"/>
                    </a:lnTo>
                    <a:lnTo>
                      <a:pt x="625" y="57"/>
                    </a:lnTo>
                    <a:lnTo>
                      <a:pt x="639" y="57"/>
                    </a:lnTo>
                    <a:lnTo>
                      <a:pt x="657" y="59"/>
                    </a:lnTo>
                    <a:lnTo>
                      <a:pt x="672" y="64"/>
                    </a:lnTo>
                    <a:lnTo>
                      <a:pt x="678" y="64"/>
                    </a:lnTo>
                    <a:lnTo>
                      <a:pt x="668" y="45"/>
                    </a:lnTo>
                    <a:lnTo>
                      <a:pt x="653" y="26"/>
                    </a:lnTo>
                    <a:lnTo>
                      <a:pt x="639" y="14"/>
                    </a:lnTo>
                    <a:lnTo>
                      <a:pt x="627" y="7"/>
                    </a:lnTo>
                    <a:lnTo>
                      <a:pt x="621" y="5"/>
                    </a:lnTo>
                    <a:lnTo>
                      <a:pt x="611" y="5"/>
                    </a:lnTo>
                    <a:lnTo>
                      <a:pt x="601" y="3"/>
                    </a:lnTo>
                    <a:lnTo>
                      <a:pt x="589" y="0"/>
                    </a:lnTo>
                    <a:lnTo>
                      <a:pt x="577" y="0"/>
                    </a:lnTo>
                    <a:lnTo>
                      <a:pt x="563" y="0"/>
                    </a:lnTo>
                    <a:lnTo>
                      <a:pt x="549" y="0"/>
                    </a:lnTo>
                    <a:lnTo>
                      <a:pt x="535" y="3"/>
                    </a:lnTo>
                    <a:lnTo>
                      <a:pt x="521" y="5"/>
                    </a:lnTo>
                    <a:lnTo>
                      <a:pt x="507" y="7"/>
                    </a:lnTo>
                    <a:lnTo>
                      <a:pt x="490" y="7"/>
                    </a:lnTo>
                    <a:lnTo>
                      <a:pt x="476" y="7"/>
                    </a:lnTo>
                    <a:lnTo>
                      <a:pt x="462" y="10"/>
                    </a:lnTo>
                    <a:lnTo>
                      <a:pt x="450" y="10"/>
                    </a:lnTo>
                    <a:lnTo>
                      <a:pt x="440" y="10"/>
                    </a:lnTo>
                    <a:lnTo>
                      <a:pt x="432" y="12"/>
                    </a:lnTo>
                    <a:lnTo>
                      <a:pt x="418" y="19"/>
                    </a:lnTo>
                    <a:lnTo>
                      <a:pt x="406" y="26"/>
                    </a:lnTo>
                    <a:lnTo>
                      <a:pt x="394" y="33"/>
                    </a:lnTo>
                    <a:lnTo>
                      <a:pt x="382" y="36"/>
                    </a:lnTo>
                    <a:lnTo>
                      <a:pt x="372" y="36"/>
                    </a:lnTo>
                    <a:lnTo>
                      <a:pt x="366" y="38"/>
                    </a:lnTo>
                    <a:lnTo>
                      <a:pt x="360" y="43"/>
                    </a:lnTo>
                    <a:lnTo>
                      <a:pt x="350" y="47"/>
                    </a:lnTo>
                    <a:lnTo>
                      <a:pt x="344" y="54"/>
                    </a:lnTo>
                    <a:lnTo>
                      <a:pt x="346" y="61"/>
                    </a:lnTo>
                    <a:lnTo>
                      <a:pt x="352" y="73"/>
                    </a:lnTo>
                    <a:lnTo>
                      <a:pt x="356" y="85"/>
                    </a:lnTo>
                    <a:lnTo>
                      <a:pt x="354" y="92"/>
                    </a:lnTo>
                    <a:lnTo>
                      <a:pt x="346" y="92"/>
                    </a:lnTo>
                    <a:lnTo>
                      <a:pt x="334" y="92"/>
                    </a:lnTo>
                    <a:lnTo>
                      <a:pt x="319" y="94"/>
                    </a:lnTo>
                    <a:lnTo>
                      <a:pt x="305" y="99"/>
                    </a:lnTo>
                    <a:lnTo>
                      <a:pt x="295" y="99"/>
                    </a:lnTo>
                    <a:lnTo>
                      <a:pt x="285" y="99"/>
                    </a:lnTo>
                    <a:lnTo>
                      <a:pt x="277" y="97"/>
                    </a:lnTo>
                    <a:lnTo>
                      <a:pt x="267" y="97"/>
                    </a:lnTo>
                    <a:lnTo>
                      <a:pt x="253" y="99"/>
                    </a:lnTo>
                    <a:lnTo>
                      <a:pt x="241" y="101"/>
                    </a:lnTo>
                    <a:lnTo>
                      <a:pt x="235" y="104"/>
                    </a:lnTo>
                    <a:lnTo>
                      <a:pt x="229" y="104"/>
                    </a:lnTo>
                    <a:lnTo>
                      <a:pt x="215" y="101"/>
                    </a:lnTo>
                    <a:lnTo>
                      <a:pt x="197" y="101"/>
                    </a:lnTo>
                    <a:lnTo>
                      <a:pt x="181" y="106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3" name=""/>
              <p:cNvSpPr/>
              <p:nvPr/>
            </p:nvSpPr>
            <p:spPr>
              <a:xfrm>
                <a:off x="1967040" y="1506240"/>
                <a:ext cx="723960" cy="406440"/>
              </a:xfrm>
              <a:custGeom>
                <a:avLst/>
                <a:gdLst/>
                <a:ahLst/>
                <a:rect l="l" t="t" r="r" b="b"/>
                <a:pathLst>
                  <a:path w="424" h="256">
                    <a:moveTo>
                      <a:pt x="424" y="26"/>
                    </a:moveTo>
                    <a:lnTo>
                      <a:pt x="422" y="23"/>
                    </a:lnTo>
                    <a:lnTo>
                      <a:pt x="410" y="23"/>
                    </a:lnTo>
                    <a:lnTo>
                      <a:pt x="390" y="23"/>
                    </a:lnTo>
                    <a:lnTo>
                      <a:pt x="368" y="23"/>
                    </a:lnTo>
                    <a:lnTo>
                      <a:pt x="344" y="21"/>
                    </a:lnTo>
                    <a:lnTo>
                      <a:pt x="322" y="21"/>
                    </a:lnTo>
                    <a:lnTo>
                      <a:pt x="302" y="18"/>
                    </a:lnTo>
                    <a:lnTo>
                      <a:pt x="290" y="16"/>
                    </a:lnTo>
                    <a:lnTo>
                      <a:pt x="278" y="11"/>
                    </a:lnTo>
                    <a:lnTo>
                      <a:pt x="259" y="9"/>
                    </a:lnTo>
                    <a:lnTo>
                      <a:pt x="237" y="4"/>
                    </a:lnTo>
                    <a:lnTo>
                      <a:pt x="213" y="2"/>
                    </a:lnTo>
                    <a:lnTo>
                      <a:pt x="189" y="0"/>
                    </a:lnTo>
                    <a:lnTo>
                      <a:pt x="169" y="2"/>
                    </a:lnTo>
                    <a:lnTo>
                      <a:pt x="151" y="4"/>
                    </a:lnTo>
                    <a:lnTo>
                      <a:pt x="139" y="9"/>
                    </a:lnTo>
                    <a:lnTo>
                      <a:pt x="129" y="16"/>
                    </a:lnTo>
                    <a:lnTo>
                      <a:pt x="117" y="21"/>
                    </a:lnTo>
                    <a:lnTo>
                      <a:pt x="104" y="23"/>
                    </a:lnTo>
                    <a:lnTo>
                      <a:pt x="92" y="26"/>
                    </a:lnTo>
                    <a:lnTo>
                      <a:pt x="80" y="30"/>
                    </a:lnTo>
                    <a:lnTo>
                      <a:pt x="68" y="33"/>
                    </a:lnTo>
                    <a:lnTo>
                      <a:pt x="58" y="35"/>
                    </a:lnTo>
                    <a:lnTo>
                      <a:pt x="50" y="37"/>
                    </a:lnTo>
                    <a:lnTo>
                      <a:pt x="36" y="42"/>
                    </a:lnTo>
                    <a:lnTo>
                      <a:pt x="20" y="42"/>
                    </a:lnTo>
                    <a:lnTo>
                      <a:pt x="8" y="42"/>
                    </a:lnTo>
                    <a:lnTo>
                      <a:pt x="0" y="49"/>
                    </a:lnTo>
                    <a:lnTo>
                      <a:pt x="2" y="61"/>
                    </a:lnTo>
                    <a:lnTo>
                      <a:pt x="10" y="70"/>
                    </a:lnTo>
                    <a:lnTo>
                      <a:pt x="22" y="77"/>
                    </a:lnTo>
                    <a:lnTo>
                      <a:pt x="32" y="84"/>
                    </a:lnTo>
                    <a:lnTo>
                      <a:pt x="42" y="89"/>
                    </a:lnTo>
                    <a:lnTo>
                      <a:pt x="54" y="91"/>
                    </a:lnTo>
                    <a:lnTo>
                      <a:pt x="68" y="96"/>
                    </a:lnTo>
                    <a:lnTo>
                      <a:pt x="80" y="103"/>
                    </a:lnTo>
                    <a:lnTo>
                      <a:pt x="92" y="115"/>
                    </a:lnTo>
                    <a:lnTo>
                      <a:pt x="102" y="129"/>
                    </a:lnTo>
                    <a:lnTo>
                      <a:pt x="104" y="143"/>
                    </a:lnTo>
                    <a:lnTo>
                      <a:pt x="92" y="155"/>
                    </a:lnTo>
                    <a:lnTo>
                      <a:pt x="74" y="167"/>
                    </a:lnTo>
                    <a:lnTo>
                      <a:pt x="64" y="183"/>
                    </a:lnTo>
                    <a:lnTo>
                      <a:pt x="58" y="197"/>
                    </a:lnTo>
                    <a:lnTo>
                      <a:pt x="56" y="204"/>
                    </a:lnTo>
                    <a:lnTo>
                      <a:pt x="52" y="244"/>
                    </a:lnTo>
                    <a:lnTo>
                      <a:pt x="106" y="244"/>
                    </a:lnTo>
                    <a:lnTo>
                      <a:pt x="111" y="246"/>
                    </a:lnTo>
                    <a:lnTo>
                      <a:pt x="119" y="251"/>
                    </a:lnTo>
                    <a:lnTo>
                      <a:pt x="129" y="256"/>
                    </a:lnTo>
                    <a:lnTo>
                      <a:pt x="139" y="253"/>
                    </a:lnTo>
                    <a:lnTo>
                      <a:pt x="145" y="249"/>
                    </a:lnTo>
                    <a:lnTo>
                      <a:pt x="153" y="244"/>
                    </a:lnTo>
                    <a:lnTo>
                      <a:pt x="163" y="237"/>
                    </a:lnTo>
                    <a:lnTo>
                      <a:pt x="173" y="228"/>
                    </a:lnTo>
                    <a:lnTo>
                      <a:pt x="185" y="221"/>
                    </a:lnTo>
                    <a:lnTo>
                      <a:pt x="193" y="214"/>
                    </a:lnTo>
                    <a:lnTo>
                      <a:pt x="199" y="206"/>
                    </a:lnTo>
                    <a:lnTo>
                      <a:pt x="201" y="202"/>
                    </a:lnTo>
                    <a:lnTo>
                      <a:pt x="201" y="192"/>
                    </a:lnTo>
                    <a:lnTo>
                      <a:pt x="199" y="181"/>
                    </a:lnTo>
                    <a:lnTo>
                      <a:pt x="201" y="167"/>
                    </a:lnTo>
                    <a:lnTo>
                      <a:pt x="203" y="152"/>
                    </a:lnTo>
                    <a:lnTo>
                      <a:pt x="209" y="136"/>
                    </a:lnTo>
                    <a:lnTo>
                      <a:pt x="217" y="120"/>
                    </a:lnTo>
                    <a:lnTo>
                      <a:pt x="225" y="110"/>
                    </a:lnTo>
                    <a:lnTo>
                      <a:pt x="235" y="108"/>
                    </a:lnTo>
                    <a:lnTo>
                      <a:pt x="247" y="115"/>
                    </a:lnTo>
                    <a:lnTo>
                      <a:pt x="257" y="127"/>
                    </a:lnTo>
                    <a:lnTo>
                      <a:pt x="265" y="138"/>
                    </a:lnTo>
                    <a:lnTo>
                      <a:pt x="269" y="152"/>
                    </a:lnTo>
                    <a:lnTo>
                      <a:pt x="271" y="162"/>
                    </a:lnTo>
                    <a:lnTo>
                      <a:pt x="276" y="167"/>
                    </a:lnTo>
                    <a:lnTo>
                      <a:pt x="284" y="169"/>
                    </a:lnTo>
                    <a:lnTo>
                      <a:pt x="298" y="162"/>
                    </a:lnTo>
                    <a:lnTo>
                      <a:pt x="310" y="152"/>
                    </a:lnTo>
                    <a:lnTo>
                      <a:pt x="320" y="138"/>
                    </a:lnTo>
                    <a:lnTo>
                      <a:pt x="332" y="120"/>
                    </a:lnTo>
                    <a:lnTo>
                      <a:pt x="346" y="101"/>
                    </a:lnTo>
                    <a:lnTo>
                      <a:pt x="360" y="80"/>
                    </a:lnTo>
                    <a:lnTo>
                      <a:pt x="378" y="58"/>
                    </a:lnTo>
                    <a:lnTo>
                      <a:pt x="400" y="40"/>
                    </a:lnTo>
                    <a:lnTo>
                      <a:pt x="424" y="26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4" name=""/>
              <p:cNvSpPr/>
              <p:nvPr/>
            </p:nvSpPr>
            <p:spPr>
              <a:xfrm>
                <a:off x="1328760" y="2136600"/>
                <a:ext cx="365040" cy="204840"/>
              </a:xfrm>
              <a:custGeom>
                <a:avLst/>
                <a:gdLst/>
                <a:ahLst/>
                <a:rect l="l" t="t" r="r" b="b"/>
                <a:pathLst>
                  <a:path w="213" h="129">
                    <a:moveTo>
                      <a:pt x="22" y="9"/>
                    </a:moveTo>
                    <a:lnTo>
                      <a:pt x="32" y="4"/>
                    </a:lnTo>
                    <a:lnTo>
                      <a:pt x="44" y="0"/>
                    </a:lnTo>
                    <a:lnTo>
                      <a:pt x="58" y="0"/>
                    </a:lnTo>
                    <a:lnTo>
                      <a:pt x="70" y="0"/>
                    </a:lnTo>
                    <a:lnTo>
                      <a:pt x="84" y="2"/>
                    </a:lnTo>
                    <a:lnTo>
                      <a:pt x="94" y="4"/>
                    </a:lnTo>
                    <a:lnTo>
                      <a:pt x="104" y="9"/>
                    </a:lnTo>
                    <a:lnTo>
                      <a:pt x="112" y="14"/>
                    </a:lnTo>
                    <a:lnTo>
                      <a:pt x="118" y="19"/>
                    </a:lnTo>
                    <a:lnTo>
                      <a:pt x="124" y="26"/>
                    </a:lnTo>
                    <a:lnTo>
                      <a:pt x="130" y="30"/>
                    </a:lnTo>
                    <a:lnTo>
                      <a:pt x="138" y="35"/>
                    </a:lnTo>
                    <a:lnTo>
                      <a:pt x="146" y="40"/>
                    </a:lnTo>
                    <a:lnTo>
                      <a:pt x="157" y="44"/>
                    </a:lnTo>
                    <a:lnTo>
                      <a:pt x="165" y="47"/>
                    </a:lnTo>
                    <a:lnTo>
                      <a:pt x="175" y="47"/>
                    </a:lnTo>
                    <a:lnTo>
                      <a:pt x="191" y="54"/>
                    </a:lnTo>
                    <a:lnTo>
                      <a:pt x="203" y="70"/>
                    </a:lnTo>
                    <a:lnTo>
                      <a:pt x="211" y="89"/>
                    </a:lnTo>
                    <a:lnTo>
                      <a:pt x="213" y="96"/>
                    </a:lnTo>
                    <a:lnTo>
                      <a:pt x="211" y="96"/>
                    </a:lnTo>
                    <a:lnTo>
                      <a:pt x="207" y="98"/>
                    </a:lnTo>
                    <a:lnTo>
                      <a:pt x="199" y="101"/>
                    </a:lnTo>
                    <a:lnTo>
                      <a:pt x="191" y="106"/>
                    </a:lnTo>
                    <a:lnTo>
                      <a:pt x="181" y="108"/>
                    </a:lnTo>
                    <a:lnTo>
                      <a:pt x="169" y="108"/>
                    </a:lnTo>
                    <a:lnTo>
                      <a:pt x="159" y="110"/>
                    </a:lnTo>
                    <a:lnTo>
                      <a:pt x="148" y="108"/>
                    </a:lnTo>
                    <a:lnTo>
                      <a:pt x="138" y="106"/>
                    </a:lnTo>
                    <a:lnTo>
                      <a:pt x="126" y="108"/>
                    </a:lnTo>
                    <a:lnTo>
                      <a:pt x="114" y="110"/>
                    </a:lnTo>
                    <a:lnTo>
                      <a:pt x="102" y="115"/>
                    </a:lnTo>
                    <a:lnTo>
                      <a:pt x="90" y="120"/>
                    </a:lnTo>
                    <a:lnTo>
                      <a:pt x="82" y="122"/>
                    </a:lnTo>
                    <a:lnTo>
                      <a:pt x="76" y="127"/>
                    </a:lnTo>
                    <a:lnTo>
                      <a:pt x="74" y="127"/>
                    </a:lnTo>
                    <a:lnTo>
                      <a:pt x="64" y="129"/>
                    </a:lnTo>
                    <a:lnTo>
                      <a:pt x="46" y="129"/>
                    </a:lnTo>
                    <a:lnTo>
                      <a:pt x="26" y="129"/>
                    </a:lnTo>
                    <a:lnTo>
                      <a:pt x="16" y="120"/>
                    </a:lnTo>
                    <a:lnTo>
                      <a:pt x="20" y="103"/>
                    </a:lnTo>
                    <a:lnTo>
                      <a:pt x="30" y="84"/>
                    </a:lnTo>
                    <a:lnTo>
                      <a:pt x="38" y="70"/>
                    </a:lnTo>
                    <a:lnTo>
                      <a:pt x="42" y="66"/>
                    </a:lnTo>
                    <a:lnTo>
                      <a:pt x="0" y="33"/>
                    </a:lnTo>
                    <a:lnTo>
                      <a:pt x="0" y="33"/>
                    </a:lnTo>
                    <a:lnTo>
                      <a:pt x="2" y="28"/>
                    </a:lnTo>
                    <a:lnTo>
                      <a:pt x="8" y="21"/>
                    </a:lnTo>
                    <a:lnTo>
                      <a:pt x="22" y="9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5" name=""/>
              <p:cNvSpPr/>
              <p:nvPr/>
            </p:nvSpPr>
            <p:spPr>
              <a:xfrm>
                <a:off x="3506760" y="2366640"/>
                <a:ext cx="281160" cy="160560"/>
              </a:xfrm>
              <a:custGeom>
                <a:avLst/>
                <a:gdLst/>
                <a:ahLst/>
                <a:rect l="l" t="t" r="r" b="b"/>
                <a:pathLst>
                  <a:path w="165" h="101">
                    <a:moveTo>
                      <a:pt x="65" y="31"/>
                    </a:moveTo>
                    <a:lnTo>
                      <a:pt x="67" y="43"/>
                    </a:lnTo>
                    <a:lnTo>
                      <a:pt x="75" y="45"/>
                    </a:lnTo>
                    <a:lnTo>
                      <a:pt x="87" y="40"/>
                    </a:lnTo>
                    <a:lnTo>
                      <a:pt x="99" y="31"/>
                    </a:lnTo>
                    <a:lnTo>
                      <a:pt x="113" y="22"/>
                    </a:lnTo>
                    <a:lnTo>
                      <a:pt x="127" y="10"/>
                    </a:lnTo>
                    <a:lnTo>
                      <a:pt x="139" y="5"/>
                    </a:lnTo>
                    <a:lnTo>
                      <a:pt x="149" y="5"/>
                    </a:lnTo>
                    <a:lnTo>
                      <a:pt x="161" y="22"/>
                    </a:lnTo>
                    <a:lnTo>
                      <a:pt x="165" y="45"/>
                    </a:lnTo>
                    <a:lnTo>
                      <a:pt x="165" y="64"/>
                    </a:lnTo>
                    <a:lnTo>
                      <a:pt x="165" y="73"/>
                    </a:lnTo>
                    <a:lnTo>
                      <a:pt x="161" y="78"/>
                    </a:lnTo>
                    <a:lnTo>
                      <a:pt x="151" y="85"/>
                    </a:lnTo>
                    <a:lnTo>
                      <a:pt x="133" y="94"/>
                    </a:lnTo>
                    <a:lnTo>
                      <a:pt x="113" y="99"/>
                    </a:lnTo>
                    <a:lnTo>
                      <a:pt x="101" y="99"/>
                    </a:lnTo>
                    <a:lnTo>
                      <a:pt x="89" y="99"/>
                    </a:lnTo>
                    <a:lnTo>
                      <a:pt x="77" y="101"/>
                    </a:lnTo>
                    <a:lnTo>
                      <a:pt x="65" y="99"/>
                    </a:lnTo>
                    <a:lnTo>
                      <a:pt x="55" y="99"/>
                    </a:lnTo>
                    <a:lnTo>
                      <a:pt x="47" y="97"/>
                    </a:lnTo>
                    <a:lnTo>
                      <a:pt x="43" y="94"/>
                    </a:lnTo>
                    <a:lnTo>
                      <a:pt x="39" y="87"/>
                    </a:lnTo>
                    <a:lnTo>
                      <a:pt x="30" y="76"/>
                    </a:lnTo>
                    <a:lnTo>
                      <a:pt x="16" y="64"/>
                    </a:lnTo>
                    <a:lnTo>
                      <a:pt x="6" y="59"/>
                    </a:lnTo>
                    <a:lnTo>
                      <a:pt x="0" y="57"/>
                    </a:lnTo>
                    <a:lnTo>
                      <a:pt x="0" y="50"/>
                    </a:lnTo>
                    <a:lnTo>
                      <a:pt x="2" y="31"/>
                    </a:lnTo>
                    <a:lnTo>
                      <a:pt x="10" y="12"/>
                    </a:lnTo>
                    <a:lnTo>
                      <a:pt x="22" y="0"/>
                    </a:lnTo>
                    <a:lnTo>
                      <a:pt x="39" y="0"/>
                    </a:lnTo>
                    <a:lnTo>
                      <a:pt x="51" y="5"/>
                    </a:lnTo>
                    <a:lnTo>
                      <a:pt x="61" y="17"/>
                    </a:lnTo>
                    <a:lnTo>
                      <a:pt x="65" y="31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6" name=""/>
              <p:cNvSpPr/>
              <p:nvPr/>
            </p:nvSpPr>
            <p:spPr>
              <a:xfrm>
                <a:off x="4265640" y="1804680"/>
                <a:ext cx="4497480" cy="1371600"/>
              </a:xfrm>
              <a:custGeom>
                <a:avLst/>
                <a:gdLst/>
                <a:ahLst/>
                <a:rect l="l" t="t" r="r" b="b"/>
                <a:pathLst>
                  <a:path w="2638" h="822">
                    <a:moveTo>
                      <a:pt x="1950" y="822"/>
                    </a:moveTo>
                    <a:lnTo>
                      <a:pt x="1962" y="796"/>
                    </a:lnTo>
                    <a:lnTo>
                      <a:pt x="1974" y="763"/>
                    </a:lnTo>
                    <a:lnTo>
                      <a:pt x="1984" y="733"/>
                    </a:lnTo>
                    <a:lnTo>
                      <a:pt x="1992" y="714"/>
                    </a:lnTo>
                    <a:lnTo>
                      <a:pt x="1994" y="695"/>
                    </a:lnTo>
                    <a:lnTo>
                      <a:pt x="1988" y="672"/>
                    </a:lnTo>
                    <a:lnTo>
                      <a:pt x="1974" y="653"/>
                    </a:lnTo>
                    <a:lnTo>
                      <a:pt x="1950" y="646"/>
                    </a:lnTo>
                    <a:lnTo>
                      <a:pt x="1930" y="641"/>
                    </a:lnTo>
                    <a:lnTo>
                      <a:pt x="1928" y="627"/>
                    </a:lnTo>
                    <a:lnTo>
                      <a:pt x="1938" y="608"/>
                    </a:lnTo>
                    <a:lnTo>
                      <a:pt x="1956" y="585"/>
                    </a:lnTo>
                    <a:lnTo>
                      <a:pt x="1968" y="573"/>
                    </a:lnTo>
                    <a:lnTo>
                      <a:pt x="1982" y="559"/>
                    </a:lnTo>
                    <a:lnTo>
                      <a:pt x="1998" y="547"/>
                    </a:lnTo>
                    <a:lnTo>
                      <a:pt x="2014" y="535"/>
                    </a:lnTo>
                    <a:lnTo>
                      <a:pt x="2028" y="526"/>
                    </a:lnTo>
                    <a:lnTo>
                      <a:pt x="2042" y="519"/>
                    </a:lnTo>
                    <a:lnTo>
                      <a:pt x="2052" y="519"/>
                    </a:lnTo>
                    <a:lnTo>
                      <a:pt x="2056" y="521"/>
                    </a:lnTo>
                    <a:lnTo>
                      <a:pt x="2062" y="538"/>
                    </a:lnTo>
                    <a:lnTo>
                      <a:pt x="2073" y="552"/>
                    </a:lnTo>
                    <a:lnTo>
                      <a:pt x="2083" y="559"/>
                    </a:lnTo>
                    <a:lnTo>
                      <a:pt x="2093" y="554"/>
                    </a:lnTo>
                    <a:lnTo>
                      <a:pt x="2107" y="540"/>
                    </a:lnTo>
                    <a:lnTo>
                      <a:pt x="2125" y="531"/>
                    </a:lnTo>
                    <a:lnTo>
                      <a:pt x="2143" y="531"/>
                    </a:lnTo>
                    <a:lnTo>
                      <a:pt x="2151" y="540"/>
                    </a:lnTo>
                    <a:lnTo>
                      <a:pt x="2153" y="557"/>
                    </a:lnTo>
                    <a:lnTo>
                      <a:pt x="2159" y="568"/>
                    </a:lnTo>
                    <a:lnTo>
                      <a:pt x="2169" y="571"/>
                    </a:lnTo>
                    <a:lnTo>
                      <a:pt x="2183" y="559"/>
                    </a:lnTo>
                    <a:lnTo>
                      <a:pt x="2191" y="547"/>
                    </a:lnTo>
                    <a:lnTo>
                      <a:pt x="2201" y="533"/>
                    </a:lnTo>
                    <a:lnTo>
                      <a:pt x="2211" y="519"/>
                    </a:lnTo>
                    <a:lnTo>
                      <a:pt x="2223" y="505"/>
                    </a:lnTo>
                    <a:lnTo>
                      <a:pt x="2233" y="493"/>
                    </a:lnTo>
                    <a:lnTo>
                      <a:pt x="2244" y="486"/>
                    </a:lnTo>
                    <a:lnTo>
                      <a:pt x="2254" y="484"/>
                    </a:lnTo>
                    <a:lnTo>
                      <a:pt x="2262" y="491"/>
                    </a:lnTo>
                    <a:lnTo>
                      <a:pt x="2272" y="510"/>
                    </a:lnTo>
                    <a:lnTo>
                      <a:pt x="2272" y="521"/>
                    </a:lnTo>
                    <a:lnTo>
                      <a:pt x="2264" y="531"/>
                    </a:lnTo>
                    <a:lnTo>
                      <a:pt x="2252" y="547"/>
                    </a:lnTo>
                    <a:lnTo>
                      <a:pt x="2244" y="557"/>
                    </a:lnTo>
                    <a:lnTo>
                      <a:pt x="2233" y="566"/>
                    </a:lnTo>
                    <a:lnTo>
                      <a:pt x="2223" y="573"/>
                    </a:lnTo>
                    <a:lnTo>
                      <a:pt x="2213" y="580"/>
                    </a:lnTo>
                    <a:lnTo>
                      <a:pt x="2203" y="589"/>
                    </a:lnTo>
                    <a:lnTo>
                      <a:pt x="2195" y="596"/>
                    </a:lnTo>
                    <a:lnTo>
                      <a:pt x="2191" y="606"/>
                    </a:lnTo>
                    <a:lnTo>
                      <a:pt x="2193" y="615"/>
                    </a:lnTo>
                    <a:lnTo>
                      <a:pt x="2199" y="643"/>
                    </a:lnTo>
                    <a:lnTo>
                      <a:pt x="2203" y="679"/>
                    </a:lnTo>
                    <a:lnTo>
                      <a:pt x="2207" y="709"/>
                    </a:lnTo>
                    <a:lnTo>
                      <a:pt x="2219" y="726"/>
                    </a:lnTo>
                    <a:lnTo>
                      <a:pt x="2227" y="726"/>
                    </a:lnTo>
                    <a:lnTo>
                      <a:pt x="2238" y="721"/>
                    </a:lnTo>
                    <a:lnTo>
                      <a:pt x="2248" y="712"/>
                    </a:lnTo>
                    <a:lnTo>
                      <a:pt x="2260" y="702"/>
                    </a:lnTo>
                    <a:lnTo>
                      <a:pt x="2270" y="688"/>
                    </a:lnTo>
                    <a:lnTo>
                      <a:pt x="2278" y="676"/>
                    </a:lnTo>
                    <a:lnTo>
                      <a:pt x="2288" y="667"/>
                    </a:lnTo>
                    <a:lnTo>
                      <a:pt x="2294" y="658"/>
                    </a:lnTo>
                    <a:lnTo>
                      <a:pt x="2304" y="641"/>
                    </a:lnTo>
                    <a:lnTo>
                      <a:pt x="2314" y="618"/>
                    </a:lnTo>
                    <a:lnTo>
                      <a:pt x="2318" y="596"/>
                    </a:lnTo>
                    <a:lnTo>
                      <a:pt x="2320" y="578"/>
                    </a:lnTo>
                    <a:lnTo>
                      <a:pt x="2324" y="564"/>
                    </a:lnTo>
                    <a:lnTo>
                      <a:pt x="2332" y="549"/>
                    </a:lnTo>
                    <a:lnTo>
                      <a:pt x="2350" y="538"/>
                    </a:lnTo>
                    <a:lnTo>
                      <a:pt x="2374" y="528"/>
                    </a:lnTo>
                    <a:lnTo>
                      <a:pt x="2390" y="524"/>
                    </a:lnTo>
                    <a:lnTo>
                      <a:pt x="2409" y="519"/>
                    </a:lnTo>
                    <a:lnTo>
                      <a:pt x="2429" y="512"/>
                    </a:lnTo>
                    <a:lnTo>
                      <a:pt x="2447" y="505"/>
                    </a:lnTo>
                    <a:lnTo>
                      <a:pt x="2467" y="498"/>
                    </a:lnTo>
                    <a:lnTo>
                      <a:pt x="2483" y="491"/>
                    </a:lnTo>
                    <a:lnTo>
                      <a:pt x="2495" y="481"/>
                    </a:lnTo>
                    <a:lnTo>
                      <a:pt x="2501" y="472"/>
                    </a:lnTo>
                    <a:lnTo>
                      <a:pt x="2511" y="453"/>
                    </a:lnTo>
                    <a:lnTo>
                      <a:pt x="2525" y="432"/>
                    </a:lnTo>
                    <a:lnTo>
                      <a:pt x="2537" y="418"/>
                    </a:lnTo>
                    <a:lnTo>
                      <a:pt x="2543" y="411"/>
                    </a:lnTo>
                    <a:lnTo>
                      <a:pt x="2608" y="467"/>
                    </a:lnTo>
                    <a:lnTo>
                      <a:pt x="2616" y="439"/>
                    </a:lnTo>
                    <a:lnTo>
                      <a:pt x="2628" y="404"/>
                    </a:lnTo>
                    <a:lnTo>
                      <a:pt x="2638" y="369"/>
                    </a:lnTo>
                    <a:lnTo>
                      <a:pt x="2634" y="350"/>
                    </a:lnTo>
                    <a:lnTo>
                      <a:pt x="2626" y="345"/>
                    </a:lnTo>
                    <a:lnTo>
                      <a:pt x="2618" y="345"/>
                    </a:lnTo>
                    <a:lnTo>
                      <a:pt x="2606" y="345"/>
                    </a:lnTo>
                    <a:lnTo>
                      <a:pt x="2596" y="347"/>
                    </a:lnTo>
                    <a:lnTo>
                      <a:pt x="2586" y="350"/>
                    </a:lnTo>
                    <a:lnTo>
                      <a:pt x="2578" y="352"/>
                    </a:lnTo>
                    <a:lnTo>
                      <a:pt x="2572" y="354"/>
                    </a:lnTo>
                    <a:lnTo>
                      <a:pt x="2570" y="354"/>
                    </a:lnTo>
                    <a:lnTo>
                      <a:pt x="2563" y="354"/>
                    </a:lnTo>
                    <a:lnTo>
                      <a:pt x="2549" y="350"/>
                    </a:lnTo>
                    <a:lnTo>
                      <a:pt x="2531" y="340"/>
                    </a:lnTo>
                    <a:lnTo>
                      <a:pt x="2517" y="324"/>
                    </a:lnTo>
                    <a:lnTo>
                      <a:pt x="2509" y="315"/>
                    </a:lnTo>
                    <a:lnTo>
                      <a:pt x="2497" y="305"/>
                    </a:lnTo>
                    <a:lnTo>
                      <a:pt x="2483" y="296"/>
                    </a:lnTo>
                    <a:lnTo>
                      <a:pt x="2467" y="286"/>
                    </a:lnTo>
                    <a:lnTo>
                      <a:pt x="2453" y="282"/>
                    </a:lnTo>
                    <a:lnTo>
                      <a:pt x="2439" y="279"/>
                    </a:lnTo>
                    <a:lnTo>
                      <a:pt x="2427" y="279"/>
                    </a:lnTo>
                    <a:lnTo>
                      <a:pt x="2421" y="286"/>
                    </a:lnTo>
                    <a:lnTo>
                      <a:pt x="2415" y="296"/>
                    </a:lnTo>
                    <a:lnTo>
                      <a:pt x="2403" y="300"/>
                    </a:lnTo>
                    <a:lnTo>
                      <a:pt x="2386" y="305"/>
                    </a:lnTo>
                    <a:lnTo>
                      <a:pt x="2368" y="305"/>
                    </a:lnTo>
                    <a:lnTo>
                      <a:pt x="2346" y="305"/>
                    </a:lnTo>
                    <a:lnTo>
                      <a:pt x="2324" y="300"/>
                    </a:lnTo>
                    <a:lnTo>
                      <a:pt x="2300" y="296"/>
                    </a:lnTo>
                    <a:lnTo>
                      <a:pt x="2278" y="286"/>
                    </a:lnTo>
                    <a:lnTo>
                      <a:pt x="2254" y="275"/>
                    </a:lnTo>
                    <a:lnTo>
                      <a:pt x="2227" y="260"/>
                    </a:lnTo>
                    <a:lnTo>
                      <a:pt x="2199" y="244"/>
                    </a:lnTo>
                    <a:lnTo>
                      <a:pt x="2173" y="230"/>
                    </a:lnTo>
                    <a:lnTo>
                      <a:pt x="2145" y="213"/>
                    </a:lnTo>
                    <a:lnTo>
                      <a:pt x="2123" y="202"/>
                    </a:lnTo>
                    <a:lnTo>
                      <a:pt x="2101" y="195"/>
                    </a:lnTo>
                    <a:lnTo>
                      <a:pt x="2087" y="195"/>
                    </a:lnTo>
                    <a:lnTo>
                      <a:pt x="2077" y="195"/>
                    </a:lnTo>
                    <a:lnTo>
                      <a:pt x="2070" y="188"/>
                    </a:lnTo>
                    <a:lnTo>
                      <a:pt x="2064" y="181"/>
                    </a:lnTo>
                    <a:lnTo>
                      <a:pt x="2058" y="171"/>
                    </a:lnTo>
                    <a:lnTo>
                      <a:pt x="2052" y="164"/>
                    </a:lnTo>
                    <a:lnTo>
                      <a:pt x="2044" y="159"/>
                    </a:lnTo>
                    <a:lnTo>
                      <a:pt x="2034" y="157"/>
                    </a:lnTo>
                    <a:lnTo>
                      <a:pt x="2018" y="164"/>
                    </a:lnTo>
                    <a:lnTo>
                      <a:pt x="2000" y="174"/>
                    </a:lnTo>
                    <a:lnTo>
                      <a:pt x="1980" y="185"/>
                    </a:lnTo>
                    <a:lnTo>
                      <a:pt x="1960" y="197"/>
                    </a:lnTo>
                    <a:lnTo>
                      <a:pt x="1938" y="206"/>
                    </a:lnTo>
                    <a:lnTo>
                      <a:pt x="1916" y="213"/>
                    </a:lnTo>
                    <a:lnTo>
                      <a:pt x="1891" y="216"/>
                    </a:lnTo>
                    <a:lnTo>
                      <a:pt x="1865" y="213"/>
                    </a:lnTo>
                    <a:lnTo>
                      <a:pt x="1839" y="206"/>
                    </a:lnTo>
                    <a:lnTo>
                      <a:pt x="1811" y="195"/>
                    </a:lnTo>
                    <a:lnTo>
                      <a:pt x="1783" y="183"/>
                    </a:lnTo>
                    <a:lnTo>
                      <a:pt x="1753" y="174"/>
                    </a:lnTo>
                    <a:lnTo>
                      <a:pt x="1726" y="164"/>
                    </a:lnTo>
                    <a:lnTo>
                      <a:pt x="1698" y="157"/>
                    </a:lnTo>
                    <a:lnTo>
                      <a:pt x="1674" y="152"/>
                    </a:lnTo>
                    <a:lnTo>
                      <a:pt x="1654" y="152"/>
                    </a:lnTo>
                    <a:lnTo>
                      <a:pt x="1636" y="157"/>
                    </a:lnTo>
                    <a:lnTo>
                      <a:pt x="1620" y="164"/>
                    </a:lnTo>
                    <a:lnTo>
                      <a:pt x="1600" y="169"/>
                    </a:lnTo>
                    <a:lnTo>
                      <a:pt x="1582" y="174"/>
                    </a:lnTo>
                    <a:lnTo>
                      <a:pt x="1561" y="176"/>
                    </a:lnTo>
                    <a:lnTo>
                      <a:pt x="1543" y="181"/>
                    </a:lnTo>
                    <a:lnTo>
                      <a:pt x="1529" y="181"/>
                    </a:lnTo>
                    <a:lnTo>
                      <a:pt x="1521" y="183"/>
                    </a:lnTo>
                    <a:lnTo>
                      <a:pt x="1517" y="183"/>
                    </a:lnTo>
                    <a:lnTo>
                      <a:pt x="1533" y="162"/>
                    </a:lnTo>
                    <a:lnTo>
                      <a:pt x="1537" y="138"/>
                    </a:lnTo>
                    <a:lnTo>
                      <a:pt x="1535" y="122"/>
                    </a:lnTo>
                    <a:lnTo>
                      <a:pt x="1533" y="115"/>
                    </a:lnTo>
                    <a:lnTo>
                      <a:pt x="1580" y="96"/>
                    </a:lnTo>
                    <a:lnTo>
                      <a:pt x="1559" y="80"/>
                    </a:lnTo>
                    <a:lnTo>
                      <a:pt x="1541" y="63"/>
                    </a:lnTo>
                    <a:lnTo>
                      <a:pt x="1523" y="44"/>
                    </a:lnTo>
                    <a:lnTo>
                      <a:pt x="1507" y="28"/>
                    </a:lnTo>
                    <a:lnTo>
                      <a:pt x="1491" y="14"/>
                    </a:lnTo>
                    <a:lnTo>
                      <a:pt x="1477" y="4"/>
                    </a:lnTo>
                    <a:lnTo>
                      <a:pt x="1463" y="0"/>
                    </a:lnTo>
                    <a:lnTo>
                      <a:pt x="1453" y="2"/>
                    </a:lnTo>
                    <a:lnTo>
                      <a:pt x="1443" y="9"/>
                    </a:lnTo>
                    <a:lnTo>
                      <a:pt x="1433" y="18"/>
                    </a:lnTo>
                    <a:lnTo>
                      <a:pt x="1423" y="28"/>
                    </a:lnTo>
                    <a:lnTo>
                      <a:pt x="1415" y="40"/>
                    </a:lnTo>
                    <a:lnTo>
                      <a:pt x="1404" y="49"/>
                    </a:lnTo>
                    <a:lnTo>
                      <a:pt x="1396" y="56"/>
                    </a:lnTo>
                    <a:lnTo>
                      <a:pt x="1386" y="65"/>
                    </a:lnTo>
                    <a:lnTo>
                      <a:pt x="1378" y="70"/>
                    </a:lnTo>
                    <a:lnTo>
                      <a:pt x="1366" y="68"/>
                    </a:lnTo>
                    <a:lnTo>
                      <a:pt x="1354" y="56"/>
                    </a:lnTo>
                    <a:lnTo>
                      <a:pt x="1340" y="47"/>
                    </a:lnTo>
                    <a:lnTo>
                      <a:pt x="1320" y="51"/>
                    </a:lnTo>
                    <a:lnTo>
                      <a:pt x="1308" y="61"/>
                    </a:lnTo>
                    <a:lnTo>
                      <a:pt x="1294" y="73"/>
                    </a:lnTo>
                    <a:lnTo>
                      <a:pt x="1280" y="82"/>
                    </a:lnTo>
                    <a:lnTo>
                      <a:pt x="1266" y="94"/>
                    </a:lnTo>
                    <a:lnTo>
                      <a:pt x="1250" y="103"/>
                    </a:lnTo>
                    <a:lnTo>
                      <a:pt x="1235" y="110"/>
                    </a:lnTo>
                    <a:lnTo>
                      <a:pt x="1219" y="117"/>
                    </a:lnTo>
                    <a:lnTo>
                      <a:pt x="1203" y="119"/>
                    </a:lnTo>
                    <a:lnTo>
                      <a:pt x="1189" y="124"/>
                    </a:lnTo>
                    <a:lnTo>
                      <a:pt x="1177" y="136"/>
                    </a:lnTo>
                    <a:lnTo>
                      <a:pt x="1167" y="150"/>
                    </a:lnTo>
                    <a:lnTo>
                      <a:pt x="1157" y="164"/>
                    </a:lnTo>
                    <a:lnTo>
                      <a:pt x="1149" y="183"/>
                    </a:lnTo>
                    <a:lnTo>
                      <a:pt x="1139" y="199"/>
                    </a:lnTo>
                    <a:lnTo>
                      <a:pt x="1131" y="213"/>
                    </a:lnTo>
                    <a:lnTo>
                      <a:pt x="1119" y="225"/>
                    </a:lnTo>
                    <a:lnTo>
                      <a:pt x="1113" y="228"/>
                    </a:lnTo>
                    <a:lnTo>
                      <a:pt x="1103" y="230"/>
                    </a:lnTo>
                    <a:lnTo>
                      <a:pt x="1093" y="228"/>
                    </a:lnTo>
                    <a:lnTo>
                      <a:pt x="1083" y="225"/>
                    </a:lnTo>
                    <a:lnTo>
                      <a:pt x="1070" y="223"/>
                    </a:lnTo>
                    <a:lnTo>
                      <a:pt x="1058" y="218"/>
                    </a:lnTo>
                    <a:lnTo>
                      <a:pt x="1046" y="216"/>
                    </a:lnTo>
                    <a:lnTo>
                      <a:pt x="1034" y="213"/>
                    </a:lnTo>
                    <a:lnTo>
                      <a:pt x="1020" y="211"/>
                    </a:lnTo>
                    <a:lnTo>
                      <a:pt x="1004" y="213"/>
                    </a:lnTo>
                    <a:lnTo>
                      <a:pt x="986" y="216"/>
                    </a:lnTo>
                    <a:lnTo>
                      <a:pt x="968" y="221"/>
                    </a:lnTo>
                    <a:lnTo>
                      <a:pt x="952" y="230"/>
                    </a:lnTo>
                    <a:lnTo>
                      <a:pt x="938" y="239"/>
                    </a:lnTo>
                    <a:lnTo>
                      <a:pt x="928" y="249"/>
                    </a:lnTo>
                    <a:lnTo>
                      <a:pt x="924" y="263"/>
                    </a:lnTo>
                    <a:lnTo>
                      <a:pt x="920" y="275"/>
                    </a:lnTo>
                    <a:lnTo>
                      <a:pt x="909" y="286"/>
                    </a:lnTo>
                    <a:lnTo>
                      <a:pt x="895" y="296"/>
                    </a:lnTo>
                    <a:lnTo>
                      <a:pt x="881" y="300"/>
                    </a:lnTo>
                    <a:lnTo>
                      <a:pt x="865" y="307"/>
                    </a:lnTo>
                    <a:lnTo>
                      <a:pt x="849" y="310"/>
                    </a:lnTo>
                    <a:lnTo>
                      <a:pt x="835" y="312"/>
                    </a:lnTo>
                    <a:lnTo>
                      <a:pt x="823" y="312"/>
                    </a:lnTo>
                    <a:lnTo>
                      <a:pt x="809" y="312"/>
                    </a:lnTo>
                    <a:lnTo>
                      <a:pt x="793" y="310"/>
                    </a:lnTo>
                    <a:lnTo>
                      <a:pt x="773" y="307"/>
                    </a:lnTo>
                    <a:lnTo>
                      <a:pt x="753" y="305"/>
                    </a:lnTo>
                    <a:lnTo>
                      <a:pt x="732" y="305"/>
                    </a:lnTo>
                    <a:lnTo>
                      <a:pt x="716" y="307"/>
                    </a:lnTo>
                    <a:lnTo>
                      <a:pt x="702" y="312"/>
                    </a:lnTo>
                    <a:lnTo>
                      <a:pt x="694" y="319"/>
                    </a:lnTo>
                    <a:lnTo>
                      <a:pt x="682" y="340"/>
                    </a:lnTo>
                    <a:lnTo>
                      <a:pt x="668" y="362"/>
                    </a:lnTo>
                    <a:lnTo>
                      <a:pt x="654" y="380"/>
                    </a:lnTo>
                    <a:lnTo>
                      <a:pt x="648" y="387"/>
                    </a:lnTo>
                    <a:lnTo>
                      <a:pt x="590" y="380"/>
                    </a:lnTo>
                    <a:lnTo>
                      <a:pt x="586" y="383"/>
                    </a:lnTo>
                    <a:lnTo>
                      <a:pt x="577" y="385"/>
                    </a:lnTo>
                    <a:lnTo>
                      <a:pt x="567" y="390"/>
                    </a:lnTo>
                    <a:lnTo>
                      <a:pt x="555" y="392"/>
                    </a:lnTo>
                    <a:lnTo>
                      <a:pt x="545" y="394"/>
                    </a:lnTo>
                    <a:lnTo>
                      <a:pt x="537" y="397"/>
                    </a:lnTo>
                    <a:lnTo>
                      <a:pt x="535" y="394"/>
                    </a:lnTo>
                    <a:lnTo>
                      <a:pt x="541" y="387"/>
                    </a:lnTo>
                    <a:lnTo>
                      <a:pt x="551" y="364"/>
                    </a:lnTo>
                    <a:lnTo>
                      <a:pt x="549" y="336"/>
                    </a:lnTo>
                    <a:lnTo>
                      <a:pt x="535" y="312"/>
                    </a:lnTo>
                    <a:lnTo>
                      <a:pt x="519" y="305"/>
                    </a:lnTo>
                    <a:lnTo>
                      <a:pt x="509" y="307"/>
                    </a:lnTo>
                    <a:lnTo>
                      <a:pt x="495" y="310"/>
                    </a:lnTo>
                    <a:lnTo>
                      <a:pt x="481" y="312"/>
                    </a:lnTo>
                    <a:lnTo>
                      <a:pt x="465" y="312"/>
                    </a:lnTo>
                    <a:lnTo>
                      <a:pt x="449" y="310"/>
                    </a:lnTo>
                    <a:lnTo>
                      <a:pt x="437" y="307"/>
                    </a:lnTo>
                    <a:lnTo>
                      <a:pt x="429" y="300"/>
                    </a:lnTo>
                    <a:lnTo>
                      <a:pt x="425" y="293"/>
                    </a:lnTo>
                    <a:lnTo>
                      <a:pt x="421" y="268"/>
                    </a:lnTo>
                    <a:lnTo>
                      <a:pt x="410" y="232"/>
                    </a:lnTo>
                    <a:lnTo>
                      <a:pt x="394" y="202"/>
                    </a:lnTo>
                    <a:lnTo>
                      <a:pt x="376" y="183"/>
                    </a:lnTo>
                    <a:lnTo>
                      <a:pt x="364" y="181"/>
                    </a:lnTo>
                    <a:lnTo>
                      <a:pt x="350" y="185"/>
                    </a:lnTo>
                    <a:lnTo>
                      <a:pt x="334" y="195"/>
                    </a:lnTo>
                    <a:lnTo>
                      <a:pt x="316" y="206"/>
                    </a:lnTo>
                    <a:lnTo>
                      <a:pt x="298" y="221"/>
                    </a:lnTo>
                    <a:lnTo>
                      <a:pt x="278" y="237"/>
                    </a:lnTo>
                    <a:lnTo>
                      <a:pt x="260" y="253"/>
                    </a:lnTo>
                    <a:lnTo>
                      <a:pt x="243" y="268"/>
                    </a:lnTo>
                    <a:lnTo>
                      <a:pt x="225" y="284"/>
                    </a:lnTo>
                    <a:lnTo>
                      <a:pt x="207" y="303"/>
                    </a:lnTo>
                    <a:lnTo>
                      <a:pt x="187" y="324"/>
                    </a:lnTo>
                    <a:lnTo>
                      <a:pt x="167" y="345"/>
                    </a:lnTo>
                    <a:lnTo>
                      <a:pt x="147" y="366"/>
                    </a:lnTo>
                    <a:lnTo>
                      <a:pt x="129" y="383"/>
                    </a:lnTo>
                    <a:lnTo>
                      <a:pt x="113" y="399"/>
                    </a:lnTo>
                    <a:lnTo>
                      <a:pt x="101" y="411"/>
                    </a:lnTo>
                    <a:lnTo>
                      <a:pt x="85" y="432"/>
                    </a:lnTo>
                    <a:lnTo>
                      <a:pt x="74" y="453"/>
                    </a:lnTo>
                    <a:lnTo>
                      <a:pt x="72" y="479"/>
                    </a:lnTo>
                    <a:lnTo>
                      <a:pt x="80" y="505"/>
                    </a:lnTo>
                    <a:lnTo>
                      <a:pt x="93" y="535"/>
                    </a:lnTo>
                    <a:lnTo>
                      <a:pt x="105" y="568"/>
                    </a:lnTo>
                    <a:lnTo>
                      <a:pt x="117" y="594"/>
                    </a:lnTo>
                    <a:lnTo>
                      <a:pt x="133" y="604"/>
                    </a:lnTo>
                    <a:lnTo>
                      <a:pt x="143" y="604"/>
                    </a:lnTo>
                    <a:lnTo>
                      <a:pt x="155" y="601"/>
                    </a:lnTo>
                    <a:lnTo>
                      <a:pt x="167" y="599"/>
                    </a:lnTo>
                    <a:lnTo>
                      <a:pt x="179" y="594"/>
                    </a:lnTo>
                    <a:lnTo>
                      <a:pt x="191" y="587"/>
                    </a:lnTo>
                    <a:lnTo>
                      <a:pt x="203" y="582"/>
                    </a:lnTo>
                    <a:lnTo>
                      <a:pt x="211" y="575"/>
                    </a:lnTo>
                    <a:lnTo>
                      <a:pt x="217" y="566"/>
                    </a:lnTo>
                    <a:lnTo>
                      <a:pt x="227" y="547"/>
                    </a:lnTo>
                    <a:lnTo>
                      <a:pt x="241" y="528"/>
                    </a:lnTo>
                    <a:lnTo>
                      <a:pt x="249" y="510"/>
                    </a:lnTo>
                    <a:lnTo>
                      <a:pt x="249" y="486"/>
                    </a:lnTo>
                    <a:lnTo>
                      <a:pt x="241" y="460"/>
                    </a:lnTo>
                    <a:lnTo>
                      <a:pt x="237" y="437"/>
                    </a:lnTo>
                    <a:lnTo>
                      <a:pt x="239" y="418"/>
                    </a:lnTo>
                    <a:lnTo>
                      <a:pt x="249" y="399"/>
                    </a:lnTo>
                    <a:lnTo>
                      <a:pt x="260" y="390"/>
                    </a:lnTo>
                    <a:lnTo>
                      <a:pt x="270" y="380"/>
                    </a:lnTo>
                    <a:lnTo>
                      <a:pt x="282" y="371"/>
                    </a:lnTo>
                    <a:lnTo>
                      <a:pt x="292" y="362"/>
                    </a:lnTo>
                    <a:lnTo>
                      <a:pt x="302" y="354"/>
                    </a:lnTo>
                    <a:lnTo>
                      <a:pt x="310" y="347"/>
                    </a:lnTo>
                    <a:lnTo>
                      <a:pt x="316" y="345"/>
                    </a:lnTo>
                    <a:lnTo>
                      <a:pt x="318" y="343"/>
                    </a:lnTo>
                    <a:lnTo>
                      <a:pt x="320" y="343"/>
                    </a:lnTo>
                    <a:lnTo>
                      <a:pt x="326" y="345"/>
                    </a:lnTo>
                    <a:lnTo>
                      <a:pt x="332" y="354"/>
                    </a:lnTo>
                    <a:lnTo>
                      <a:pt x="334" y="369"/>
                    </a:lnTo>
                    <a:lnTo>
                      <a:pt x="332" y="380"/>
                    </a:lnTo>
                    <a:lnTo>
                      <a:pt x="324" y="385"/>
                    </a:lnTo>
                    <a:lnTo>
                      <a:pt x="312" y="392"/>
                    </a:lnTo>
                    <a:lnTo>
                      <a:pt x="298" y="404"/>
                    </a:lnTo>
                    <a:lnTo>
                      <a:pt x="286" y="427"/>
                    </a:lnTo>
                    <a:lnTo>
                      <a:pt x="286" y="455"/>
                    </a:lnTo>
                    <a:lnTo>
                      <a:pt x="296" y="479"/>
                    </a:lnTo>
                    <a:lnTo>
                      <a:pt x="318" y="486"/>
                    </a:lnTo>
                    <a:lnTo>
                      <a:pt x="334" y="481"/>
                    </a:lnTo>
                    <a:lnTo>
                      <a:pt x="350" y="474"/>
                    </a:lnTo>
                    <a:lnTo>
                      <a:pt x="366" y="467"/>
                    </a:lnTo>
                    <a:lnTo>
                      <a:pt x="382" y="460"/>
                    </a:lnTo>
                    <a:lnTo>
                      <a:pt x="398" y="451"/>
                    </a:lnTo>
                    <a:lnTo>
                      <a:pt x="412" y="446"/>
                    </a:lnTo>
                    <a:lnTo>
                      <a:pt x="423" y="441"/>
                    </a:lnTo>
                    <a:lnTo>
                      <a:pt x="431" y="441"/>
                    </a:lnTo>
                    <a:lnTo>
                      <a:pt x="443" y="453"/>
                    </a:lnTo>
                    <a:lnTo>
                      <a:pt x="455" y="474"/>
                    </a:lnTo>
                    <a:lnTo>
                      <a:pt x="465" y="495"/>
                    </a:lnTo>
                    <a:lnTo>
                      <a:pt x="473" y="510"/>
                    </a:lnTo>
                    <a:lnTo>
                      <a:pt x="461" y="512"/>
                    </a:lnTo>
                    <a:lnTo>
                      <a:pt x="449" y="514"/>
                    </a:lnTo>
                    <a:lnTo>
                      <a:pt x="439" y="521"/>
                    </a:lnTo>
                    <a:lnTo>
                      <a:pt x="429" y="528"/>
                    </a:lnTo>
                    <a:lnTo>
                      <a:pt x="421" y="535"/>
                    </a:lnTo>
                    <a:lnTo>
                      <a:pt x="414" y="540"/>
                    </a:lnTo>
                    <a:lnTo>
                      <a:pt x="410" y="545"/>
                    </a:lnTo>
                    <a:lnTo>
                      <a:pt x="408" y="547"/>
                    </a:lnTo>
                    <a:lnTo>
                      <a:pt x="404" y="547"/>
                    </a:lnTo>
                    <a:lnTo>
                      <a:pt x="394" y="545"/>
                    </a:lnTo>
                    <a:lnTo>
                      <a:pt x="378" y="542"/>
                    </a:lnTo>
                    <a:lnTo>
                      <a:pt x="362" y="540"/>
                    </a:lnTo>
                    <a:lnTo>
                      <a:pt x="344" y="540"/>
                    </a:lnTo>
                    <a:lnTo>
                      <a:pt x="328" y="542"/>
                    </a:lnTo>
                    <a:lnTo>
                      <a:pt x="318" y="547"/>
                    </a:lnTo>
                    <a:lnTo>
                      <a:pt x="314" y="554"/>
                    </a:lnTo>
                    <a:lnTo>
                      <a:pt x="310" y="580"/>
                    </a:lnTo>
                    <a:lnTo>
                      <a:pt x="302" y="611"/>
                    </a:lnTo>
                    <a:lnTo>
                      <a:pt x="284" y="636"/>
                    </a:lnTo>
                    <a:lnTo>
                      <a:pt x="260" y="641"/>
                    </a:lnTo>
                    <a:lnTo>
                      <a:pt x="243" y="636"/>
                    </a:lnTo>
                    <a:lnTo>
                      <a:pt x="221" y="634"/>
                    </a:lnTo>
                    <a:lnTo>
                      <a:pt x="197" y="636"/>
                    </a:lnTo>
                    <a:lnTo>
                      <a:pt x="171" y="639"/>
                    </a:lnTo>
                    <a:lnTo>
                      <a:pt x="147" y="643"/>
                    </a:lnTo>
                    <a:lnTo>
                      <a:pt x="123" y="653"/>
                    </a:lnTo>
                    <a:lnTo>
                      <a:pt x="105" y="667"/>
                    </a:lnTo>
                    <a:lnTo>
                      <a:pt x="91" y="683"/>
                    </a:lnTo>
                    <a:lnTo>
                      <a:pt x="80" y="700"/>
                    </a:lnTo>
                    <a:lnTo>
                      <a:pt x="70" y="714"/>
                    </a:lnTo>
                    <a:lnTo>
                      <a:pt x="62" y="726"/>
                    </a:lnTo>
                    <a:lnTo>
                      <a:pt x="52" y="737"/>
                    </a:lnTo>
                    <a:lnTo>
                      <a:pt x="44" y="747"/>
                    </a:lnTo>
                    <a:lnTo>
                      <a:pt x="36" y="756"/>
                    </a:lnTo>
                    <a:lnTo>
                      <a:pt x="28" y="766"/>
                    </a:lnTo>
                    <a:lnTo>
                      <a:pt x="22" y="777"/>
                    </a:lnTo>
                    <a:lnTo>
                      <a:pt x="16" y="789"/>
                    </a:lnTo>
                    <a:lnTo>
                      <a:pt x="10" y="799"/>
                    </a:lnTo>
                    <a:lnTo>
                      <a:pt x="4" y="810"/>
                    </a:lnTo>
                    <a:lnTo>
                      <a:pt x="0" y="822"/>
                    </a:lnTo>
                    <a:lnTo>
                      <a:pt x="1950" y="822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7" name=""/>
              <p:cNvSpPr/>
              <p:nvPr/>
            </p:nvSpPr>
            <p:spPr>
              <a:xfrm>
                <a:off x="4062600" y="3100320"/>
                <a:ext cx="3551040" cy="1301760"/>
              </a:xfrm>
              <a:custGeom>
                <a:avLst/>
                <a:gdLst/>
                <a:ahLst/>
                <a:rect l="l" t="t" r="r" b="b"/>
                <a:pathLst>
                  <a:path w="2083" h="820">
                    <a:moveTo>
                      <a:pt x="133" y="0"/>
                    </a:moveTo>
                    <a:lnTo>
                      <a:pt x="127" y="14"/>
                    </a:lnTo>
                    <a:lnTo>
                      <a:pt x="121" y="26"/>
                    </a:lnTo>
                    <a:lnTo>
                      <a:pt x="117" y="35"/>
                    </a:lnTo>
                    <a:lnTo>
                      <a:pt x="113" y="40"/>
                    </a:lnTo>
                    <a:lnTo>
                      <a:pt x="103" y="47"/>
                    </a:lnTo>
                    <a:lnTo>
                      <a:pt x="91" y="47"/>
                    </a:lnTo>
                    <a:lnTo>
                      <a:pt x="77" y="47"/>
                    </a:lnTo>
                    <a:lnTo>
                      <a:pt x="63" y="42"/>
                    </a:lnTo>
                    <a:lnTo>
                      <a:pt x="48" y="38"/>
                    </a:lnTo>
                    <a:lnTo>
                      <a:pt x="36" y="33"/>
                    </a:lnTo>
                    <a:lnTo>
                      <a:pt x="28" y="31"/>
                    </a:lnTo>
                    <a:lnTo>
                      <a:pt x="26" y="28"/>
                    </a:lnTo>
                    <a:lnTo>
                      <a:pt x="22" y="33"/>
                    </a:lnTo>
                    <a:lnTo>
                      <a:pt x="14" y="47"/>
                    </a:lnTo>
                    <a:lnTo>
                      <a:pt x="4" y="66"/>
                    </a:lnTo>
                    <a:lnTo>
                      <a:pt x="0" y="85"/>
                    </a:lnTo>
                    <a:lnTo>
                      <a:pt x="4" y="108"/>
                    </a:lnTo>
                    <a:lnTo>
                      <a:pt x="12" y="139"/>
                    </a:lnTo>
                    <a:lnTo>
                      <a:pt x="22" y="167"/>
                    </a:lnTo>
                    <a:lnTo>
                      <a:pt x="32" y="183"/>
                    </a:lnTo>
                    <a:lnTo>
                      <a:pt x="38" y="188"/>
                    </a:lnTo>
                    <a:lnTo>
                      <a:pt x="44" y="193"/>
                    </a:lnTo>
                    <a:lnTo>
                      <a:pt x="55" y="195"/>
                    </a:lnTo>
                    <a:lnTo>
                      <a:pt x="65" y="197"/>
                    </a:lnTo>
                    <a:lnTo>
                      <a:pt x="77" y="195"/>
                    </a:lnTo>
                    <a:lnTo>
                      <a:pt x="87" y="193"/>
                    </a:lnTo>
                    <a:lnTo>
                      <a:pt x="97" y="186"/>
                    </a:lnTo>
                    <a:lnTo>
                      <a:pt x="107" y="176"/>
                    </a:lnTo>
                    <a:lnTo>
                      <a:pt x="115" y="162"/>
                    </a:lnTo>
                    <a:lnTo>
                      <a:pt x="127" y="146"/>
                    </a:lnTo>
                    <a:lnTo>
                      <a:pt x="139" y="125"/>
                    </a:lnTo>
                    <a:lnTo>
                      <a:pt x="153" y="103"/>
                    </a:lnTo>
                    <a:lnTo>
                      <a:pt x="167" y="85"/>
                    </a:lnTo>
                    <a:lnTo>
                      <a:pt x="181" y="68"/>
                    </a:lnTo>
                    <a:lnTo>
                      <a:pt x="195" y="54"/>
                    </a:lnTo>
                    <a:lnTo>
                      <a:pt x="207" y="47"/>
                    </a:lnTo>
                    <a:lnTo>
                      <a:pt x="220" y="42"/>
                    </a:lnTo>
                    <a:lnTo>
                      <a:pt x="232" y="42"/>
                    </a:lnTo>
                    <a:lnTo>
                      <a:pt x="244" y="40"/>
                    </a:lnTo>
                    <a:lnTo>
                      <a:pt x="256" y="42"/>
                    </a:lnTo>
                    <a:lnTo>
                      <a:pt x="268" y="45"/>
                    </a:lnTo>
                    <a:lnTo>
                      <a:pt x="280" y="49"/>
                    </a:lnTo>
                    <a:lnTo>
                      <a:pt x="290" y="56"/>
                    </a:lnTo>
                    <a:lnTo>
                      <a:pt x="298" y="66"/>
                    </a:lnTo>
                    <a:lnTo>
                      <a:pt x="306" y="78"/>
                    </a:lnTo>
                    <a:lnTo>
                      <a:pt x="316" y="92"/>
                    </a:lnTo>
                    <a:lnTo>
                      <a:pt x="326" y="108"/>
                    </a:lnTo>
                    <a:lnTo>
                      <a:pt x="336" y="125"/>
                    </a:lnTo>
                    <a:lnTo>
                      <a:pt x="346" y="139"/>
                    </a:lnTo>
                    <a:lnTo>
                      <a:pt x="354" y="153"/>
                    </a:lnTo>
                    <a:lnTo>
                      <a:pt x="358" y="162"/>
                    </a:lnTo>
                    <a:lnTo>
                      <a:pt x="360" y="165"/>
                    </a:lnTo>
                    <a:lnTo>
                      <a:pt x="372" y="122"/>
                    </a:lnTo>
                    <a:lnTo>
                      <a:pt x="415" y="108"/>
                    </a:lnTo>
                    <a:lnTo>
                      <a:pt x="431" y="183"/>
                    </a:lnTo>
                    <a:lnTo>
                      <a:pt x="433" y="179"/>
                    </a:lnTo>
                    <a:lnTo>
                      <a:pt x="441" y="167"/>
                    </a:lnTo>
                    <a:lnTo>
                      <a:pt x="453" y="148"/>
                    </a:lnTo>
                    <a:lnTo>
                      <a:pt x="467" y="127"/>
                    </a:lnTo>
                    <a:lnTo>
                      <a:pt x="485" y="99"/>
                    </a:lnTo>
                    <a:lnTo>
                      <a:pt x="501" y="66"/>
                    </a:lnTo>
                    <a:lnTo>
                      <a:pt x="513" y="40"/>
                    </a:lnTo>
                    <a:lnTo>
                      <a:pt x="519" y="28"/>
                    </a:lnTo>
                    <a:lnTo>
                      <a:pt x="523" y="31"/>
                    </a:lnTo>
                    <a:lnTo>
                      <a:pt x="533" y="33"/>
                    </a:lnTo>
                    <a:lnTo>
                      <a:pt x="545" y="40"/>
                    </a:lnTo>
                    <a:lnTo>
                      <a:pt x="558" y="47"/>
                    </a:lnTo>
                    <a:lnTo>
                      <a:pt x="566" y="52"/>
                    </a:lnTo>
                    <a:lnTo>
                      <a:pt x="574" y="54"/>
                    </a:lnTo>
                    <a:lnTo>
                      <a:pt x="586" y="59"/>
                    </a:lnTo>
                    <a:lnTo>
                      <a:pt x="596" y="61"/>
                    </a:lnTo>
                    <a:lnTo>
                      <a:pt x="606" y="63"/>
                    </a:lnTo>
                    <a:lnTo>
                      <a:pt x="614" y="63"/>
                    </a:lnTo>
                    <a:lnTo>
                      <a:pt x="620" y="66"/>
                    </a:lnTo>
                    <a:lnTo>
                      <a:pt x="622" y="66"/>
                    </a:lnTo>
                    <a:lnTo>
                      <a:pt x="630" y="68"/>
                    </a:lnTo>
                    <a:lnTo>
                      <a:pt x="646" y="73"/>
                    </a:lnTo>
                    <a:lnTo>
                      <a:pt x="666" y="80"/>
                    </a:lnTo>
                    <a:lnTo>
                      <a:pt x="680" y="89"/>
                    </a:lnTo>
                    <a:lnTo>
                      <a:pt x="690" y="103"/>
                    </a:lnTo>
                    <a:lnTo>
                      <a:pt x="704" y="122"/>
                    </a:lnTo>
                    <a:lnTo>
                      <a:pt x="717" y="139"/>
                    </a:lnTo>
                    <a:lnTo>
                      <a:pt x="723" y="146"/>
                    </a:lnTo>
                    <a:lnTo>
                      <a:pt x="706" y="148"/>
                    </a:lnTo>
                    <a:lnTo>
                      <a:pt x="692" y="150"/>
                    </a:lnTo>
                    <a:lnTo>
                      <a:pt x="678" y="153"/>
                    </a:lnTo>
                    <a:lnTo>
                      <a:pt x="666" y="153"/>
                    </a:lnTo>
                    <a:lnTo>
                      <a:pt x="654" y="153"/>
                    </a:lnTo>
                    <a:lnTo>
                      <a:pt x="642" y="153"/>
                    </a:lnTo>
                    <a:lnTo>
                      <a:pt x="632" y="150"/>
                    </a:lnTo>
                    <a:lnTo>
                      <a:pt x="622" y="146"/>
                    </a:lnTo>
                    <a:lnTo>
                      <a:pt x="610" y="141"/>
                    </a:lnTo>
                    <a:lnTo>
                      <a:pt x="598" y="141"/>
                    </a:lnTo>
                    <a:lnTo>
                      <a:pt x="586" y="141"/>
                    </a:lnTo>
                    <a:lnTo>
                      <a:pt x="574" y="141"/>
                    </a:lnTo>
                    <a:lnTo>
                      <a:pt x="560" y="143"/>
                    </a:lnTo>
                    <a:lnTo>
                      <a:pt x="547" y="148"/>
                    </a:lnTo>
                    <a:lnTo>
                      <a:pt x="535" y="153"/>
                    </a:lnTo>
                    <a:lnTo>
                      <a:pt x="525" y="157"/>
                    </a:lnTo>
                    <a:lnTo>
                      <a:pt x="509" y="176"/>
                    </a:lnTo>
                    <a:lnTo>
                      <a:pt x="497" y="197"/>
                    </a:lnTo>
                    <a:lnTo>
                      <a:pt x="491" y="219"/>
                    </a:lnTo>
                    <a:lnTo>
                      <a:pt x="489" y="226"/>
                    </a:lnTo>
                    <a:lnTo>
                      <a:pt x="495" y="228"/>
                    </a:lnTo>
                    <a:lnTo>
                      <a:pt x="509" y="233"/>
                    </a:lnTo>
                    <a:lnTo>
                      <a:pt x="529" y="240"/>
                    </a:lnTo>
                    <a:lnTo>
                      <a:pt x="547" y="244"/>
                    </a:lnTo>
                    <a:lnTo>
                      <a:pt x="560" y="251"/>
                    </a:lnTo>
                    <a:lnTo>
                      <a:pt x="568" y="259"/>
                    </a:lnTo>
                    <a:lnTo>
                      <a:pt x="572" y="273"/>
                    </a:lnTo>
                    <a:lnTo>
                      <a:pt x="574" y="289"/>
                    </a:lnTo>
                    <a:lnTo>
                      <a:pt x="570" y="308"/>
                    </a:lnTo>
                    <a:lnTo>
                      <a:pt x="564" y="329"/>
                    </a:lnTo>
                    <a:lnTo>
                      <a:pt x="556" y="343"/>
                    </a:lnTo>
                    <a:lnTo>
                      <a:pt x="552" y="350"/>
                    </a:lnTo>
                    <a:lnTo>
                      <a:pt x="564" y="362"/>
                    </a:lnTo>
                    <a:lnTo>
                      <a:pt x="580" y="378"/>
                    </a:lnTo>
                    <a:lnTo>
                      <a:pt x="594" y="399"/>
                    </a:lnTo>
                    <a:lnTo>
                      <a:pt x="600" y="414"/>
                    </a:lnTo>
                    <a:lnTo>
                      <a:pt x="616" y="423"/>
                    </a:lnTo>
                    <a:lnTo>
                      <a:pt x="628" y="442"/>
                    </a:lnTo>
                    <a:lnTo>
                      <a:pt x="638" y="463"/>
                    </a:lnTo>
                    <a:lnTo>
                      <a:pt x="642" y="482"/>
                    </a:lnTo>
                    <a:lnTo>
                      <a:pt x="646" y="493"/>
                    </a:lnTo>
                    <a:lnTo>
                      <a:pt x="652" y="512"/>
                    </a:lnTo>
                    <a:lnTo>
                      <a:pt x="662" y="533"/>
                    </a:lnTo>
                    <a:lnTo>
                      <a:pt x="672" y="559"/>
                    </a:lnTo>
                    <a:lnTo>
                      <a:pt x="684" y="585"/>
                    </a:lnTo>
                    <a:lnTo>
                      <a:pt x="694" y="606"/>
                    </a:lnTo>
                    <a:lnTo>
                      <a:pt x="704" y="623"/>
                    </a:lnTo>
                    <a:lnTo>
                      <a:pt x="710" y="630"/>
                    </a:lnTo>
                    <a:lnTo>
                      <a:pt x="725" y="637"/>
                    </a:lnTo>
                    <a:lnTo>
                      <a:pt x="741" y="651"/>
                    </a:lnTo>
                    <a:lnTo>
                      <a:pt x="757" y="665"/>
                    </a:lnTo>
                    <a:lnTo>
                      <a:pt x="767" y="672"/>
                    </a:lnTo>
                    <a:lnTo>
                      <a:pt x="773" y="672"/>
                    </a:lnTo>
                    <a:lnTo>
                      <a:pt x="779" y="672"/>
                    </a:lnTo>
                    <a:lnTo>
                      <a:pt x="789" y="667"/>
                    </a:lnTo>
                    <a:lnTo>
                      <a:pt x="797" y="663"/>
                    </a:lnTo>
                    <a:lnTo>
                      <a:pt x="807" y="658"/>
                    </a:lnTo>
                    <a:lnTo>
                      <a:pt x="815" y="651"/>
                    </a:lnTo>
                    <a:lnTo>
                      <a:pt x="823" y="641"/>
                    </a:lnTo>
                    <a:lnTo>
                      <a:pt x="827" y="632"/>
                    </a:lnTo>
                    <a:lnTo>
                      <a:pt x="831" y="623"/>
                    </a:lnTo>
                    <a:lnTo>
                      <a:pt x="837" y="609"/>
                    </a:lnTo>
                    <a:lnTo>
                      <a:pt x="847" y="595"/>
                    </a:lnTo>
                    <a:lnTo>
                      <a:pt x="855" y="578"/>
                    </a:lnTo>
                    <a:lnTo>
                      <a:pt x="865" y="564"/>
                    </a:lnTo>
                    <a:lnTo>
                      <a:pt x="875" y="550"/>
                    </a:lnTo>
                    <a:lnTo>
                      <a:pt x="886" y="540"/>
                    </a:lnTo>
                    <a:lnTo>
                      <a:pt x="894" y="533"/>
                    </a:lnTo>
                    <a:lnTo>
                      <a:pt x="910" y="524"/>
                    </a:lnTo>
                    <a:lnTo>
                      <a:pt x="926" y="512"/>
                    </a:lnTo>
                    <a:lnTo>
                      <a:pt x="936" y="503"/>
                    </a:lnTo>
                    <a:lnTo>
                      <a:pt x="940" y="498"/>
                    </a:lnTo>
                    <a:lnTo>
                      <a:pt x="918" y="491"/>
                    </a:lnTo>
                    <a:lnTo>
                      <a:pt x="896" y="484"/>
                    </a:lnTo>
                    <a:lnTo>
                      <a:pt x="873" y="477"/>
                    </a:lnTo>
                    <a:lnTo>
                      <a:pt x="851" y="470"/>
                    </a:lnTo>
                    <a:lnTo>
                      <a:pt x="831" y="461"/>
                    </a:lnTo>
                    <a:lnTo>
                      <a:pt x="813" y="451"/>
                    </a:lnTo>
                    <a:lnTo>
                      <a:pt x="799" y="442"/>
                    </a:lnTo>
                    <a:lnTo>
                      <a:pt x="789" y="430"/>
                    </a:lnTo>
                    <a:lnTo>
                      <a:pt x="779" y="407"/>
                    </a:lnTo>
                    <a:lnTo>
                      <a:pt x="777" y="385"/>
                    </a:lnTo>
                    <a:lnTo>
                      <a:pt x="785" y="367"/>
                    </a:lnTo>
                    <a:lnTo>
                      <a:pt x="799" y="352"/>
                    </a:lnTo>
                    <a:lnTo>
                      <a:pt x="815" y="350"/>
                    </a:lnTo>
                    <a:lnTo>
                      <a:pt x="829" y="357"/>
                    </a:lnTo>
                    <a:lnTo>
                      <a:pt x="841" y="371"/>
                    </a:lnTo>
                    <a:lnTo>
                      <a:pt x="849" y="385"/>
                    </a:lnTo>
                    <a:lnTo>
                      <a:pt x="853" y="392"/>
                    </a:lnTo>
                    <a:lnTo>
                      <a:pt x="857" y="399"/>
                    </a:lnTo>
                    <a:lnTo>
                      <a:pt x="865" y="409"/>
                    </a:lnTo>
                    <a:lnTo>
                      <a:pt x="873" y="418"/>
                    </a:lnTo>
                    <a:lnTo>
                      <a:pt x="882" y="428"/>
                    </a:lnTo>
                    <a:lnTo>
                      <a:pt x="892" y="435"/>
                    </a:lnTo>
                    <a:lnTo>
                      <a:pt x="902" y="437"/>
                    </a:lnTo>
                    <a:lnTo>
                      <a:pt x="914" y="437"/>
                    </a:lnTo>
                    <a:lnTo>
                      <a:pt x="928" y="437"/>
                    </a:lnTo>
                    <a:lnTo>
                      <a:pt x="946" y="437"/>
                    </a:lnTo>
                    <a:lnTo>
                      <a:pt x="966" y="442"/>
                    </a:lnTo>
                    <a:lnTo>
                      <a:pt x="988" y="449"/>
                    </a:lnTo>
                    <a:lnTo>
                      <a:pt x="1008" y="458"/>
                    </a:lnTo>
                    <a:lnTo>
                      <a:pt x="1028" y="468"/>
                    </a:lnTo>
                    <a:lnTo>
                      <a:pt x="1047" y="477"/>
                    </a:lnTo>
                    <a:lnTo>
                      <a:pt x="1059" y="489"/>
                    </a:lnTo>
                    <a:lnTo>
                      <a:pt x="1069" y="501"/>
                    </a:lnTo>
                    <a:lnTo>
                      <a:pt x="1081" y="510"/>
                    </a:lnTo>
                    <a:lnTo>
                      <a:pt x="1093" y="519"/>
                    </a:lnTo>
                    <a:lnTo>
                      <a:pt x="1105" y="526"/>
                    </a:lnTo>
                    <a:lnTo>
                      <a:pt x="1117" y="533"/>
                    </a:lnTo>
                    <a:lnTo>
                      <a:pt x="1125" y="543"/>
                    </a:lnTo>
                    <a:lnTo>
                      <a:pt x="1131" y="552"/>
                    </a:lnTo>
                    <a:lnTo>
                      <a:pt x="1135" y="564"/>
                    </a:lnTo>
                    <a:lnTo>
                      <a:pt x="1139" y="592"/>
                    </a:lnTo>
                    <a:lnTo>
                      <a:pt x="1143" y="618"/>
                    </a:lnTo>
                    <a:lnTo>
                      <a:pt x="1149" y="646"/>
                    </a:lnTo>
                    <a:lnTo>
                      <a:pt x="1159" y="667"/>
                    </a:lnTo>
                    <a:lnTo>
                      <a:pt x="1171" y="688"/>
                    </a:lnTo>
                    <a:lnTo>
                      <a:pt x="1183" y="714"/>
                    </a:lnTo>
                    <a:lnTo>
                      <a:pt x="1197" y="740"/>
                    </a:lnTo>
                    <a:lnTo>
                      <a:pt x="1212" y="759"/>
                    </a:lnTo>
                    <a:lnTo>
                      <a:pt x="1226" y="768"/>
                    </a:lnTo>
                    <a:lnTo>
                      <a:pt x="1236" y="771"/>
                    </a:lnTo>
                    <a:lnTo>
                      <a:pt x="1242" y="759"/>
                    </a:lnTo>
                    <a:lnTo>
                      <a:pt x="1244" y="726"/>
                    </a:lnTo>
                    <a:lnTo>
                      <a:pt x="1246" y="684"/>
                    </a:lnTo>
                    <a:lnTo>
                      <a:pt x="1254" y="641"/>
                    </a:lnTo>
                    <a:lnTo>
                      <a:pt x="1268" y="609"/>
                    </a:lnTo>
                    <a:lnTo>
                      <a:pt x="1292" y="580"/>
                    </a:lnTo>
                    <a:lnTo>
                      <a:pt x="1306" y="569"/>
                    </a:lnTo>
                    <a:lnTo>
                      <a:pt x="1318" y="559"/>
                    </a:lnTo>
                    <a:lnTo>
                      <a:pt x="1330" y="550"/>
                    </a:lnTo>
                    <a:lnTo>
                      <a:pt x="1342" y="543"/>
                    </a:lnTo>
                    <a:lnTo>
                      <a:pt x="1352" y="536"/>
                    </a:lnTo>
                    <a:lnTo>
                      <a:pt x="1362" y="531"/>
                    </a:lnTo>
                    <a:lnTo>
                      <a:pt x="1370" y="526"/>
                    </a:lnTo>
                    <a:lnTo>
                      <a:pt x="1377" y="522"/>
                    </a:lnTo>
                    <a:lnTo>
                      <a:pt x="1393" y="508"/>
                    </a:lnTo>
                    <a:lnTo>
                      <a:pt x="1411" y="489"/>
                    </a:lnTo>
                    <a:lnTo>
                      <a:pt x="1425" y="482"/>
                    </a:lnTo>
                    <a:lnTo>
                      <a:pt x="1429" y="505"/>
                    </a:lnTo>
                    <a:lnTo>
                      <a:pt x="1427" y="543"/>
                    </a:lnTo>
                    <a:lnTo>
                      <a:pt x="1427" y="571"/>
                    </a:lnTo>
                    <a:lnTo>
                      <a:pt x="1433" y="597"/>
                    </a:lnTo>
                    <a:lnTo>
                      <a:pt x="1449" y="623"/>
                    </a:lnTo>
                    <a:lnTo>
                      <a:pt x="1465" y="651"/>
                    </a:lnTo>
                    <a:lnTo>
                      <a:pt x="1477" y="679"/>
                    </a:lnTo>
                    <a:lnTo>
                      <a:pt x="1485" y="707"/>
                    </a:lnTo>
                    <a:lnTo>
                      <a:pt x="1491" y="728"/>
                    </a:lnTo>
                    <a:lnTo>
                      <a:pt x="1495" y="752"/>
                    </a:lnTo>
                    <a:lnTo>
                      <a:pt x="1497" y="778"/>
                    </a:lnTo>
                    <a:lnTo>
                      <a:pt x="1501" y="799"/>
                    </a:lnTo>
                    <a:lnTo>
                      <a:pt x="1501" y="808"/>
                    </a:lnTo>
                    <a:lnTo>
                      <a:pt x="1537" y="778"/>
                    </a:lnTo>
                    <a:lnTo>
                      <a:pt x="1541" y="787"/>
                    </a:lnTo>
                    <a:lnTo>
                      <a:pt x="1552" y="804"/>
                    </a:lnTo>
                    <a:lnTo>
                      <a:pt x="1564" y="820"/>
                    </a:lnTo>
                    <a:lnTo>
                      <a:pt x="1576" y="820"/>
                    </a:lnTo>
                    <a:lnTo>
                      <a:pt x="1578" y="804"/>
                    </a:lnTo>
                    <a:lnTo>
                      <a:pt x="1570" y="778"/>
                    </a:lnTo>
                    <a:lnTo>
                      <a:pt x="1560" y="752"/>
                    </a:lnTo>
                    <a:lnTo>
                      <a:pt x="1560" y="728"/>
                    </a:lnTo>
                    <a:lnTo>
                      <a:pt x="1568" y="714"/>
                    </a:lnTo>
                    <a:lnTo>
                      <a:pt x="1578" y="710"/>
                    </a:lnTo>
                    <a:lnTo>
                      <a:pt x="1590" y="710"/>
                    </a:lnTo>
                    <a:lnTo>
                      <a:pt x="1602" y="710"/>
                    </a:lnTo>
                    <a:lnTo>
                      <a:pt x="1616" y="705"/>
                    </a:lnTo>
                    <a:lnTo>
                      <a:pt x="1632" y="696"/>
                    </a:lnTo>
                    <a:lnTo>
                      <a:pt x="1646" y="681"/>
                    </a:lnTo>
                    <a:lnTo>
                      <a:pt x="1660" y="667"/>
                    </a:lnTo>
                    <a:lnTo>
                      <a:pt x="1664" y="653"/>
                    </a:lnTo>
                    <a:lnTo>
                      <a:pt x="1658" y="639"/>
                    </a:lnTo>
                    <a:lnTo>
                      <a:pt x="1648" y="625"/>
                    </a:lnTo>
                    <a:lnTo>
                      <a:pt x="1644" y="611"/>
                    </a:lnTo>
                    <a:lnTo>
                      <a:pt x="1638" y="597"/>
                    </a:lnTo>
                    <a:lnTo>
                      <a:pt x="1628" y="585"/>
                    </a:lnTo>
                    <a:lnTo>
                      <a:pt x="1618" y="576"/>
                    </a:lnTo>
                    <a:lnTo>
                      <a:pt x="1618" y="562"/>
                    </a:lnTo>
                    <a:lnTo>
                      <a:pt x="1624" y="555"/>
                    </a:lnTo>
                    <a:lnTo>
                      <a:pt x="1634" y="545"/>
                    </a:lnTo>
                    <a:lnTo>
                      <a:pt x="1648" y="538"/>
                    </a:lnTo>
                    <a:lnTo>
                      <a:pt x="1662" y="529"/>
                    </a:lnTo>
                    <a:lnTo>
                      <a:pt x="1680" y="519"/>
                    </a:lnTo>
                    <a:lnTo>
                      <a:pt x="1696" y="512"/>
                    </a:lnTo>
                    <a:lnTo>
                      <a:pt x="1711" y="505"/>
                    </a:lnTo>
                    <a:lnTo>
                      <a:pt x="1725" y="498"/>
                    </a:lnTo>
                    <a:lnTo>
                      <a:pt x="1735" y="493"/>
                    </a:lnTo>
                    <a:lnTo>
                      <a:pt x="1747" y="484"/>
                    </a:lnTo>
                    <a:lnTo>
                      <a:pt x="1757" y="477"/>
                    </a:lnTo>
                    <a:lnTo>
                      <a:pt x="1769" y="465"/>
                    </a:lnTo>
                    <a:lnTo>
                      <a:pt x="1779" y="456"/>
                    </a:lnTo>
                    <a:lnTo>
                      <a:pt x="1791" y="444"/>
                    </a:lnTo>
                    <a:lnTo>
                      <a:pt x="1801" y="435"/>
                    </a:lnTo>
                    <a:lnTo>
                      <a:pt x="1811" y="425"/>
                    </a:lnTo>
                    <a:lnTo>
                      <a:pt x="1827" y="402"/>
                    </a:lnTo>
                    <a:lnTo>
                      <a:pt x="1835" y="374"/>
                    </a:lnTo>
                    <a:lnTo>
                      <a:pt x="1833" y="345"/>
                    </a:lnTo>
                    <a:lnTo>
                      <a:pt x="1827" y="320"/>
                    </a:lnTo>
                    <a:lnTo>
                      <a:pt x="1821" y="298"/>
                    </a:lnTo>
                    <a:lnTo>
                      <a:pt x="1821" y="275"/>
                    </a:lnTo>
                    <a:lnTo>
                      <a:pt x="1827" y="254"/>
                    </a:lnTo>
                    <a:lnTo>
                      <a:pt x="1839" y="233"/>
                    </a:lnTo>
                    <a:lnTo>
                      <a:pt x="1847" y="221"/>
                    </a:lnTo>
                    <a:lnTo>
                      <a:pt x="1855" y="207"/>
                    </a:lnTo>
                    <a:lnTo>
                      <a:pt x="1865" y="195"/>
                    </a:lnTo>
                    <a:lnTo>
                      <a:pt x="1874" y="183"/>
                    </a:lnTo>
                    <a:lnTo>
                      <a:pt x="1884" y="176"/>
                    </a:lnTo>
                    <a:lnTo>
                      <a:pt x="1890" y="174"/>
                    </a:lnTo>
                    <a:lnTo>
                      <a:pt x="1898" y="179"/>
                    </a:lnTo>
                    <a:lnTo>
                      <a:pt x="1902" y="190"/>
                    </a:lnTo>
                    <a:lnTo>
                      <a:pt x="1908" y="226"/>
                    </a:lnTo>
                    <a:lnTo>
                      <a:pt x="1912" y="261"/>
                    </a:lnTo>
                    <a:lnTo>
                      <a:pt x="1914" y="289"/>
                    </a:lnTo>
                    <a:lnTo>
                      <a:pt x="1914" y="301"/>
                    </a:lnTo>
                    <a:lnTo>
                      <a:pt x="1936" y="277"/>
                    </a:lnTo>
                    <a:lnTo>
                      <a:pt x="1950" y="244"/>
                    </a:lnTo>
                    <a:lnTo>
                      <a:pt x="1958" y="212"/>
                    </a:lnTo>
                    <a:lnTo>
                      <a:pt x="1966" y="190"/>
                    </a:lnTo>
                    <a:lnTo>
                      <a:pt x="1978" y="169"/>
                    </a:lnTo>
                    <a:lnTo>
                      <a:pt x="1992" y="139"/>
                    </a:lnTo>
                    <a:lnTo>
                      <a:pt x="2010" y="108"/>
                    </a:lnTo>
                    <a:lnTo>
                      <a:pt x="2024" y="89"/>
                    </a:lnTo>
                    <a:lnTo>
                      <a:pt x="2036" y="75"/>
                    </a:lnTo>
                    <a:lnTo>
                      <a:pt x="2051" y="52"/>
                    </a:lnTo>
                    <a:lnTo>
                      <a:pt x="2065" y="28"/>
                    </a:lnTo>
                    <a:lnTo>
                      <a:pt x="2077" y="9"/>
                    </a:lnTo>
                    <a:lnTo>
                      <a:pt x="2079" y="7"/>
                    </a:lnTo>
                    <a:lnTo>
                      <a:pt x="2081" y="5"/>
                    </a:lnTo>
                    <a:lnTo>
                      <a:pt x="2081" y="2"/>
                    </a:lnTo>
                    <a:lnTo>
                      <a:pt x="2083" y="0"/>
                    </a:lnTo>
                    <a:lnTo>
                      <a:pt x="133" y="0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8" name=""/>
              <p:cNvSpPr/>
              <p:nvPr/>
            </p:nvSpPr>
            <p:spPr>
              <a:xfrm>
                <a:off x="3784680" y="3471840"/>
                <a:ext cx="1592280" cy="2017440"/>
              </a:xfrm>
              <a:custGeom>
                <a:avLst/>
                <a:gdLst/>
                <a:ahLst/>
                <a:rect l="l" t="t" r="r" b="b"/>
                <a:pathLst>
                  <a:path w="934" h="1271">
                    <a:moveTo>
                      <a:pt x="680" y="129"/>
                    </a:moveTo>
                    <a:lnTo>
                      <a:pt x="668" y="129"/>
                    </a:lnTo>
                    <a:lnTo>
                      <a:pt x="654" y="129"/>
                    </a:lnTo>
                    <a:lnTo>
                      <a:pt x="640" y="124"/>
                    </a:lnTo>
                    <a:lnTo>
                      <a:pt x="628" y="120"/>
                    </a:lnTo>
                    <a:lnTo>
                      <a:pt x="616" y="115"/>
                    </a:lnTo>
                    <a:lnTo>
                      <a:pt x="606" y="108"/>
                    </a:lnTo>
                    <a:lnTo>
                      <a:pt x="598" y="103"/>
                    </a:lnTo>
                    <a:lnTo>
                      <a:pt x="590" y="99"/>
                    </a:lnTo>
                    <a:lnTo>
                      <a:pt x="584" y="96"/>
                    </a:lnTo>
                    <a:lnTo>
                      <a:pt x="576" y="96"/>
                    </a:lnTo>
                    <a:lnTo>
                      <a:pt x="568" y="101"/>
                    </a:lnTo>
                    <a:lnTo>
                      <a:pt x="560" y="106"/>
                    </a:lnTo>
                    <a:lnTo>
                      <a:pt x="550" y="113"/>
                    </a:lnTo>
                    <a:lnTo>
                      <a:pt x="542" y="120"/>
                    </a:lnTo>
                    <a:lnTo>
                      <a:pt x="531" y="124"/>
                    </a:lnTo>
                    <a:lnTo>
                      <a:pt x="521" y="129"/>
                    </a:lnTo>
                    <a:lnTo>
                      <a:pt x="511" y="129"/>
                    </a:lnTo>
                    <a:lnTo>
                      <a:pt x="497" y="127"/>
                    </a:lnTo>
                    <a:lnTo>
                      <a:pt x="483" y="124"/>
                    </a:lnTo>
                    <a:lnTo>
                      <a:pt x="469" y="117"/>
                    </a:lnTo>
                    <a:lnTo>
                      <a:pt x="455" y="108"/>
                    </a:lnTo>
                    <a:lnTo>
                      <a:pt x="441" y="99"/>
                    </a:lnTo>
                    <a:lnTo>
                      <a:pt x="429" y="87"/>
                    </a:lnTo>
                    <a:lnTo>
                      <a:pt x="421" y="73"/>
                    </a:lnTo>
                    <a:lnTo>
                      <a:pt x="411" y="59"/>
                    </a:lnTo>
                    <a:lnTo>
                      <a:pt x="397" y="42"/>
                    </a:lnTo>
                    <a:lnTo>
                      <a:pt x="379" y="28"/>
                    </a:lnTo>
                    <a:lnTo>
                      <a:pt x="362" y="16"/>
                    </a:lnTo>
                    <a:lnTo>
                      <a:pt x="344" y="7"/>
                    </a:lnTo>
                    <a:lnTo>
                      <a:pt x="328" y="0"/>
                    </a:lnTo>
                    <a:lnTo>
                      <a:pt x="314" y="0"/>
                    </a:lnTo>
                    <a:lnTo>
                      <a:pt x="304" y="5"/>
                    </a:lnTo>
                    <a:lnTo>
                      <a:pt x="294" y="12"/>
                    </a:lnTo>
                    <a:lnTo>
                      <a:pt x="282" y="19"/>
                    </a:lnTo>
                    <a:lnTo>
                      <a:pt x="266" y="21"/>
                    </a:lnTo>
                    <a:lnTo>
                      <a:pt x="250" y="23"/>
                    </a:lnTo>
                    <a:lnTo>
                      <a:pt x="234" y="26"/>
                    </a:lnTo>
                    <a:lnTo>
                      <a:pt x="218" y="28"/>
                    </a:lnTo>
                    <a:lnTo>
                      <a:pt x="204" y="35"/>
                    </a:lnTo>
                    <a:lnTo>
                      <a:pt x="191" y="42"/>
                    </a:lnTo>
                    <a:lnTo>
                      <a:pt x="181" y="52"/>
                    </a:lnTo>
                    <a:lnTo>
                      <a:pt x="169" y="66"/>
                    </a:lnTo>
                    <a:lnTo>
                      <a:pt x="155" y="82"/>
                    </a:lnTo>
                    <a:lnTo>
                      <a:pt x="143" y="99"/>
                    </a:lnTo>
                    <a:lnTo>
                      <a:pt x="131" y="115"/>
                    </a:lnTo>
                    <a:lnTo>
                      <a:pt x="119" y="132"/>
                    </a:lnTo>
                    <a:lnTo>
                      <a:pt x="109" y="148"/>
                    </a:lnTo>
                    <a:lnTo>
                      <a:pt x="103" y="160"/>
                    </a:lnTo>
                    <a:lnTo>
                      <a:pt x="95" y="171"/>
                    </a:lnTo>
                    <a:lnTo>
                      <a:pt x="83" y="181"/>
                    </a:lnTo>
                    <a:lnTo>
                      <a:pt x="71" y="193"/>
                    </a:lnTo>
                    <a:lnTo>
                      <a:pt x="57" y="204"/>
                    </a:lnTo>
                    <a:lnTo>
                      <a:pt x="45" y="216"/>
                    </a:lnTo>
                    <a:lnTo>
                      <a:pt x="32" y="228"/>
                    </a:lnTo>
                    <a:lnTo>
                      <a:pt x="24" y="240"/>
                    </a:lnTo>
                    <a:lnTo>
                      <a:pt x="22" y="254"/>
                    </a:lnTo>
                    <a:lnTo>
                      <a:pt x="18" y="282"/>
                    </a:lnTo>
                    <a:lnTo>
                      <a:pt x="12" y="310"/>
                    </a:lnTo>
                    <a:lnTo>
                      <a:pt x="4" y="329"/>
                    </a:lnTo>
                    <a:lnTo>
                      <a:pt x="0" y="338"/>
                    </a:lnTo>
                    <a:lnTo>
                      <a:pt x="2" y="352"/>
                    </a:lnTo>
                    <a:lnTo>
                      <a:pt x="6" y="388"/>
                    </a:lnTo>
                    <a:lnTo>
                      <a:pt x="12" y="425"/>
                    </a:lnTo>
                    <a:lnTo>
                      <a:pt x="22" y="451"/>
                    </a:lnTo>
                    <a:lnTo>
                      <a:pt x="30" y="472"/>
                    </a:lnTo>
                    <a:lnTo>
                      <a:pt x="37" y="503"/>
                    </a:lnTo>
                    <a:lnTo>
                      <a:pt x="49" y="531"/>
                    </a:lnTo>
                    <a:lnTo>
                      <a:pt x="71" y="550"/>
                    </a:lnTo>
                    <a:lnTo>
                      <a:pt x="89" y="554"/>
                    </a:lnTo>
                    <a:lnTo>
                      <a:pt x="113" y="559"/>
                    </a:lnTo>
                    <a:lnTo>
                      <a:pt x="139" y="564"/>
                    </a:lnTo>
                    <a:lnTo>
                      <a:pt x="167" y="566"/>
                    </a:lnTo>
                    <a:lnTo>
                      <a:pt x="195" y="569"/>
                    </a:lnTo>
                    <a:lnTo>
                      <a:pt x="222" y="571"/>
                    </a:lnTo>
                    <a:lnTo>
                      <a:pt x="244" y="571"/>
                    </a:lnTo>
                    <a:lnTo>
                      <a:pt x="262" y="569"/>
                    </a:lnTo>
                    <a:lnTo>
                      <a:pt x="276" y="566"/>
                    </a:lnTo>
                    <a:lnTo>
                      <a:pt x="288" y="566"/>
                    </a:lnTo>
                    <a:lnTo>
                      <a:pt x="300" y="566"/>
                    </a:lnTo>
                    <a:lnTo>
                      <a:pt x="312" y="569"/>
                    </a:lnTo>
                    <a:lnTo>
                      <a:pt x="322" y="571"/>
                    </a:lnTo>
                    <a:lnTo>
                      <a:pt x="332" y="576"/>
                    </a:lnTo>
                    <a:lnTo>
                      <a:pt x="342" y="580"/>
                    </a:lnTo>
                    <a:lnTo>
                      <a:pt x="350" y="587"/>
                    </a:lnTo>
                    <a:lnTo>
                      <a:pt x="367" y="601"/>
                    </a:lnTo>
                    <a:lnTo>
                      <a:pt x="377" y="620"/>
                    </a:lnTo>
                    <a:lnTo>
                      <a:pt x="381" y="639"/>
                    </a:lnTo>
                    <a:lnTo>
                      <a:pt x="379" y="660"/>
                    </a:lnTo>
                    <a:lnTo>
                      <a:pt x="373" y="681"/>
                    </a:lnTo>
                    <a:lnTo>
                      <a:pt x="373" y="695"/>
                    </a:lnTo>
                    <a:lnTo>
                      <a:pt x="383" y="707"/>
                    </a:lnTo>
                    <a:lnTo>
                      <a:pt x="405" y="717"/>
                    </a:lnTo>
                    <a:lnTo>
                      <a:pt x="423" y="728"/>
                    </a:lnTo>
                    <a:lnTo>
                      <a:pt x="427" y="747"/>
                    </a:lnTo>
                    <a:lnTo>
                      <a:pt x="425" y="768"/>
                    </a:lnTo>
                    <a:lnTo>
                      <a:pt x="423" y="792"/>
                    </a:lnTo>
                    <a:lnTo>
                      <a:pt x="423" y="818"/>
                    </a:lnTo>
                    <a:lnTo>
                      <a:pt x="421" y="843"/>
                    </a:lnTo>
                    <a:lnTo>
                      <a:pt x="417" y="874"/>
                    </a:lnTo>
                    <a:lnTo>
                      <a:pt x="415" y="909"/>
                    </a:lnTo>
                    <a:lnTo>
                      <a:pt x="411" y="926"/>
                    </a:lnTo>
                    <a:lnTo>
                      <a:pt x="405" y="940"/>
                    </a:lnTo>
                    <a:lnTo>
                      <a:pt x="403" y="954"/>
                    </a:lnTo>
                    <a:lnTo>
                      <a:pt x="409" y="977"/>
                    </a:lnTo>
                    <a:lnTo>
                      <a:pt x="415" y="992"/>
                    </a:lnTo>
                    <a:lnTo>
                      <a:pt x="423" y="1015"/>
                    </a:lnTo>
                    <a:lnTo>
                      <a:pt x="431" y="1039"/>
                    </a:lnTo>
                    <a:lnTo>
                      <a:pt x="439" y="1055"/>
                    </a:lnTo>
                    <a:lnTo>
                      <a:pt x="447" y="1071"/>
                    </a:lnTo>
                    <a:lnTo>
                      <a:pt x="459" y="1097"/>
                    </a:lnTo>
                    <a:lnTo>
                      <a:pt x="471" y="1125"/>
                    </a:lnTo>
                    <a:lnTo>
                      <a:pt x="479" y="1147"/>
                    </a:lnTo>
                    <a:lnTo>
                      <a:pt x="485" y="1172"/>
                    </a:lnTo>
                    <a:lnTo>
                      <a:pt x="493" y="1210"/>
                    </a:lnTo>
                    <a:lnTo>
                      <a:pt x="505" y="1243"/>
                    </a:lnTo>
                    <a:lnTo>
                      <a:pt x="517" y="1262"/>
                    </a:lnTo>
                    <a:lnTo>
                      <a:pt x="525" y="1266"/>
                    </a:lnTo>
                    <a:lnTo>
                      <a:pt x="540" y="1269"/>
                    </a:lnTo>
                    <a:lnTo>
                      <a:pt x="554" y="1271"/>
                    </a:lnTo>
                    <a:lnTo>
                      <a:pt x="572" y="1271"/>
                    </a:lnTo>
                    <a:lnTo>
                      <a:pt x="588" y="1269"/>
                    </a:lnTo>
                    <a:lnTo>
                      <a:pt x="604" y="1264"/>
                    </a:lnTo>
                    <a:lnTo>
                      <a:pt x="616" y="1255"/>
                    </a:lnTo>
                    <a:lnTo>
                      <a:pt x="626" y="1243"/>
                    </a:lnTo>
                    <a:lnTo>
                      <a:pt x="634" y="1229"/>
                    </a:lnTo>
                    <a:lnTo>
                      <a:pt x="646" y="1217"/>
                    </a:lnTo>
                    <a:lnTo>
                      <a:pt x="658" y="1205"/>
                    </a:lnTo>
                    <a:lnTo>
                      <a:pt x="670" y="1194"/>
                    </a:lnTo>
                    <a:lnTo>
                      <a:pt x="682" y="1184"/>
                    </a:lnTo>
                    <a:lnTo>
                      <a:pt x="692" y="1175"/>
                    </a:lnTo>
                    <a:lnTo>
                      <a:pt x="701" y="1165"/>
                    </a:lnTo>
                    <a:lnTo>
                      <a:pt x="707" y="1156"/>
                    </a:lnTo>
                    <a:lnTo>
                      <a:pt x="711" y="1137"/>
                    </a:lnTo>
                    <a:lnTo>
                      <a:pt x="707" y="1114"/>
                    </a:lnTo>
                    <a:lnTo>
                      <a:pt x="703" y="1093"/>
                    </a:lnTo>
                    <a:lnTo>
                      <a:pt x="701" y="1076"/>
                    </a:lnTo>
                    <a:lnTo>
                      <a:pt x="707" y="1069"/>
                    </a:lnTo>
                    <a:lnTo>
                      <a:pt x="721" y="1069"/>
                    </a:lnTo>
                    <a:lnTo>
                      <a:pt x="737" y="1071"/>
                    </a:lnTo>
                    <a:lnTo>
                      <a:pt x="749" y="1069"/>
                    </a:lnTo>
                    <a:lnTo>
                      <a:pt x="751" y="1060"/>
                    </a:lnTo>
                    <a:lnTo>
                      <a:pt x="749" y="1043"/>
                    </a:lnTo>
                    <a:lnTo>
                      <a:pt x="747" y="1022"/>
                    </a:lnTo>
                    <a:lnTo>
                      <a:pt x="749" y="1001"/>
                    </a:lnTo>
                    <a:lnTo>
                      <a:pt x="759" y="987"/>
                    </a:lnTo>
                    <a:lnTo>
                      <a:pt x="775" y="973"/>
                    </a:lnTo>
                    <a:lnTo>
                      <a:pt x="791" y="961"/>
                    </a:lnTo>
                    <a:lnTo>
                      <a:pt x="801" y="947"/>
                    </a:lnTo>
                    <a:lnTo>
                      <a:pt x="807" y="919"/>
                    </a:lnTo>
                    <a:lnTo>
                      <a:pt x="809" y="883"/>
                    </a:lnTo>
                    <a:lnTo>
                      <a:pt x="807" y="846"/>
                    </a:lnTo>
                    <a:lnTo>
                      <a:pt x="807" y="815"/>
                    </a:lnTo>
                    <a:lnTo>
                      <a:pt x="801" y="796"/>
                    </a:lnTo>
                    <a:lnTo>
                      <a:pt x="789" y="785"/>
                    </a:lnTo>
                    <a:lnTo>
                      <a:pt x="779" y="773"/>
                    </a:lnTo>
                    <a:lnTo>
                      <a:pt x="775" y="754"/>
                    </a:lnTo>
                    <a:lnTo>
                      <a:pt x="783" y="733"/>
                    </a:lnTo>
                    <a:lnTo>
                      <a:pt x="799" y="712"/>
                    </a:lnTo>
                    <a:lnTo>
                      <a:pt x="817" y="688"/>
                    </a:lnTo>
                    <a:lnTo>
                      <a:pt x="833" y="660"/>
                    </a:lnTo>
                    <a:lnTo>
                      <a:pt x="843" y="641"/>
                    </a:lnTo>
                    <a:lnTo>
                      <a:pt x="857" y="616"/>
                    </a:lnTo>
                    <a:lnTo>
                      <a:pt x="876" y="587"/>
                    </a:lnTo>
                    <a:lnTo>
                      <a:pt x="892" y="559"/>
                    </a:lnTo>
                    <a:lnTo>
                      <a:pt x="908" y="531"/>
                    </a:lnTo>
                    <a:lnTo>
                      <a:pt x="922" y="510"/>
                    </a:lnTo>
                    <a:lnTo>
                      <a:pt x="930" y="493"/>
                    </a:lnTo>
                    <a:lnTo>
                      <a:pt x="934" y="489"/>
                    </a:lnTo>
                    <a:lnTo>
                      <a:pt x="924" y="484"/>
                    </a:lnTo>
                    <a:lnTo>
                      <a:pt x="910" y="484"/>
                    </a:lnTo>
                    <a:lnTo>
                      <a:pt x="896" y="489"/>
                    </a:lnTo>
                    <a:lnTo>
                      <a:pt x="882" y="489"/>
                    </a:lnTo>
                    <a:lnTo>
                      <a:pt x="874" y="484"/>
                    </a:lnTo>
                    <a:lnTo>
                      <a:pt x="864" y="475"/>
                    </a:lnTo>
                    <a:lnTo>
                      <a:pt x="849" y="463"/>
                    </a:lnTo>
                    <a:lnTo>
                      <a:pt x="835" y="451"/>
                    </a:lnTo>
                    <a:lnTo>
                      <a:pt x="821" y="437"/>
                    </a:lnTo>
                    <a:lnTo>
                      <a:pt x="807" y="421"/>
                    </a:lnTo>
                    <a:lnTo>
                      <a:pt x="795" y="406"/>
                    </a:lnTo>
                    <a:lnTo>
                      <a:pt x="785" y="395"/>
                    </a:lnTo>
                    <a:lnTo>
                      <a:pt x="769" y="369"/>
                    </a:lnTo>
                    <a:lnTo>
                      <a:pt x="757" y="338"/>
                    </a:lnTo>
                    <a:lnTo>
                      <a:pt x="745" y="308"/>
                    </a:lnTo>
                    <a:lnTo>
                      <a:pt x="739" y="277"/>
                    </a:lnTo>
                    <a:lnTo>
                      <a:pt x="735" y="244"/>
                    </a:lnTo>
                    <a:lnTo>
                      <a:pt x="733" y="207"/>
                    </a:lnTo>
                    <a:lnTo>
                      <a:pt x="733" y="179"/>
                    </a:lnTo>
                    <a:lnTo>
                      <a:pt x="733" y="167"/>
                    </a:lnTo>
                    <a:lnTo>
                      <a:pt x="725" y="153"/>
                    </a:lnTo>
                    <a:lnTo>
                      <a:pt x="711" y="141"/>
                    </a:lnTo>
                    <a:lnTo>
                      <a:pt x="694" y="132"/>
                    </a:lnTo>
                    <a:lnTo>
                      <a:pt x="680" y="129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9" name=""/>
              <p:cNvSpPr/>
              <p:nvPr/>
            </p:nvSpPr>
            <p:spPr>
              <a:xfrm>
                <a:off x="5703840" y="1860480"/>
                <a:ext cx="320760" cy="220680"/>
              </a:xfrm>
              <a:custGeom>
                <a:avLst/>
                <a:gdLst/>
                <a:ahLst/>
                <a:rect l="l" t="t" r="r" b="b"/>
                <a:pathLst>
                  <a:path w="189" h="139">
                    <a:moveTo>
                      <a:pt x="32" y="73"/>
                    </a:moveTo>
                    <a:lnTo>
                      <a:pt x="46" y="68"/>
                    </a:lnTo>
                    <a:lnTo>
                      <a:pt x="58" y="61"/>
                    </a:lnTo>
                    <a:lnTo>
                      <a:pt x="71" y="52"/>
                    </a:lnTo>
                    <a:lnTo>
                      <a:pt x="81" y="42"/>
                    </a:lnTo>
                    <a:lnTo>
                      <a:pt x="89" y="33"/>
                    </a:lnTo>
                    <a:lnTo>
                      <a:pt x="99" y="23"/>
                    </a:lnTo>
                    <a:lnTo>
                      <a:pt x="107" y="19"/>
                    </a:lnTo>
                    <a:lnTo>
                      <a:pt x="117" y="16"/>
                    </a:lnTo>
                    <a:lnTo>
                      <a:pt x="127" y="14"/>
                    </a:lnTo>
                    <a:lnTo>
                      <a:pt x="137" y="12"/>
                    </a:lnTo>
                    <a:lnTo>
                      <a:pt x="147" y="7"/>
                    </a:lnTo>
                    <a:lnTo>
                      <a:pt x="157" y="2"/>
                    </a:lnTo>
                    <a:lnTo>
                      <a:pt x="165" y="0"/>
                    </a:lnTo>
                    <a:lnTo>
                      <a:pt x="173" y="0"/>
                    </a:lnTo>
                    <a:lnTo>
                      <a:pt x="181" y="5"/>
                    </a:lnTo>
                    <a:lnTo>
                      <a:pt x="185" y="16"/>
                    </a:lnTo>
                    <a:lnTo>
                      <a:pt x="189" y="42"/>
                    </a:lnTo>
                    <a:lnTo>
                      <a:pt x="183" y="61"/>
                    </a:lnTo>
                    <a:lnTo>
                      <a:pt x="165" y="75"/>
                    </a:lnTo>
                    <a:lnTo>
                      <a:pt x="139" y="80"/>
                    </a:lnTo>
                    <a:lnTo>
                      <a:pt x="125" y="80"/>
                    </a:lnTo>
                    <a:lnTo>
                      <a:pt x="111" y="80"/>
                    </a:lnTo>
                    <a:lnTo>
                      <a:pt x="99" y="82"/>
                    </a:lnTo>
                    <a:lnTo>
                      <a:pt x="91" y="84"/>
                    </a:lnTo>
                    <a:lnTo>
                      <a:pt x="83" y="87"/>
                    </a:lnTo>
                    <a:lnTo>
                      <a:pt x="77" y="92"/>
                    </a:lnTo>
                    <a:lnTo>
                      <a:pt x="73" y="96"/>
                    </a:lnTo>
                    <a:lnTo>
                      <a:pt x="68" y="103"/>
                    </a:lnTo>
                    <a:lnTo>
                      <a:pt x="60" y="120"/>
                    </a:lnTo>
                    <a:lnTo>
                      <a:pt x="46" y="131"/>
                    </a:lnTo>
                    <a:lnTo>
                      <a:pt x="28" y="139"/>
                    </a:lnTo>
                    <a:lnTo>
                      <a:pt x="10" y="134"/>
                    </a:lnTo>
                    <a:lnTo>
                      <a:pt x="0" y="117"/>
                    </a:lnTo>
                    <a:lnTo>
                      <a:pt x="0" y="99"/>
                    </a:lnTo>
                    <a:lnTo>
                      <a:pt x="10" y="82"/>
                    </a:lnTo>
                    <a:lnTo>
                      <a:pt x="32" y="73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0" name=""/>
              <p:cNvSpPr/>
              <p:nvPr/>
            </p:nvSpPr>
            <p:spPr>
              <a:xfrm>
                <a:off x="5556240" y="2114280"/>
                <a:ext cx="101520" cy="141480"/>
              </a:xfrm>
              <a:custGeom>
                <a:avLst/>
                <a:gdLst/>
                <a:ahLst/>
                <a:rect l="l" t="t" r="r" b="b"/>
                <a:pathLst>
                  <a:path w="60" h="89">
                    <a:moveTo>
                      <a:pt x="50" y="0"/>
                    </a:moveTo>
                    <a:lnTo>
                      <a:pt x="48" y="2"/>
                    </a:lnTo>
                    <a:lnTo>
                      <a:pt x="40" y="4"/>
                    </a:lnTo>
                    <a:lnTo>
                      <a:pt x="30" y="9"/>
                    </a:lnTo>
                    <a:lnTo>
                      <a:pt x="20" y="16"/>
                    </a:lnTo>
                    <a:lnTo>
                      <a:pt x="10" y="23"/>
                    </a:lnTo>
                    <a:lnTo>
                      <a:pt x="2" y="30"/>
                    </a:lnTo>
                    <a:lnTo>
                      <a:pt x="0" y="37"/>
                    </a:lnTo>
                    <a:lnTo>
                      <a:pt x="2" y="42"/>
                    </a:lnTo>
                    <a:lnTo>
                      <a:pt x="18" y="58"/>
                    </a:lnTo>
                    <a:lnTo>
                      <a:pt x="38" y="77"/>
                    </a:lnTo>
                    <a:lnTo>
                      <a:pt x="54" y="89"/>
                    </a:lnTo>
                    <a:lnTo>
                      <a:pt x="60" y="80"/>
                    </a:lnTo>
                    <a:lnTo>
                      <a:pt x="58" y="54"/>
                    </a:lnTo>
                    <a:lnTo>
                      <a:pt x="56" y="28"/>
                    </a:lnTo>
                    <a:lnTo>
                      <a:pt x="52" y="7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1" name=""/>
              <p:cNvSpPr/>
              <p:nvPr/>
            </p:nvSpPr>
            <p:spPr>
              <a:xfrm>
                <a:off x="4002120" y="2658960"/>
                <a:ext cx="279360" cy="365040"/>
              </a:xfrm>
              <a:custGeom>
                <a:avLst/>
                <a:gdLst/>
                <a:ahLst/>
                <a:rect l="l" t="t" r="r" b="b"/>
                <a:pathLst>
                  <a:path w="165" h="230">
                    <a:moveTo>
                      <a:pt x="2" y="120"/>
                    </a:moveTo>
                    <a:lnTo>
                      <a:pt x="0" y="108"/>
                    </a:lnTo>
                    <a:lnTo>
                      <a:pt x="4" y="98"/>
                    </a:lnTo>
                    <a:lnTo>
                      <a:pt x="8" y="94"/>
                    </a:lnTo>
                    <a:lnTo>
                      <a:pt x="16" y="89"/>
                    </a:lnTo>
                    <a:lnTo>
                      <a:pt x="26" y="84"/>
                    </a:lnTo>
                    <a:lnTo>
                      <a:pt x="36" y="77"/>
                    </a:lnTo>
                    <a:lnTo>
                      <a:pt x="46" y="70"/>
                    </a:lnTo>
                    <a:lnTo>
                      <a:pt x="54" y="58"/>
                    </a:lnTo>
                    <a:lnTo>
                      <a:pt x="62" y="44"/>
                    </a:lnTo>
                    <a:lnTo>
                      <a:pt x="70" y="30"/>
                    </a:lnTo>
                    <a:lnTo>
                      <a:pt x="79" y="19"/>
                    </a:lnTo>
                    <a:lnTo>
                      <a:pt x="89" y="9"/>
                    </a:lnTo>
                    <a:lnTo>
                      <a:pt x="99" y="2"/>
                    </a:lnTo>
                    <a:lnTo>
                      <a:pt x="109" y="0"/>
                    </a:lnTo>
                    <a:lnTo>
                      <a:pt x="121" y="2"/>
                    </a:lnTo>
                    <a:lnTo>
                      <a:pt x="135" y="9"/>
                    </a:lnTo>
                    <a:lnTo>
                      <a:pt x="153" y="33"/>
                    </a:lnTo>
                    <a:lnTo>
                      <a:pt x="161" y="56"/>
                    </a:lnTo>
                    <a:lnTo>
                      <a:pt x="161" y="82"/>
                    </a:lnTo>
                    <a:lnTo>
                      <a:pt x="163" y="108"/>
                    </a:lnTo>
                    <a:lnTo>
                      <a:pt x="165" y="127"/>
                    </a:lnTo>
                    <a:lnTo>
                      <a:pt x="161" y="145"/>
                    </a:lnTo>
                    <a:lnTo>
                      <a:pt x="155" y="162"/>
                    </a:lnTo>
                    <a:lnTo>
                      <a:pt x="149" y="178"/>
                    </a:lnTo>
                    <a:lnTo>
                      <a:pt x="145" y="190"/>
                    </a:lnTo>
                    <a:lnTo>
                      <a:pt x="139" y="202"/>
                    </a:lnTo>
                    <a:lnTo>
                      <a:pt x="131" y="211"/>
                    </a:lnTo>
                    <a:lnTo>
                      <a:pt x="121" y="221"/>
                    </a:lnTo>
                    <a:lnTo>
                      <a:pt x="109" y="228"/>
                    </a:lnTo>
                    <a:lnTo>
                      <a:pt x="101" y="230"/>
                    </a:lnTo>
                    <a:lnTo>
                      <a:pt x="93" y="225"/>
                    </a:lnTo>
                    <a:lnTo>
                      <a:pt x="87" y="214"/>
                    </a:lnTo>
                    <a:lnTo>
                      <a:pt x="79" y="188"/>
                    </a:lnTo>
                    <a:lnTo>
                      <a:pt x="75" y="169"/>
                    </a:lnTo>
                    <a:lnTo>
                      <a:pt x="77" y="155"/>
                    </a:lnTo>
                    <a:lnTo>
                      <a:pt x="93" y="145"/>
                    </a:lnTo>
                    <a:lnTo>
                      <a:pt x="111" y="131"/>
                    </a:lnTo>
                    <a:lnTo>
                      <a:pt x="123" y="110"/>
                    </a:lnTo>
                    <a:lnTo>
                      <a:pt x="123" y="89"/>
                    </a:lnTo>
                    <a:lnTo>
                      <a:pt x="113" y="77"/>
                    </a:lnTo>
                    <a:lnTo>
                      <a:pt x="105" y="75"/>
                    </a:lnTo>
                    <a:lnTo>
                      <a:pt x="95" y="73"/>
                    </a:lnTo>
                    <a:lnTo>
                      <a:pt x="85" y="73"/>
                    </a:lnTo>
                    <a:lnTo>
                      <a:pt x="75" y="75"/>
                    </a:lnTo>
                    <a:lnTo>
                      <a:pt x="66" y="80"/>
                    </a:lnTo>
                    <a:lnTo>
                      <a:pt x="58" y="84"/>
                    </a:lnTo>
                    <a:lnTo>
                      <a:pt x="52" y="91"/>
                    </a:lnTo>
                    <a:lnTo>
                      <a:pt x="48" y="103"/>
                    </a:lnTo>
                    <a:lnTo>
                      <a:pt x="40" y="124"/>
                    </a:lnTo>
                    <a:lnTo>
                      <a:pt x="28" y="138"/>
                    </a:lnTo>
                    <a:lnTo>
                      <a:pt x="12" y="141"/>
                    </a:lnTo>
                    <a:lnTo>
                      <a:pt x="2" y="120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2" name=""/>
              <p:cNvSpPr/>
              <p:nvPr/>
            </p:nvSpPr>
            <p:spPr>
              <a:xfrm>
                <a:off x="6716880" y="4905360"/>
                <a:ext cx="963360" cy="820440"/>
              </a:xfrm>
              <a:custGeom>
                <a:avLst/>
                <a:gdLst/>
                <a:ahLst/>
                <a:rect l="l" t="t" r="r" b="b"/>
                <a:pathLst>
                  <a:path w="565" h="517">
                    <a:moveTo>
                      <a:pt x="398" y="104"/>
                    </a:moveTo>
                    <a:lnTo>
                      <a:pt x="388" y="102"/>
                    </a:lnTo>
                    <a:lnTo>
                      <a:pt x="378" y="99"/>
                    </a:lnTo>
                    <a:lnTo>
                      <a:pt x="368" y="99"/>
                    </a:lnTo>
                    <a:lnTo>
                      <a:pt x="358" y="97"/>
                    </a:lnTo>
                    <a:lnTo>
                      <a:pt x="346" y="94"/>
                    </a:lnTo>
                    <a:lnTo>
                      <a:pt x="338" y="92"/>
                    </a:lnTo>
                    <a:lnTo>
                      <a:pt x="330" y="92"/>
                    </a:lnTo>
                    <a:lnTo>
                      <a:pt x="324" y="90"/>
                    </a:lnTo>
                    <a:lnTo>
                      <a:pt x="318" y="85"/>
                    </a:lnTo>
                    <a:lnTo>
                      <a:pt x="318" y="76"/>
                    </a:lnTo>
                    <a:lnTo>
                      <a:pt x="324" y="66"/>
                    </a:lnTo>
                    <a:lnTo>
                      <a:pt x="334" y="57"/>
                    </a:lnTo>
                    <a:lnTo>
                      <a:pt x="336" y="47"/>
                    </a:lnTo>
                    <a:lnTo>
                      <a:pt x="326" y="36"/>
                    </a:lnTo>
                    <a:lnTo>
                      <a:pt x="312" y="26"/>
                    </a:lnTo>
                    <a:lnTo>
                      <a:pt x="302" y="17"/>
                    </a:lnTo>
                    <a:lnTo>
                      <a:pt x="296" y="10"/>
                    </a:lnTo>
                    <a:lnTo>
                      <a:pt x="290" y="3"/>
                    </a:lnTo>
                    <a:lnTo>
                      <a:pt x="284" y="0"/>
                    </a:lnTo>
                    <a:lnTo>
                      <a:pt x="282" y="8"/>
                    </a:lnTo>
                    <a:lnTo>
                      <a:pt x="274" y="17"/>
                    </a:lnTo>
                    <a:lnTo>
                      <a:pt x="257" y="29"/>
                    </a:lnTo>
                    <a:lnTo>
                      <a:pt x="239" y="38"/>
                    </a:lnTo>
                    <a:lnTo>
                      <a:pt x="223" y="47"/>
                    </a:lnTo>
                    <a:lnTo>
                      <a:pt x="213" y="55"/>
                    </a:lnTo>
                    <a:lnTo>
                      <a:pt x="207" y="62"/>
                    </a:lnTo>
                    <a:lnTo>
                      <a:pt x="197" y="64"/>
                    </a:lnTo>
                    <a:lnTo>
                      <a:pt x="185" y="66"/>
                    </a:lnTo>
                    <a:lnTo>
                      <a:pt x="177" y="69"/>
                    </a:lnTo>
                    <a:lnTo>
                      <a:pt x="167" y="71"/>
                    </a:lnTo>
                    <a:lnTo>
                      <a:pt x="155" y="78"/>
                    </a:lnTo>
                    <a:lnTo>
                      <a:pt x="145" y="85"/>
                    </a:lnTo>
                    <a:lnTo>
                      <a:pt x="133" y="94"/>
                    </a:lnTo>
                    <a:lnTo>
                      <a:pt x="123" y="104"/>
                    </a:lnTo>
                    <a:lnTo>
                      <a:pt x="115" y="116"/>
                    </a:lnTo>
                    <a:lnTo>
                      <a:pt x="107" y="127"/>
                    </a:lnTo>
                    <a:lnTo>
                      <a:pt x="101" y="139"/>
                    </a:lnTo>
                    <a:lnTo>
                      <a:pt x="94" y="146"/>
                    </a:lnTo>
                    <a:lnTo>
                      <a:pt x="86" y="156"/>
                    </a:lnTo>
                    <a:lnTo>
                      <a:pt x="78" y="163"/>
                    </a:lnTo>
                    <a:lnTo>
                      <a:pt x="70" y="170"/>
                    </a:lnTo>
                    <a:lnTo>
                      <a:pt x="60" y="179"/>
                    </a:lnTo>
                    <a:lnTo>
                      <a:pt x="48" y="186"/>
                    </a:lnTo>
                    <a:lnTo>
                      <a:pt x="36" y="196"/>
                    </a:lnTo>
                    <a:lnTo>
                      <a:pt x="22" y="200"/>
                    </a:lnTo>
                    <a:lnTo>
                      <a:pt x="10" y="200"/>
                    </a:lnTo>
                    <a:lnTo>
                      <a:pt x="2" y="214"/>
                    </a:lnTo>
                    <a:lnTo>
                      <a:pt x="0" y="266"/>
                    </a:lnTo>
                    <a:lnTo>
                      <a:pt x="0" y="287"/>
                    </a:lnTo>
                    <a:lnTo>
                      <a:pt x="2" y="299"/>
                    </a:lnTo>
                    <a:lnTo>
                      <a:pt x="4" y="308"/>
                    </a:lnTo>
                    <a:lnTo>
                      <a:pt x="10" y="320"/>
                    </a:lnTo>
                    <a:lnTo>
                      <a:pt x="20" y="329"/>
                    </a:lnTo>
                    <a:lnTo>
                      <a:pt x="30" y="336"/>
                    </a:lnTo>
                    <a:lnTo>
                      <a:pt x="34" y="346"/>
                    </a:lnTo>
                    <a:lnTo>
                      <a:pt x="32" y="360"/>
                    </a:lnTo>
                    <a:lnTo>
                      <a:pt x="26" y="374"/>
                    </a:lnTo>
                    <a:lnTo>
                      <a:pt x="20" y="386"/>
                    </a:lnTo>
                    <a:lnTo>
                      <a:pt x="16" y="400"/>
                    </a:lnTo>
                    <a:lnTo>
                      <a:pt x="16" y="419"/>
                    </a:lnTo>
                    <a:lnTo>
                      <a:pt x="20" y="428"/>
                    </a:lnTo>
                    <a:lnTo>
                      <a:pt x="26" y="435"/>
                    </a:lnTo>
                    <a:lnTo>
                      <a:pt x="38" y="442"/>
                    </a:lnTo>
                    <a:lnTo>
                      <a:pt x="50" y="445"/>
                    </a:lnTo>
                    <a:lnTo>
                      <a:pt x="62" y="445"/>
                    </a:lnTo>
                    <a:lnTo>
                      <a:pt x="76" y="445"/>
                    </a:lnTo>
                    <a:lnTo>
                      <a:pt x="88" y="442"/>
                    </a:lnTo>
                    <a:lnTo>
                      <a:pt x="99" y="438"/>
                    </a:lnTo>
                    <a:lnTo>
                      <a:pt x="107" y="433"/>
                    </a:lnTo>
                    <a:lnTo>
                      <a:pt x="117" y="428"/>
                    </a:lnTo>
                    <a:lnTo>
                      <a:pt x="127" y="423"/>
                    </a:lnTo>
                    <a:lnTo>
                      <a:pt x="137" y="419"/>
                    </a:lnTo>
                    <a:lnTo>
                      <a:pt x="149" y="414"/>
                    </a:lnTo>
                    <a:lnTo>
                      <a:pt x="161" y="409"/>
                    </a:lnTo>
                    <a:lnTo>
                      <a:pt x="173" y="405"/>
                    </a:lnTo>
                    <a:lnTo>
                      <a:pt x="185" y="400"/>
                    </a:lnTo>
                    <a:lnTo>
                      <a:pt x="199" y="395"/>
                    </a:lnTo>
                    <a:lnTo>
                      <a:pt x="215" y="393"/>
                    </a:lnTo>
                    <a:lnTo>
                      <a:pt x="233" y="391"/>
                    </a:lnTo>
                    <a:lnTo>
                      <a:pt x="251" y="388"/>
                    </a:lnTo>
                    <a:lnTo>
                      <a:pt x="270" y="391"/>
                    </a:lnTo>
                    <a:lnTo>
                      <a:pt x="288" y="393"/>
                    </a:lnTo>
                    <a:lnTo>
                      <a:pt x="304" y="400"/>
                    </a:lnTo>
                    <a:lnTo>
                      <a:pt x="318" y="407"/>
                    </a:lnTo>
                    <a:lnTo>
                      <a:pt x="330" y="416"/>
                    </a:lnTo>
                    <a:lnTo>
                      <a:pt x="342" y="428"/>
                    </a:lnTo>
                    <a:lnTo>
                      <a:pt x="352" y="440"/>
                    </a:lnTo>
                    <a:lnTo>
                      <a:pt x="362" y="454"/>
                    </a:lnTo>
                    <a:lnTo>
                      <a:pt x="370" y="468"/>
                    </a:lnTo>
                    <a:lnTo>
                      <a:pt x="380" y="480"/>
                    </a:lnTo>
                    <a:lnTo>
                      <a:pt x="386" y="492"/>
                    </a:lnTo>
                    <a:lnTo>
                      <a:pt x="392" y="503"/>
                    </a:lnTo>
                    <a:lnTo>
                      <a:pt x="400" y="510"/>
                    </a:lnTo>
                    <a:lnTo>
                      <a:pt x="412" y="515"/>
                    </a:lnTo>
                    <a:lnTo>
                      <a:pt x="426" y="517"/>
                    </a:lnTo>
                    <a:lnTo>
                      <a:pt x="443" y="515"/>
                    </a:lnTo>
                    <a:lnTo>
                      <a:pt x="459" y="513"/>
                    </a:lnTo>
                    <a:lnTo>
                      <a:pt x="471" y="510"/>
                    </a:lnTo>
                    <a:lnTo>
                      <a:pt x="481" y="506"/>
                    </a:lnTo>
                    <a:lnTo>
                      <a:pt x="485" y="499"/>
                    </a:lnTo>
                    <a:lnTo>
                      <a:pt x="489" y="482"/>
                    </a:lnTo>
                    <a:lnTo>
                      <a:pt x="497" y="461"/>
                    </a:lnTo>
                    <a:lnTo>
                      <a:pt x="505" y="442"/>
                    </a:lnTo>
                    <a:lnTo>
                      <a:pt x="509" y="426"/>
                    </a:lnTo>
                    <a:lnTo>
                      <a:pt x="515" y="412"/>
                    </a:lnTo>
                    <a:lnTo>
                      <a:pt x="527" y="395"/>
                    </a:lnTo>
                    <a:lnTo>
                      <a:pt x="539" y="379"/>
                    </a:lnTo>
                    <a:lnTo>
                      <a:pt x="545" y="362"/>
                    </a:lnTo>
                    <a:lnTo>
                      <a:pt x="547" y="346"/>
                    </a:lnTo>
                    <a:lnTo>
                      <a:pt x="553" y="327"/>
                    </a:lnTo>
                    <a:lnTo>
                      <a:pt x="561" y="308"/>
                    </a:lnTo>
                    <a:lnTo>
                      <a:pt x="565" y="289"/>
                    </a:lnTo>
                    <a:lnTo>
                      <a:pt x="563" y="280"/>
                    </a:lnTo>
                    <a:lnTo>
                      <a:pt x="559" y="268"/>
                    </a:lnTo>
                    <a:lnTo>
                      <a:pt x="551" y="259"/>
                    </a:lnTo>
                    <a:lnTo>
                      <a:pt x="543" y="250"/>
                    </a:lnTo>
                    <a:lnTo>
                      <a:pt x="533" y="238"/>
                    </a:lnTo>
                    <a:lnTo>
                      <a:pt x="523" y="228"/>
                    </a:lnTo>
                    <a:lnTo>
                      <a:pt x="513" y="221"/>
                    </a:lnTo>
                    <a:lnTo>
                      <a:pt x="507" y="212"/>
                    </a:lnTo>
                    <a:lnTo>
                      <a:pt x="489" y="188"/>
                    </a:lnTo>
                    <a:lnTo>
                      <a:pt x="475" y="170"/>
                    </a:lnTo>
                    <a:lnTo>
                      <a:pt x="463" y="153"/>
                    </a:lnTo>
                    <a:lnTo>
                      <a:pt x="457" y="134"/>
                    </a:lnTo>
                    <a:lnTo>
                      <a:pt x="453" y="111"/>
                    </a:lnTo>
                    <a:lnTo>
                      <a:pt x="451" y="87"/>
                    </a:lnTo>
                    <a:lnTo>
                      <a:pt x="449" y="66"/>
                    </a:lnTo>
                    <a:lnTo>
                      <a:pt x="443" y="47"/>
                    </a:lnTo>
                    <a:lnTo>
                      <a:pt x="435" y="31"/>
                    </a:lnTo>
                    <a:lnTo>
                      <a:pt x="424" y="19"/>
                    </a:lnTo>
                    <a:lnTo>
                      <a:pt x="414" y="8"/>
                    </a:lnTo>
                    <a:lnTo>
                      <a:pt x="406" y="0"/>
                    </a:lnTo>
                    <a:lnTo>
                      <a:pt x="410" y="24"/>
                    </a:lnTo>
                    <a:lnTo>
                      <a:pt x="414" y="47"/>
                    </a:lnTo>
                    <a:lnTo>
                      <a:pt x="414" y="69"/>
                    </a:lnTo>
                    <a:lnTo>
                      <a:pt x="414" y="85"/>
                    </a:lnTo>
                    <a:lnTo>
                      <a:pt x="414" y="94"/>
                    </a:lnTo>
                    <a:lnTo>
                      <a:pt x="410" y="102"/>
                    </a:lnTo>
                    <a:lnTo>
                      <a:pt x="406" y="104"/>
                    </a:lnTo>
                    <a:lnTo>
                      <a:pt x="398" y="104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3" name=""/>
              <p:cNvSpPr/>
              <p:nvPr/>
            </p:nvSpPr>
            <p:spPr>
              <a:xfrm>
                <a:off x="6978600" y="4322520"/>
                <a:ext cx="189000" cy="290520"/>
              </a:xfrm>
              <a:custGeom>
                <a:avLst/>
                <a:gdLst/>
                <a:ahLst/>
                <a:rect l="l" t="t" r="r" b="b"/>
                <a:pathLst>
                  <a:path w="110" h="183">
                    <a:moveTo>
                      <a:pt x="32" y="65"/>
                    </a:moveTo>
                    <a:lnTo>
                      <a:pt x="46" y="58"/>
                    </a:lnTo>
                    <a:lnTo>
                      <a:pt x="56" y="47"/>
                    </a:lnTo>
                    <a:lnTo>
                      <a:pt x="64" y="35"/>
                    </a:lnTo>
                    <a:lnTo>
                      <a:pt x="74" y="21"/>
                    </a:lnTo>
                    <a:lnTo>
                      <a:pt x="84" y="9"/>
                    </a:lnTo>
                    <a:lnTo>
                      <a:pt x="96" y="0"/>
                    </a:lnTo>
                    <a:lnTo>
                      <a:pt x="106" y="4"/>
                    </a:lnTo>
                    <a:lnTo>
                      <a:pt x="110" y="23"/>
                    </a:lnTo>
                    <a:lnTo>
                      <a:pt x="110" y="47"/>
                    </a:lnTo>
                    <a:lnTo>
                      <a:pt x="108" y="65"/>
                    </a:lnTo>
                    <a:lnTo>
                      <a:pt x="104" y="82"/>
                    </a:lnTo>
                    <a:lnTo>
                      <a:pt x="106" y="98"/>
                    </a:lnTo>
                    <a:lnTo>
                      <a:pt x="106" y="115"/>
                    </a:lnTo>
                    <a:lnTo>
                      <a:pt x="102" y="131"/>
                    </a:lnTo>
                    <a:lnTo>
                      <a:pt x="94" y="145"/>
                    </a:lnTo>
                    <a:lnTo>
                      <a:pt x="82" y="152"/>
                    </a:lnTo>
                    <a:lnTo>
                      <a:pt x="70" y="157"/>
                    </a:lnTo>
                    <a:lnTo>
                      <a:pt x="58" y="164"/>
                    </a:lnTo>
                    <a:lnTo>
                      <a:pt x="48" y="171"/>
                    </a:lnTo>
                    <a:lnTo>
                      <a:pt x="42" y="178"/>
                    </a:lnTo>
                    <a:lnTo>
                      <a:pt x="36" y="183"/>
                    </a:lnTo>
                    <a:lnTo>
                      <a:pt x="26" y="181"/>
                    </a:lnTo>
                    <a:lnTo>
                      <a:pt x="16" y="174"/>
                    </a:lnTo>
                    <a:lnTo>
                      <a:pt x="8" y="162"/>
                    </a:lnTo>
                    <a:lnTo>
                      <a:pt x="0" y="141"/>
                    </a:lnTo>
                    <a:lnTo>
                      <a:pt x="0" y="112"/>
                    </a:lnTo>
                    <a:lnTo>
                      <a:pt x="10" y="84"/>
                    </a:lnTo>
                    <a:lnTo>
                      <a:pt x="32" y="65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4" name=""/>
              <p:cNvSpPr/>
              <p:nvPr/>
            </p:nvSpPr>
            <p:spPr>
              <a:xfrm>
                <a:off x="6313680" y="4600440"/>
                <a:ext cx="595080" cy="365040"/>
              </a:xfrm>
              <a:custGeom>
                <a:avLst/>
                <a:gdLst/>
                <a:ahLst/>
                <a:rect l="l" t="t" r="r" b="b"/>
                <a:pathLst>
                  <a:path w="167" h="185">
                    <a:moveTo>
                      <a:pt x="0" y="4"/>
                    </a:moveTo>
                    <a:lnTo>
                      <a:pt x="2" y="16"/>
                    </a:lnTo>
                    <a:lnTo>
                      <a:pt x="18" y="26"/>
                    </a:lnTo>
                    <a:lnTo>
                      <a:pt x="36" y="37"/>
                    </a:lnTo>
                    <a:lnTo>
                      <a:pt x="49" y="54"/>
                    </a:lnTo>
                    <a:lnTo>
                      <a:pt x="57" y="68"/>
                    </a:lnTo>
                    <a:lnTo>
                      <a:pt x="63" y="80"/>
                    </a:lnTo>
                    <a:lnTo>
                      <a:pt x="69" y="91"/>
                    </a:lnTo>
                    <a:lnTo>
                      <a:pt x="75" y="105"/>
                    </a:lnTo>
                    <a:lnTo>
                      <a:pt x="83" y="122"/>
                    </a:lnTo>
                    <a:lnTo>
                      <a:pt x="95" y="141"/>
                    </a:lnTo>
                    <a:lnTo>
                      <a:pt x="107" y="159"/>
                    </a:lnTo>
                    <a:lnTo>
                      <a:pt x="121" y="181"/>
                    </a:lnTo>
                    <a:lnTo>
                      <a:pt x="131" y="185"/>
                    </a:lnTo>
                    <a:lnTo>
                      <a:pt x="143" y="185"/>
                    </a:lnTo>
                    <a:lnTo>
                      <a:pt x="155" y="183"/>
                    </a:lnTo>
                    <a:lnTo>
                      <a:pt x="165" y="176"/>
                    </a:lnTo>
                    <a:lnTo>
                      <a:pt x="167" y="164"/>
                    </a:lnTo>
                    <a:lnTo>
                      <a:pt x="163" y="150"/>
                    </a:lnTo>
                    <a:lnTo>
                      <a:pt x="155" y="134"/>
                    </a:lnTo>
                    <a:lnTo>
                      <a:pt x="143" y="122"/>
                    </a:lnTo>
                    <a:lnTo>
                      <a:pt x="133" y="112"/>
                    </a:lnTo>
                    <a:lnTo>
                      <a:pt x="123" y="103"/>
                    </a:lnTo>
                    <a:lnTo>
                      <a:pt x="111" y="94"/>
                    </a:lnTo>
                    <a:lnTo>
                      <a:pt x="101" y="84"/>
                    </a:lnTo>
                    <a:lnTo>
                      <a:pt x="93" y="75"/>
                    </a:lnTo>
                    <a:lnTo>
                      <a:pt x="85" y="65"/>
                    </a:lnTo>
                    <a:lnTo>
                      <a:pt x="79" y="56"/>
                    </a:lnTo>
                    <a:lnTo>
                      <a:pt x="73" y="47"/>
                    </a:lnTo>
                    <a:lnTo>
                      <a:pt x="67" y="35"/>
                    </a:lnTo>
                    <a:lnTo>
                      <a:pt x="59" y="26"/>
                    </a:lnTo>
                    <a:lnTo>
                      <a:pt x="51" y="18"/>
                    </a:lnTo>
                    <a:lnTo>
                      <a:pt x="41" y="16"/>
                    </a:lnTo>
                    <a:lnTo>
                      <a:pt x="30" y="11"/>
                    </a:lnTo>
                    <a:lnTo>
                      <a:pt x="18" y="4"/>
                    </a:lnTo>
                    <a:lnTo>
                      <a:pt x="8" y="0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5" name=""/>
              <p:cNvSpPr/>
              <p:nvPr/>
            </p:nvSpPr>
            <p:spPr>
              <a:xfrm>
                <a:off x="7518600" y="3261960"/>
                <a:ext cx="304560" cy="328680"/>
              </a:xfrm>
              <a:custGeom>
                <a:avLst/>
                <a:gdLst/>
                <a:ahLst/>
                <a:rect l="l" t="t" r="r" b="b"/>
                <a:pathLst>
                  <a:path w="179" h="207">
                    <a:moveTo>
                      <a:pt x="110" y="186"/>
                    </a:moveTo>
                    <a:lnTo>
                      <a:pt x="128" y="163"/>
                    </a:lnTo>
                    <a:lnTo>
                      <a:pt x="144" y="134"/>
                    </a:lnTo>
                    <a:lnTo>
                      <a:pt x="154" y="104"/>
                    </a:lnTo>
                    <a:lnTo>
                      <a:pt x="158" y="80"/>
                    </a:lnTo>
                    <a:lnTo>
                      <a:pt x="165" y="61"/>
                    </a:lnTo>
                    <a:lnTo>
                      <a:pt x="173" y="43"/>
                    </a:lnTo>
                    <a:lnTo>
                      <a:pt x="179" y="24"/>
                    </a:lnTo>
                    <a:lnTo>
                      <a:pt x="169" y="7"/>
                    </a:lnTo>
                    <a:lnTo>
                      <a:pt x="152" y="0"/>
                    </a:lnTo>
                    <a:lnTo>
                      <a:pt x="144" y="3"/>
                    </a:lnTo>
                    <a:lnTo>
                      <a:pt x="140" y="14"/>
                    </a:lnTo>
                    <a:lnTo>
                      <a:pt x="136" y="31"/>
                    </a:lnTo>
                    <a:lnTo>
                      <a:pt x="130" y="54"/>
                    </a:lnTo>
                    <a:lnTo>
                      <a:pt x="118" y="80"/>
                    </a:lnTo>
                    <a:lnTo>
                      <a:pt x="106" y="104"/>
                    </a:lnTo>
                    <a:lnTo>
                      <a:pt x="94" y="125"/>
                    </a:lnTo>
                    <a:lnTo>
                      <a:pt x="86" y="134"/>
                    </a:lnTo>
                    <a:lnTo>
                      <a:pt x="72" y="144"/>
                    </a:lnTo>
                    <a:lnTo>
                      <a:pt x="58" y="153"/>
                    </a:lnTo>
                    <a:lnTo>
                      <a:pt x="42" y="163"/>
                    </a:lnTo>
                    <a:lnTo>
                      <a:pt x="26" y="170"/>
                    </a:lnTo>
                    <a:lnTo>
                      <a:pt x="12" y="177"/>
                    </a:lnTo>
                    <a:lnTo>
                      <a:pt x="4" y="179"/>
                    </a:lnTo>
                    <a:lnTo>
                      <a:pt x="0" y="181"/>
                    </a:lnTo>
                    <a:lnTo>
                      <a:pt x="10" y="193"/>
                    </a:lnTo>
                    <a:lnTo>
                      <a:pt x="24" y="200"/>
                    </a:lnTo>
                    <a:lnTo>
                      <a:pt x="38" y="207"/>
                    </a:lnTo>
                    <a:lnTo>
                      <a:pt x="52" y="207"/>
                    </a:lnTo>
                    <a:lnTo>
                      <a:pt x="68" y="207"/>
                    </a:lnTo>
                    <a:lnTo>
                      <a:pt x="82" y="202"/>
                    </a:lnTo>
                    <a:lnTo>
                      <a:pt x="98" y="195"/>
                    </a:lnTo>
                    <a:lnTo>
                      <a:pt x="110" y="186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6" name=""/>
              <p:cNvSpPr/>
              <p:nvPr/>
            </p:nvSpPr>
            <p:spPr>
              <a:xfrm>
                <a:off x="7193160" y="4641840"/>
                <a:ext cx="399960" cy="226800"/>
              </a:xfrm>
              <a:custGeom>
                <a:avLst/>
                <a:gdLst/>
                <a:ahLst/>
                <a:rect l="l" t="t" r="r" b="b"/>
                <a:pathLst>
                  <a:path w="235" h="143">
                    <a:moveTo>
                      <a:pt x="40" y="7"/>
                    </a:moveTo>
                    <a:lnTo>
                      <a:pt x="50" y="4"/>
                    </a:lnTo>
                    <a:lnTo>
                      <a:pt x="58" y="2"/>
                    </a:lnTo>
                    <a:lnTo>
                      <a:pt x="68" y="2"/>
                    </a:lnTo>
                    <a:lnTo>
                      <a:pt x="76" y="0"/>
                    </a:lnTo>
                    <a:lnTo>
                      <a:pt x="84" y="0"/>
                    </a:lnTo>
                    <a:lnTo>
                      <a:pt x="94" y="2"/>
                    </a:lnTo>
                    <a:lnTo>
                      <a:pt x="102" y="7"/>
                    </a:lnTo>
                    <a:lnTo>
                      <a:pt x="112" y="14"/>
                    </a:lnTo>
                    <a:lnTo>
                      <a:pt x="122" y="23"/>
                    </a:lnTo>
                    <a:lnTo>
                      <a:pt x="132" y="33"/>
                    </a:lnTo>
                    <a:lnTo>
                      <a:pt x="140" y="44"/>
                    </a:lnTo>
                    <a:lnTo>
                      <a:pt x="150" y="54"/>
                    </a:lnTo>
                    <a:lnTo>
                      <a:pt x="159" y="66"/>
                    </a:lnTo>
                    <a:lnTo>
                      <a:pt x="169" y="75"/>
                    </a:lnTo>
                    <a:lnTo>
                      <a:pt x="177" y="82"/>
                    </a:lnTo>
                    <a:lnTo>
                      <a:pt x="187" y="89"/>
                    </a:lnTo>
                    <a:lnTo>
                      <a:pt x="205" y="103"/>
                    </a:lnTo>
                    <a:lnTo>
                      <a:pt x="221" y="120"/>
                    </a:lnTo>
                    <a:lnTo>
                      <a:pt x="231" y="136"/>
                    </a:lnTo>
                    <a:lnTo>
                      <a:pt x="235" y="143"/>
                    </a:lnTo>
                    <a:lnTo>
                      <a:pt x="167" y="124"/>
                    </a:lnTo>
                    <a:lnTo>
                      <a:pt x="124" y="131"/>
                    </a:lnTo>
                    <a:lnTo>
                      <a:pt x="120" y="131"/>
                    </a:lnTo>
                    <a:lnTo>
                      <a:pt x="112" y="131"/>
                    </a:lnTo>
                    <a:lnTo>
                      <a:pt x="100" y="129"/>
                    </a:lnTo>
                    <a:lnTo>
                      <a:pt x="86" y="124"/>
                    </a:lnTo>
                    <a:lnTo>
                      <a:pt x="70" y="117"/>
                    </a:lnTo>
                    <a:lnTo>
                      <a:pt x="54" y="108"/>
                    </a:lnTo>
                    <a:lnTo>
                      <a:pt x="42" y="94"/>
                    </a:lnTo>
                    <a:lnTo>
                      <a:pt x="34" y="75"/>
                    </a:lnTo>
                    <a:lnTo>
                      <a:pt x="28" y="63"/>
                    </a:lnTo>
                    <a:lnTo>
                      <a:pt x="18" y="51"/>
                    </a:lnTo>
                    <a:lnTo>
                      <a:pt x="10" y="44"/>
                    </a:lnTo>
                    <a:lnTo>
                      <a:pt x="2" y="35"/>
                    </a:lnTo>
                    <a:lnTo>
                      <a:pt x="0" y="26"/>
                    </a:lnTo>
                    <a:lnTo>
                      <a:pt x="4" y="19"/>
                    </a:lnTo>
                    <a:lnTo>
                      <a:pt x="18" y="12"/>
                    </a:lnTo>
                    <a:lnTo>
                      <a:pt x="40" y="7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7" name=""/>
              <p:cNvSpPr/>
              <p:nvPr/>
            </p:nvSpPr>
            <p:spPr>
              <a:xfrm>
                <a:off x="7934400" y="5608440"/>
                <a:ext cx="185760" cy="247680"/>
              </a:xfrm>
              <a:custGeom>
                <a:avLst/>
                <a:gdLst/>
                <a:ahLst/>
                <a:rect l="l" t="t" r="r" b="b"/>
                <a:pathLst>
                  <a:path w="109" h="156">
                    <a:moveTo>
                      <a:pt x="30" y="83"/>
                    </a:moveTo>
                    <a:lnTo>
                      <a:pt x="38" y="78"/>
                    </a:lnTo>
                    <a:lnTo>
                      <a:pt x="49" y="71"/>
                    </a:lnTo>
                    <a:lnTo>
                      <a:pt x="61" y="59"/>
                    </a:lnTo>
                    <a:lnTo>
                      <a:pt x="71" y="45"/>
                    </a:lnTo>
                    <a:lnTo>
                      <a:pt x="83" y="33"/>
                    </a:lnTo>
                    <a:lnTo>
                      <a:pt x="93" y="19"/>
                    </a:lnTo>
                    <a:lnTo>
                      <a:pt x="101" y="10"/>
                    </a:lnTo>
                    <a:lnTo>
                      <a:pt x="105" y="3"/>
                    </a:lnTo>
                    <a:lnTo>
                      <a:pt x="109" y="0"/>
                    </a:lnTo>
                    <a:lnTo>
                      <a:pt x="109" y="5"/>
                    </a:lnTo>
                    <a:lnTo>
                      <a:pt x="109" y="19"/>
                    </a:lnTo>
                    <a:lnTo>
                      <a:pt x="107" y="40"/>
                    </a:lnTo>
                    <a:lnTo>
                      <a:pt x="103" y="62"/>
                    </a:lnTo>
                    <a:lnTo>
                      <a:pt x="93" y="78"/>
                    </a:lnTo>
                    <a:lnTo>
                      <a:pt x="81" y="90"/>
                    </a:lnTo>
                    <a:lnTo>
                      <a:pt x="69" y="97"/>
                    </a:lnTo>
                    <a:lnTo>
                      <a:pt x="63" y="104"/>
                    </a:lnTo>
                    <a:lnTo>
                      <a:pt x="59" y="118"/>
                    </a:lnTo>
                    <a:lnTo>
                      <a:pt x="59" y="134"/>
                    </a:lnTo>
                    <a:lnTo>
                      <a:pt x="59" y="146"/>
                    </a:lnTo>
                    <a:lnTo>
                      <a:pt x="51" y="153"/>
                    </a:lnTo>
                    <a:lnTo>
                      <a:pt x="34" y="156"/>
                    </a:lnTo>
                    <a:lnTo>
                      <a:pt x="14" y="151"/>
                    </a:lnTo>
                    <a:lnTo>
                      <a:pt x="2" y="139"/>
                    </a:lnTo>
                    <a:lnTo>
                      <a:pt x="0" y="123"/>
                    </a:lnTo>
                    <a:lnTo>
                      <a:pt x="4" y="104"/>
                    </a:lnTo>
                    <a:lnTo>
                      <a:pt x="14" y="90"/>
                    </a:lnTo>
                    <a:lnTo>
                      <a:pt x="30" y="83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8" name=""/>
              <p:cNvSpPr/>
              <p:nvPr/>
            </p:nvSpPr>
            <p:spPr>
              <a:xfrm>
                <a:off x="7999560" y="5392440"/>
                <a:ext cx="145800" cy="201600"/>
              </a:xfrm>
              <a:custGeom>
                <a:avLst/>
                <a:gdLst/>
                <a:ahLst/>
                <a:rect l="l" t="t" r="r" b="b"/>
                <a:pathLst>
                  <a:path w="86" h="127">
                    <a:moveTo>
                      <a:pt x="4" y="0"/>
                    </a:moveTo>
                    <a:lnTo>
                      <a:pt x="16" y="9"/>
                    </a:lnTo>
                    <a:lnTo>
                      <a:pt x="28" y="28"/>
                    </a:lnTo>
                    <a:lnTo>
                      <a:pt x="38" y="47"/>
                    </a:lnTo>
                    <a:lnTo>
                      <a:pt x="46" y="56"/>
                    </a:lnTo>
                    <a:lnTo>
                      <a:pt x="56" y="56"/>
                    </a:lnTo>
                    <a:lnTo>
                      <a:pt x="68" y="56"/>
                    </a:lnTo>
                    <a:lnTo>
                      <a:pt x="80" y="58"/>
                    </a:lnTo>
                    <a:lnTo>
                      <a:pt x="86" y="65"/>
                    </a:lnTo>
                    <a:lnTo>
                      <a:pt x="86" y="77"/>
                    </a:lnTo>
                    <a:lnTo>
                      <a:pt x="82" y="89"/>
                    </a:lnTo>
                    <a:lnTo>
                      <a:pt x="74" y="103"/>
                    </a:lnTo>
                    <a:lnTo>
                      <a:pt x="66" y="115"/>
                    </a:lnTo>
                    <a:lnTo>
                      <a:pt x="58" y="122"/>
                    </a:lnTo>
                    <a:lnTo>
                      <a:pt x="50" y="127"/>
                    </a:lnTo>
                    <a:lnTo>
                      <a:pt x="40" y="124"/>
                    </a:lnTo>
                    <a:lnTo>
                      <a:pt x="32" y="115"/>
                    </a:lnTo>
                    <a:lnTo>
                      <a:pt x="26" y="101"/>
                    </a:lnTo>
                    <a:lnTo>
                      <a:pt x="22" y="87"/>
                    </a:lnTo>
                    <a:lnTo>
                      <a:pt x="20" y="73"/>
                    </a:lnTo>
                    <a:lnTo>
                      <a:pt x="20" y="63"/>
                    </a:lnTo>
                    <a:lnTo>
                      <a:pt x="18" y="51"/>
                    </a:lnTo>
                    <a:lnTo>
                      <a:pt x="12" y="37"/>
                    </a:lnTo>
                    <a:lnTo>
                      <a:pt x="4" y="28"/>
                    </a:lnTo>
                    <a:lnTo>
                      <a:pt x="0" y="23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9" name=""/>
              <p:cNvSpPr/>
              <p:nvPr/>
            </p:nvSpPr>
            <p:spPr>
              <a:xfrm>
                <a:off x="2197080" y="4012920"/>
                <a:ext cx="262080" cy="141480"/>
              </a:xfrm>
              <a:custGeom>
                <a:avLst/>
                <a:gdLst/>
                <a:ahLst/>
                <a:rect l="l" t="t" r="r" b="b"/>
                <a:pathLst>
                  <a:path w="153" h="89">
                    <a:moveTo>
                      <a:pt x="0" y="9"/>
                    </a:moveTo>
                    <a:lnTo>
                      <a:pt x="6" y="0"/>
                    </a:lnTo>
                    <a:lnTo>
                      <a:pt x="16" y="0"/>
                    </a:lnTo>
                    <a:lnTo>
                      <a:pt x="32" y="4"/>
                    </a:lnTo>
                    <a:lnTo>
                      <a:pt x="48" y="14"/>
                    </a:lnTo>
                    <a:lnTo>
                      <a:pt x="66" y="23"/>
                    </a:lnTo>
                    <a:lnTo>
                      <a:pt x="84" y="35"/>
                    </a:lnTo>
                    <a:lnTo>
                      <a:pt x="100" y="47"/>
                    </a:lnTo>
                    <a:lnTo>
                      <a:pt x="112" y="54"/>
                    </a:lnTo>
                    <a:lnTo>
                      <a:pt x="132" y="63"/>
                    </a:lnTo>
                    <a:lnTo>
                      <a:pt x="149" y="75"/>
                    </a:lnTo>
                    <a:lnTo>
                      <a:pt x="153" y="84"/>
                    </a:lnTo>
                    <a:lnTo>
                      <a:pt x="143" y="89"/>
                    </a:lnTo>
                    <a:lnTo>
                      <a:pt x="132" y="89"/>
                    </a:lnTo>
                    <a:lnTo>
                      <a:pt x="120" y="87"/>
                    </a:lnTo>
                    <a:lnTo>
                      <a:pt x="110" y="84"/>
                    </a:lnTo>
                    <a:lnTo>
                      <a:pt x="98" y="82"/>
                    </a:lnTo>
                    <a:lnTo>
                      <a:pt x="88" y="82"/>
                    </a:lnTo>
                    <a:lnTo>
                      <a:pt x="80" y="80"/>
                    </a:lnTo>
                    <a:lnTo>
                      <a:pt x="76" y="77"/>
                    </a:lnTo>
                    <a:lnTo>
                      <a:pt x="74" y="77"/>
                    </a:lnTo>
                    <a:lnTo>
                      <a:pt x="70" y="75"/>
                    </a:lnTo>
                    <a:lnTo>
                      <a:pt x="62" y="70"/>
                    </a:lnTo>
                    <a:lnTo>
                      <a:pt x="50" y="63"/>
                    </a:lnTo>
                    <a:lnTo>
                      <a:pt x="36" y="54"/>
                    </a:lnTo>
                    <a:lnTo>
                      <a:pt x="22" y="42"/>
                    </a:lnTo>
                    <a:lnTo>
                      <a:pt x="10" y="30"/>
                    </a:lnTo>
                    <a:lnTo>
                      <a:pt x="2" y="18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0" name=""/>
              <p:cNvSpPr/>
              <p:nvPr/>
            </p:nvSpPr>
            <p:spPr>
              <a:xfrm>
                <a:off x="5238720" y="4844880"/>
                <a:ext cx="185760" cy="412560"/>
              </a:xfrm>
              <a:custGeom>
                <a:avLst/>
                <a:gdLst/>
                <a:ahLst/>
                <a:rect l="l" t="t" r="r" b="b"/>
                <a:pathLst>
                  <a:path w="109" h="260">
                    <a:moveTo>
                      <a:pt x="73" y="4"/>
                    </a:moveTo>
                    <a:lnTo>
                      <a:pt x="93" y="0"/>
                    </a:lnTo>
                    <a:lnTo>
                      <a:pt x="103" y="4"/>
                    </a:lnTo>
                    <a:lnTo>
                      <a:pt x="109" y="18"/>
                    </a:lnTo>
                    <a:lnTo>
                      <a:pt x="109" y="37"/>
                    </a:lnTo>
                    <a:lnTo>
                      <a:pt x="107" y="58"/>
                    </a:lnTo>
                    <a:lnTo>
                      <a:pt x="103" y="82"/>
                    </a:lnTo>
                    <a:lnTo>
                      <a:pt x="99" y="103"/>
                    </a:lnTo>
                    <a:lnTo>
                      <a:pt x="97" y="122"/>
                    </a:lnTo>
                    <a:lnTo>
                      <a:pt x="97" y="157"/>
                    </a:lnTo>
                    <a:lnTo>
                      <a:pt x="95" y="192"/>
                    </a:lnTo>
                    <a:lnTo>
                      <a:pt x="91" y="223"/>
                    </a:lnTo>
                    <a:lnTo>
                      <a:pt x="87" y="242"/>
                    </a:lnTo>
                    <a:lnTo>
                      <a:pt x="83" y="246"/>
                    </a:lnTo>
                    <a:lnTo>
                      <a:pt x="77" y="251"/>
                    </a:lnTo>
                    <a:lnTo>
                      <a:pt x="67" y="256"/>
                    </a:lnTo>
                    <a:lnTo>
                      <a:pt x="57" y="260"/>
                    </a:lnTo>
                    <a:lnTo>
                      <a:pt x="45" y="260"/>
                    </a:lnTo>
                    <a:lnTo>
                      <a:pt x="35" y="258"/>
                    </a:lnTo>
                    <a:lnTo>
                      <a:pt x="27" y="249"/>
                    </a:lnTo>
                    <a:lnTo>
                      <a:pt x="19" y="237"/>
                    </a:lnTo>
                    <a:lnTo>
                      <a:pt x="8" y="204"/>
                    </a:lnTo>
                    <a:lnTo>
                      <a:pt x="2" y="176"/>
                    </a:lnTo>
                    <a:lnTo>
                      <a:pt x="0" y="152"/>
                    </a:lnTo>
                    <a:lnTo>
                      <a:pt x="2" y="136"/>
                    </a:lnTo>
                    <a:lnTo>
                      <a:pt x="8" y="119"/>
                    </a:lnTo>
                    <a:lnTo>
                      <a:pt x="19" y="101"/>
                    </a:lnTo>
                    <a:lnTo>
                      <a:pt x="33" y="87"/>
                    </a:lnTo>
                    <a:lnTo>
                      <a:pt x="45" y="82"/>
                    </a:lnTo>
                    <a:lnTo>
                      <a:pt x="53" y="70"/>
                    </a:lnTo>
                    <a:lnTo>
                      <a:pt x="59" y="44"/>
                    </a:lnTo>
                    <a:lnTo>
                      <a:pt x="65" y="18"/>
                    </a:lnTo>
                    <a:lnTo>
                      <a:pt x="73" y="4"/>
                    </a:lnTo>
                    <a:close/>
                  </a:path>
                </a:pathLst>
              </a:custGeom>
              <a:solidFill>
                <a:srgbClr val="008000"/>
              </a:solidFill>
              <a:ln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51" name=""/>
            <p:cNvSpPr/>
            <p:nvPr/>
          </p:nvSpPr>
          <p:spPr>
            <a:xfrm>
              <a:off x="4281480" y="3103560"/>
              <a:ext cx="3273480" cy="0"/>
            </a:xfrm>
            <a:prstGeom prst="line">
              <a:avLst/>
            </a:prstGeom>
            <a:ln w="38160">
              <a:solidFill>
                <a:srgbClr val="008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" name=""/>
            <p:cNvSpPr/>
            <p:nvPr/>
          </p:nvSpPr>
          <p:spPr>
            <a:xfrm>
              <a:off x="6338880" y="4551480"/>
              <a:ext cx="533520" cy="365040"/>
            </a:xfrm>
            <a:custGeom>
              <a:avLst/>
              <a:gdLst/>
              <a:ahLst/>
              <a:rect l="l" t="t" r="r" b="b"/>
              <a:pathLst>
                <a:path w="167" h="185">
                  <a:moveTo>
                    <a:pt x="0" y="4"/>
                  </a:moveTo>
                  <a:lnTo>
                    <a:pt x="2" y="16"/>
                  </a:lnTo>
                  <a:lnTo>
                    <a:pt x="18" y="26"/>
                  </a:lnTo>
                  <a:lnTo>
                    <a:pt x="36" y="37"/>
                  </a:lnTo>
                  <a:lnTo>
                    <a:pt x="49" y="54"/>
                  </a:lnTo>
                  <a:lnTo>
                    <a:pt x="57" y="68"/>
                  </a:lnTo>
                  <a:lnTo>
                    <a:pt x="63" y="80"/>
                  </a:lnTo>
                  <a:lnTo>
                    <a:pt x="69" y="91"/>
                  </a:lnTo>
                  <a:lnTo>
                    <a:pt x="75" y="105"/>
                  </a:lnTo>
                  <a:lnTo>
                    <a:pt x="83" y="122"/>
                  </a:lnTo>
                  <a:lnTo>
                    <a:pt x="95" y="141"/>
                  </a:lnTo>
                  <a:lnTo>
                    <a:pt x="107" y="159"/>
                  </a:lnTo>
                  <a:lnTo>
                    <a:pt x="121" y="181"/>
                  </a:lnTo>
                  <a:lnTo>
                    <a:pt x="131" y="185"/>
                  </a:lnTo>
                  <a:lnTo>
                    <a:pt x="143" y="185"/>
                  </a:lnTo>
                  <a:lnTo>
                    <a:pt x="155" y="183"/>
                  </a:lnTo>
                  <a:lnTo>
                    <a:pt x="165" y="176"/>
                  </a:lnTo>
                  <a:lnTo>
                    <a:pt x="167" y="164"/>
                  </a:lnTo>
                  <a:lnTo>
                    <a:pt x="163" y="150"/>
                  </a:lnTo>
                  <a:lnTo>
                    <a:pt x="155" y="134"/>
                  </a:lnTo>
                  <a:lnTo>
                    <a:pt x="143" y="122"/>
                  </a:lnTo>
                  <a:lnTo>
                    <a:pt x="133" y="112"/>
                  </a:lnTo>
                  <a:lnTo>
                    <a:pt x="123" y="103"/>
                  </a:lnTo>
                  <a:lnTo>
                    <a:pt x="111" y="94"/>
                  </a:lnTo>
                  <a:lnTo>
                    <a:pt x="101" y="84"/>
                  </a:lnTo>
                  <a:lnTo>
                    <a:pt x="93" y="75"/>
                  </a:lnTo>
                  <a:lnTo>
                    <a:pt x="85" y="65"/>
                  </a:lnTo>
                  <a:lnTo>
                    <a:pt x="79" y="56"/>
                  </a:lnTo>
                  <a:lnTo>
                    <a:pt x="73" y="47"/>
                  </a:lnTo>
                  <a:lnTo>
                    <a:pt x="67" y="35"/>
                  </a:lnTo>
                  <a:lnTo>
                    <a:pt x="59" y="26"/>
                  </a:lnTo>
                  <a:lnTo>
                    <a:pt x="51" y="18"/>
                  </a:lnTo>
                  <a:lnTo>
                    <a:pt x="41" y="16"/>
                  </a:lnTo>
                  <a:lnTo>
                    <a:pt x="30" y="11"/>
                  </a:lnTo>
                  <a:lnTo>
                    <a:pt x="18" y="4"/>
                  </a:lnTo>
                  <a:lnTo>
                    <a:pt x="8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53" name=""/>
          <p:cNvSpPr/>
          <p:nvPr/>
        </p:nvSpPr>
        <p:spPr>
          <a:xfrm>
            <a:off x="228600" y="0"/>
            <a:ext cx="86868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0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EGM Thermal Coal Flows: 2001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4191120" y="5029200"/>
            <a:ext cx="1371600" cy="4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4.5 Mt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6629400" y="5105520"/>
            <a:ext cx="1371600" cy="4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3.6 Mt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5943600" y="4343400"/>
            <a:ext cx="1371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2.5  Mt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1600200" y="4191120"/>
            <a:ext cx="1828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8.0 Mt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4648320" y="2819520"/>
            <a:ext cx="1371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1.25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380880" y="990720"/>
            <a:ext cx="2971800" cy="2717280"/>
          </a:xfrm>
          <a:prstGeom prst="rect">
            <a:avLst/>
          </a:prstGeom>
          <a:solidFill>
            <a:srgbClr val="000062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Delivered Totals: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UK:  </a:t>
            </a: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10.30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NWE: </a:t>
            </a: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7.50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Asia:</a:t>
            </a: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5.00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US:</a:t>
            </a: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0.50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TOTAL:  </a:t>
            </a:r>
            <a:r>
              <a:rPr b="1" lang="en-GB" sz="20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23.30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6324480" y="3200400"/>
            <a:ext cx="1371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2.4  Mt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4876920" y="2286000"/>
            <a:ext cx="1371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1.05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2001-06-14T05:12:56Z</dcterms:created>
  <dc:creator>tcochran</dc:creator>
  <dc:description/>
  <dc:language>en-US</dc:language>
  <cp:lastModifiedBy>tcochran</cp:lastModifiedBy>
  <dcterms:modified xsi:type="dcterms:W3CDTF">2001-07-17T12:05:31Z</dcterms:modified>
  <cp:revision>24</cp:revision>
  <dc:subject/>
  <dc:title>Seaborne Coal Trade Flows  Are Growing</dc:title>
</cp:coreProperties>
</file>