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770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F5BAC4-456A-4484-A3F7-8735BF4FE22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1EFD895-FC27-4673-A190-783FA38164E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905120" y="1600200"/>
            <a:ext cx="990360" cy="533520"/>
          </a:xfrm>
          <a:prstGeom prst="rect">
            <a:avLst/>
          </a:prstGeom>
          <a:solidFill>
            <a:srgbClr val="dddddd"/>
          </a:solidFill>
          <a:ln w="936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448080" y="1600200"/>
            <a:ext cx="990720" cy="533520"/>
          </a:xfrm>
          <a:prstGeom prst="rect">
            <a:avLst/>
          </a:prstGeom>
          <a:solidFill>
            <a:srgbClr val="dddddd"/>
          </a:solidFill>
          <a:ln w="936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381640" y="1600200"/>
            <a:ext cx="990720" cy="533520"/>
          </a:xfrm>
          <a:prstGeom prst="rect">
            <a:avLst/>
          </a:prstGeom>
          <a:solidFill>
            <a:srgbClr val="dddddd"/>
          </a:solidFill>
          <a:ln w="936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705720" y="1600200"/>
            <a:ext cx="990360" cy="533520"/>
          </a:xfrm>
          <a:prstGeom prst="rect">
            <a:avLst/>
          </a:prstGeom>
          <a:solidFill>
            <a:srgbClr val="dddddd"/>
          </a:solidFill>
          <a:ln w="936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153280" y="1600200"/>
            <a:ext cx="990720" cy="533520"/>
          </a:xfrm>
          <a:prstGeom prst="rect">
            <a:avLst/>
          </a:prstGeom>
          <a:solidFill>
            <a:srgbClr val="dddddd"/>
          </a:solidFill>
          <a:ln w="936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04920" y="1600200"/>
            <a:ext cx="990360" cy="533520"/>
          </a:xfrm>
          <a:prstGeom prst="rect">
            <a:avLst/>
          </a:prstGeom>
          <a:solidFill>
            <a:srgbClr val="dddddd"/>
          </a:solidFill>
          <a:ln w="936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295280" y="609480"/>
            <a:ext cx="754380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 flipH="1" rot="10800000">
            <a:off x="237960" y="380520"/>
            <a:ext cx="1033560" cy="457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1678320" y="-76320"/>
            <a:ext cx="5793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Service Management III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762200" y="2381400"/>
            <a:ext cx="921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62000" y="2936880"/>
            <a:ext cx="160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202360" y="2287440"/>
            <a:ext cx="1616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575400" y="1739880"/>
            <a:ext cx="795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202360" y="1744560"/>
            <a:ext cx="1616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52280" y="1736640"/>
            <a:ext cx="1605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300480" y="1735200"/>
            <a:ext cx="158760" cy="14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211720" y="1122480"/>
            <a:ext cx="4017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300480" y="2400480"/>
            <a:ext cx="158760" cy="14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292560" y="2890800"/>
            <a:ext cx="187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765440" y="1739880"/>
            <a:ext cx="0" cy="6541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765440" y="1739880"/>
            <a:ext cx="79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216400" y="2639880"/>
            <a:ext cx="1605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321000" y="3759120"/>
            <a:ext cx="160560" cy="1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216400" y="3041640"/>
            <a:ext cx="160560" cy="14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216400" y="3448080"/>
            <a:ext cx="160560" cy="14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653000" y="1217520"/>
            <a:ext cx="0" cy="233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33320" y="1459080"/>
            <a:ext cx="0" cy="1983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346480" y="1474920"/>
            <a:ext cx="0" cy="147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855960" y="1474920"/>
            <a:ext cx="0" cy="147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773680" y="1474920"/>
            <a:ext cx="1800" cy="147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154400" y="831960"/>
            <a:ext cx="1125720" cy="514080"/>
          </a:xfrm>
          <a:prstGeom prst="rect">
            <a:avLst/>
          </a:prstGeom>
          <a:solidFill>
            <a:srgbClr val="dddddd"/>
          </a:solidFill>
          <a:ln w="936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154400" y="831960"/>
            <a:ext cx="1125720" cy="514080"/>
          </a:xfrm>
          <a:prstGeom prst="rect">
            <a:avLst/>
          </a:prstGeom>
          <a:noFill/>
          <a:ln w="64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081320" y="762120"/>
            <a:ext cx="1121040" cy="51408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Hurt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Mgmt.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Sector II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848360" y="838080"/>
            <a:ext cx="92160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08/14/01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379680" y="1523880"/>
            <a:ext cx="957240" cy="53028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Sutter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Philadelphia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294160" y="1523880"/>
            <a:ext cx="963720" cy="53352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Riley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294160" y="2417760"/>
            <a:ext cx="735120" cy="44136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Tamara Taylor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400560" y="3583080"/>
            <a:ext cx="738000" cy="36504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Bryan Gee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294160" y="2906640"/>
            <a:ext cx="735120" cy="31608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Aaron Klemm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382920" y="2182680"/>
            <a:ext cx="747720" cy="44316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Lindsay O’Neil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395520" y="2708280"/>
            <a:ext cx="747720" cy="36972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Brown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294160" y="3282840"/>
            <a:ext cx="735120" cy="31752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Kyle Larson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23960" y="1465200"/>
            <a:ext cx="78548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210280" y="1752480"/>
            <a:ext cx="0" cy="4800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301920" y="1730520"/>
            <a:ext cx="0" cy="2543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62000" y="2394000"/>
            <a:ext cx="160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62000" y="1728720"/>
            <a:ext cx="0" cy="2691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62000" y="3414600"/>
            <a:ext cx="160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62000" y="3903840"/>
            <a:ext cx="160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313080" y="3324240"/>
            <a:ext cx="160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390840" y="3130560"/>
            <a:ext cx="735120" cy="36504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Kristin Griffin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62000" y="4402080"/>
            <a:ext cx="160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533920" y="947880"/>
            <a:ext cx="974880" cy="43632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Deborah Miller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Admin. Coordinator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97000" y="2190600"/>
            <a:ext cx="720720" cy="43524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Teri Tyeptanar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97000" y="2738520"/>
            <a:ext cx="720720" cy="36504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 Nowacyk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82600" y="3711600"/>
            <a:ext cx="720720" cy="36360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Kilmas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82600" y="3240000"/>
            <a:ext cx="720720" cy="36360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Clifford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82600" y="4202280"/>
            <a:ext cx="720720" cy="36324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Harada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575400" y="2363760"/>
            <a:ext cx="162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589800" y="2851200"/>
            <a:ext cx="160200" cy="14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575400" y="3279600"/>
            <a:ext cx="162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575400" y="1743120"/>
            <a:ext cx="0" cy="20527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654960" y="2187720"/>
            <a:ext cx="723600" cy="37116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Michelle Foust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654960" y="2655720"/>
            <a:ext cx="723600" cy="37008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Karen Harrison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669000" y="3122640"/>
            <a:ext cx="722520" cy="36972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Debra Blake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654960" y="3584520"/>
            <a:ext cx="723600" cy="37008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Nikita Harris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575400" y="3774960"/>
            <a:ext cx="795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8020080" y="2363760"/>
            <a:ext cx="160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8020080" y="2808360"/>
            <a:ext cx="160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020080" y="1728720"/>
            <a:ext cx="0" cy="15843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8020080" y="1730520"/>
            <a:ext cx="79200" cy="14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8099280" y="2187720"/>
            <a:ext cx="722520" cy="37116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Nan Whatley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8112240" y="2651040"/>
            <a:ext cx="722160" cy="37008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Salley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8099280" y="3112920"/>
            <a:ext cx="722520" cy="37008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Rachel McPhaul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8020080" y="3306600"/>
            <a:ext cx="79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7137360" y="1465200"/>
            <a:ext cx="0" cy="147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8578800" y="1463760"/>
            <a:ext cx="0" cy="147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211720" y="3848040"/>
            <a:ext cx="162000" cy="1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289480" y="3683160"/>
            <a:ext cx="736560" cy="31572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Yambrach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294160" y="2179800"/>
            <a:ext cx="951120" cy="169560"/>
          </a:xfrm>
          <a:prstGeom prst="rect">
            <a:avLst/>
          </a:prstGeom>
          <a:gradFill rotWithShape="0">
            <a:gsLst>
              <a:gs pos="0">
                <a:srgbClr val="b2b2b2"/>
              </a:gs>
              <a:gs pos="50000">
                <a:srgbClr val="ffffff"/>
              </a:gs>
              <a:gs pos="100000">
                <a:srgbClr val="b2b2b2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6a6a6a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COSTA MESA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211720" y="4184640"/>
            <a:ext cx="162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226120" y="4552920"/>
            <a:ext cx="160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226120" y="4952880"/>
            <a:ext cx="160200" cy="1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226120" y="5361120"/>
            <a:ext cx="160200" cy="14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303880" y="4329000"/>
            <a:ext cx="735120" cy="44316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Michele Curtis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303880" y="4818240"/>
            <a:ext cx="735120" cy="31572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Shawn Grant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303880" y="5195880"/>
            <a:ext cx="735120" cy="31608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James Kuegle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222880" y="5713560"/>
            <a:ext cx="160200" cy="14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222880" y="6132600"/>
            <a:ext cx="160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299200" y="5578560"/>
            <a:ext cx="738000" cy="31752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Lechner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299200" y="5965920"/>
            <a:ext cx="738000" cy="31752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Deborah O’Jones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303880" y="4076640"/>
            <a:ext cx="950760" cy="168480"/>
          </a:xfrm>
          <a:prstGeom prst="rect">
            <a:avLst/>
          </a:prstGeom>
          <a:gradFill rotWithShape="0">
            <a:gsLst>
              <a:gs pos="0">
                <a:srgbClr val="b2b2b2"/>
              </a:gs>
              <a:gs pos="50000">
                <a:srgbClr val="ffffff"/>
              </a:gs>
              <a:gs pos="100000">
                <a:srgbClr val="b2b2b2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6a6a6a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RAMON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211720" y="6540480"/>
            <a:ext cx="162000" cy="14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307120" y="6348240"/>
            <a:ext cx="734760" cy="31608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Geoffrey Pollard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844640" y="2208240"/>
            <a:ext cx="723960" cy="36972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 Wheeler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382920" y="4057560"/>
            <a:ext cx="747720" cy="37008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Fred Dirla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3300480" y="4267080"/>
            <a:ext cx="79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8093160" y="1527120"/>
            <a:ext cx="957240" cy="53028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Scott Massey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648480" y="1527120"/>
            <a:ext cx="957240" cy="53028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Evans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828800" y="1523880"/>
            <a:ext cx="957240" cy="53028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Nanof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Boston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28600" y="1523880"/>
            <a:ext cx="957240" cy="530280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  <a:effectLst>
            <a:outerShdw dist="17819" dir="2700000" blurRad="0" rotWithShape="0">
              <a:srgbClr val="8983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Eric Pitcher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" name=""/>
          <p:cNvGrpSpPr/>
          <p:nvPr/>
        </p:nvGrpSpPr>
        <p:grpSpPr>
          <a:xfrm>
            <a:off x="8451720" y="6173640"/>
            <a:ext cx="685440" cy="684000"/>
            <a:chOff x="8451720" y="6173640"/>
            <a:chExt cx="685440" cy="684000"/>
          </a:xfrm>
        </p:grpSpPr>
        <p:sp>
          <p:nvSpPr>
            <p:cNvPr id="107" name=""/>
            <p:cNvSpPr/>
            <p:nvPr/>
          </p:nvSpPr>
          <p:spPr>
            <a:xfrm>
              <a:off x="8736840" y="6423120"/>
              <a:ext cx="400320" cy="434520"/>
            </a:xfrm>
            <a:custGeom>
              <a:avLst/>
              <a:gdLst/>
              <a:ahLst/>
              <a:rect l="l" t="t" r="r" b="b"/>
              <a:pathLst>
                <a:path w="281" h="305">
                  <a:moveTo>
                    <a:pt x="90" y="129"/>
                  </a:moveTo>
                  <a:lnTo>
                    <a:pt x="215" y="0"/>
                  </a:lnTo>
                  <a:lnTo>
                    <a:pt x="280" y="63"/>
                  </a:lnTo>
                  <a:lnTo>
                    <a:pt x="41" y="304"/>
                  </a:lnTo>
                  <a:lnTo>
                    <a:pt x="26" y="289"/>
                  </a:lnTo>
                  <a:lnTo>
                    <a:pt x="44" y="243"/>
                  </a:lnTo>
                  <a:lnTo>
                    <a:pt x="14" y="277"/>
                  </a:lnTo>
                  <a:lnTo>
                    <a:pt x="0" y="263"/>
                  </a:lnTo>
                  <a:lnTo>
                    <a:pt x="62" y="199"/>
                  </a:lnTo>
                  <a:lnTo>
                    <a:pt x="78" y="215"/>
                  </a:lnTo>
                  <a:lnTo>
                    <a:pt x="58" y="255"/>
                  </a:lnTo>
                  <a:lnTo>
                    <a:pt x="252" y="63"/>
                  </a:lnTo>
                  <a:lnTo>
                    <a:pt x="218" y="29"/>
                  </a:lnTo>
                  <a:lnTo>
                    <a:pt x="104" y="143"/>
                  </a:lnTo>
                  <a:lnTo>
                    <a:pt x="90" y="129"/>
                  </a:lnTo>
                </a:path>
              </a:pathLst>
            </a:custGeom>
            <a:solidFill>
              <a:srgbClr val="33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8520120" y="6496920"/>
              <a:ext cx="149400" cy="145440"/>
            </a:xfrm>
            <a:custGeom>
              <a:avLst/>
              <a:gdLst/>
              <a:ahLst/>
              <a:rect l="l" t="t" r="r" b="b"/>
              <a:pathLst>
                <a:path w="105" h="102">
                  <a:moveTo>
                    <a:pt x="104" y="39"/>
                  </a:moveTo>
                  <a:lnTo>
                    <a:pt x="42" y="101"/>
                  </a:lnTo>
                  <a:lnTo>
                    <a:pt x="29" y="88"/>
                  </a:lnTo>
                  <a:lnTo>
                    <a:pt x="47" y="44"/>
                  </a:lnTo>
                  <a:lnTo>
                    <a:pt x="14" y="77"/>
                  </a:lnTo>
                  <a:lnTo>
                    <a:pt x="0" y="63"/>
                  </a:lnTo>
                  <a:lnTo>
                    <a:pt x="65" y="0"/>
                  </a:lnTo>
                  <a:lnTo>
                    <a:pt x="79" y="14"/>
                  </a:lnTo>
                  <a:lnTo>
                    <a:pt x="60" y="59"/>
                  </a:lnTo>
                  <a:lnTo>
                    <a:pt x="90" y="25"/>
                  </a:lnTo>
                  <a:lnTo>
                    <a:pt x="104" y="39"/>
                  </a:lnTo>
                </a:path>
              </a:pathLst>
            </a:custGeom>
            <a:solidFill>
              <a:srgbClr val="33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8597160" y="6569640"/>
              <a:ext cx="132480" cy="149400"/>
            </a:xfrm>
            <a:custGeom>
              <a:avLst/>
              <a:gdLst/>
              <a:ahLst/>
              <a:rect l="l" t="t" r="r" b="b"/>
              <a:pathLst>
                <a:path w="93" h="105">
                  <a:moveTo>
                    <a:pt x="0" y="62"/>
                  </a:moveTo>
                  <a:lnTo>
                    <a:pt x="62" y="0"/>
                  </a:lnTo>
                  <a:lnTo>
                    <a:pt x="84" y="22"/>
                  </a:lnTo>
                  <a:lnTo>
                    <a:pt x="89" y="29"/>
                  </a:lnTo>
                  <a:lnTo>
                    <a:pt x="91" y="35"/>
                  </a:lnTo>
                  <a:lnTo>
                    <a:pt x="92" y="38"/>
                  </a:lnTo>
                  <a:lnTo>
                    <a:pt x="92" y="40"/>
                  </a:lnTo>
                  <a:lnTo>
                    <a:pt x="90" y="46"/>
                  </a:lnTo>
                  <a:lnTo>
                    <a:pt x="89" y="51"/>
                  </a:lnTo>
                  <a:lnTo>
                    <a:pt x="87" y="53"/>
                  </a:lnTo>
                  <a:lnTo>
                    <a:pt x="84" y="56"/>
                  </a:lnTo>
                  <a:lnTo>
                    <a:pt x="80" y="60"/>
                  </a:lnTo>
                  <a:lnTo>
                    <a:pt x="76" y="62"/>
                  </a:lnTo>
                  <a:lnTo>
                    <a:pt x="73" y="63"/>
                  </a:lnTo>
                  <a:lnTo>
                    <a:pt x="71" y="63"/>
                  </a:lnTo>
                  <a:lnTo>
                    <a:pt x="67" y="63"/>
                  </a:lnTo>
                  <a:lnTo>
                    <a:pt x="64" y="62"/>
                  </a:lnTo>
                  <a:lnTo>
                    <a:pt x="65" y="65"/>
                  </a:lnTo>
                  <a:lnTo>
                    <a:pt x="64" y="70"/>
                  </a:lnTo>
                  <a:lnTo>
                    <a:pt x="63" y="73"/>
                  </a:lnTo>
                  <a:lnTo>
                    <a:pt x="59" y="77"/>
                  </a:lnTo>
                  <a:lnTo>
                    <a:pt x="47" y="91"/>
                  </a:lnTo>
                  <a:lnTo>
                    <a:pt x="43" y="97"/>
                  </a:lnTo>
                  <a:lnTo>
                    <a:pt x="43" y="101"/>
                  </a:lnTo>
                  <a:lnTo>
                    <a:pt x="42" y="104"/>
                  </a:lnTo>
                  <a:lnTo>
                    <a:pt x="39" y="101"/>
                  </a:lnTo>
                  <a:lnTo>
                    <a:pt x="26" y="90"/>
                  </a:lnTo>
                  <a:lnTo>
                    <a:pt x="25" y="87"/>
                  </a:lnTo>
                  <a:lnTo>
                    <a:pt x="26" y="86"/>
                  </a:lnTo>
                  <a:lnTo>
                    <a:pt x="27" y="85"/>
                  </a:lnTo>
                  <a:lnTo>
                    <a:pt x="33" y="77"/>
                  </a:lnTo>
                  <a:lnTo>
                    <a:pt x="43" y="69"/>
                  </a:lnTo>
                  <a:lnTo>
                    <a:pt x="44" y="66"/>
                  </a:lnTo>
                  <a:lnTo>
                    <a:pt x="45" y="63"/>
                  </a:lnTo>
                  <a:lnTo>
                    <a:pt x="46" y="60"/>
                  </a:lnTo>
                  <a:lnTo>
                    <a:pt x="46" y="56"/>
                  </a:lnTo>
                  <a:lnTo>
                    <a:pt x="44" y="54"/>
                  </a:lnTo>
                  <a:lnTo>
                    <a:pt x="43" y="53"/>
                  </a:lnTo>
                  <a:lnTo>
                    <a:pt x="40" y="50"/>
                  </a:lnTo>
                  <a:lnTo>
                    <a:pt x="49" y="39"/>
                  </a:lnTo>
                  <a:lnTo>
                    <a:pt x="55" y="43"/>
                  </a:lnTo>
                  <a:lnTo>
                    <a:pt x="58" y="46"/>
                  </a:lnTo>
                  <a:lnTo>
                    <a:pt x="64" y="46"/>
                  </a:lnTo>
                  <a:lnTo>
                    <a:pt x="67" y="43"/>
                  </a:lnTo>
                  <a:lnTo>
                    <a:pt x="70" y="42"/>
                  </a:lnTo>
                  <a:lnTo>
                    <a:pt x="71" y="39"/>
                  </a:lnTo>
                  <a:lnTo>
                    <a:pt x="72" y="38"/>
                  </a:lnTo>
                  <a:lnTo>
                    <a:pt x="72" y="36"/>
                  </a:lnTo>
                  <a:lnTo>
                    <a:pt x="72" y="32"/>
                  </a:lnTo>
                  <a:lnTo>
                    <a:pt x="71" y="29"/>
                  </a:lnTo>
                  <a:lnTo>
                    <a:pt x="65" y="25"/>
                  </a:lnTo>
                  <a:lnTo>
                    <a:pt x="13" y="75"/>
                  </a:lnTo>
                  <a:lnTo>
                    <a:pt x="0" y="62"/>
                  </a:lnTo>
                </a:path>
              </a:pathLst>
            </a:custGeom>
            <a:solidFill>
              <a:srgbClr val="33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8742600" y="6303600"/>
              <a:ext cx="270360" cy="340560"/>
            </a:xfrm>
            <a:custGeom>
              <a:avLst/>
              <a:gdLst/>
              <a:ahLst/>
              <a:rect l="l" t="t" r="r" b="b"/>
              <a:pathLst>
                <a:path w="190" h="239">
                  <a:moveTo>
                    <a:pt x="0" y="129"/>
                  </a:moveTo>
                  <a:lnTo>
                    <a:pt x="127" y="0"/>
                  </a:lnTo>
                  <a:lnTo>
                    <a:pt x="189" y="62"/>
                  </a:lnTo>
                  <a:lnTo>
                    <a:pt x="63" y="188"/>
                  </a:lnTo>
                  <a:lnTo>
                    <a:pt x="99" y="224"/>
                  </a:lnTo>
                  <a:lnTo>
                    <a:pt x="87" y="238"/>
                  </a:lnTo>
                  <a:lnTo>
                    <a:pt x="37" y="186"/>
                  </a:lnTo>
                  <a:lnTo>
                    <a:pt x="161" y="62"/>
                  </a:lnTo>
                  <a:lnTo>
                    <a:pt x="126" y="29"/>
                  </a:lnTo>
                  <a:lnTo>
                    <a:pt x="13" y="142"/>
                  </a:lnTo>
                  <a:lnTo>
                    <a:pt x="0" y="129"/>
                  </a:lnTo>
                </a:path>
              </a:pathLst>
            </a:custGeom>
            <a:solidFill>
              <a:srgbClr val="3399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8538480" y="6173640"/>
              <a:ext cx="350640" cy="344880"/>
            </a:xfrm>
            <a:custGeom>
              <a:avLst/>
              <a:gdLst/>
              <a:ahLst/>
              <a:rect l="l" t="t" r="r" b="b"/>
              <a:pathLst>
                <a:path w="246" h="242">
                  <a:moveTo>
                    <a:pt x="0" y="181"/>
                  </a:moveTo>
                  <a:lnTo>
                    <a:pt x="181" y="0"/>
                  </a:lnTo>
                  <a:lnTo>
                    <a:pt x="245" y="66"/>
                  </a:lnTo>
                  <a:lnTo>
                    <a:pt x="119" y="192"/>
                  </a:lnTo>
                  <a:lnTo>
                    <a:pt x="155" y="228"/>
                  </a:lnTo>
                  <a:lnTo>
                    <a:pt x="144" y="241"/>
                  </a:lnTo>
                  <a:lnTo>
                    <a:pt x="90" y="189"/>
                  </a:lnTo>
                  <a:lnTo>
                    <a:pt x="216" y="65"/>
                  </a:lnTo>
                  <a:lnTo>
                    <a:pt x="180" y="29"/>
                  </a:lnTo>
                  <a:lnTo>
                    <a:pt x="14" y="195"/>
                  </a:lnTo>
                  <a:lnTo>
                    <a:pt x="0" y="181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8451720" y="6430320"/>
              <a:ext cx="142560" cy="136440"/>
            </a:xfrm>
            <a:custGeom>
              <a:avLst/>
              <a:gdLst/>
              <a:ahLst/>
              <a:rect l="l" t="t" r="r" b="b"/>
              <a:pathLst>
                <a:path w="100" h="96">
                  <a:moveTo>
                    <a:pt x="99" y="33"/>
                  </a:moveTo>
                  <a:lnTo>
                    <a:pt x="62" y="0"/>
                  </a:lnTo>
                  <a:lnTo>
                    <a:pt x="0" y="60"/>
                  </a:lnTo>
                  <a:lnTo>
                    <a:pt x="37" y="95"/>
                  </a:lnTo>
                  <a:lnTo>
                    <a:pt x="50" y="84"/>
                  </a:lnTo>
                  <a:lnTo>
                    <a:pt x="28" y="62"/>
                  </a:lnTo>
                  <a:lnTo>
                    <a:pt x="42" y="48"/>
                  </a:lnTo>
                  <a:lnTo>
                    <a:pt x="60" y="68"/>
                  </a:lnTo>
                  <a:lnTo>
                    <a:pt x="74" y="56"/>
                  </a:lnTo>
                  <a:lnTo>
                    <a:pt x="54" y="36"/>
                  </a:lnTo>
                  <a:lnTo>
                    <a:pt x="66" y="24"/>
                  </a:lnTo>
                  <a:lnTo>
                    <a:pt x="86" y="46"/>
                  </a:lnTo>
                  <a:lnTo>
                    <a:pt x="99" y="33"/>
                  </a:lnTo>
                </a:path>
              </a:pathLst>
            </a:custGeom>
            <a:solidFill>
              <a:srgbClr val="33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8678160" y="6653880"/>
              <a:ext cx="119520" cy="120960"/>
            </a:xfrm>
            <a:custGeom>
              <a:avLst/>
              <a:gdLst/>
              <a:ahLst/>
              <a:rect l="l" t="t" r="r" b="b"/>
              <a:pathLst>
                <a:path w="84" h="85">
                  <a:moveTo>
                    <a:pt x="40" y="52"/>
                  </a:moveTo>
                  <a:lnTo>
                    <a:pt x="62" y="30"/>
                  </a:lnTo>
                  <a:lnTo>
                    <a:pt x="64" y="28"/>
                  </a:lnTo>
                  <a:lnTo>
                    <a:pt x="65" y="25"/>
                  </a:lnTo>
                  <a:lnTo>
                    <a:pt x="64" y="24"/>
                  </a:lnTo>
                  <a:lnTo>
                    <a:pt x="65" y="21"/>
                  </a:lnTo>
                  <a:lnTo>
                    <a:pt x="63" y="21"/>
                  </a:lnTo>
                  <a:lnTo>
                    <a:pt x="60" y="20"/>
                  </a:lnTo>
                  <a:lnTo>
                    <a:pt x="59" y="19"/>
                  </a:lnTo>
                  <a:lnTo>
                    <a:pt x="58" y="18"/>
                  </a:lnTo>
                  <a:lnTo>
                    <a:pt x="54" y="18"/>
                  </a:lnTo>
                  <a:lnTo>
                    <a:pt x="53" y="19"/>
                  </a:lnTo>
                  <a:lnTo>
                    <a:pt x="51" y="21"/>
                  </a:lnTo>
                  <a:lnTo>
                    <a:pt x="22" y="52"/>
                  </a:lnTo>
                  <a:lnTo>
                    <a:pt x="19" y="53"/>
                  </a:lnTo>
                  <a:lnTo>
                    <a:pt x="19" y="55"/>
                  </a:lnTo>
                  <a:lnTo>
                    <a:pt x="18" y="56"/>
                  </a:lnTo>
                  <a:lnTo>
                    <a:pt x="18" y="60"/>
                  </a:lnTo>
                  <a:lnTo>
                    <a:pt x="20" y="62"/>
                  </a:lnTo>
                  <a:lnTo>
                    <a:pt x="22" y="64"/>
                  </a:lnTo>
                  <a:lnTo>
                    <a:pt x="25" y="65"/>
                  </a:lnTo>
                  <a:lnTo>
                    <a:pt x="27" y="65"/>
                  </a:lnTo>
                  <a:lnTo>
                    <a:pt x="29" y="63"/>
                  </a:lnTo>
                  <a:lnTo>
                    <a:pt x="30" y="62"/>
                  </a:lnTo>
                  <a:lnTo>
                    <a:pt x="31" y="61"/>
                  </a:lnTo>
                  <a:lnTo>
                    <a:pt x="40" y="52"/>
                  </a:lnTo>
                  <a:lnTo>
                    <a:pt x="54" y="66"/>
                  </a:lnTo>
                  <a:lnTo>
                    <a:pt x="49" y="71"/>
                  </a:lnTo>
                  <a:lnTo>
                    <a:pt x="43" y="77"/>
                  </a:lnTo>
                  <a:lnTo>
                    <a:pt x="36" y="80"/>
                  </a:lnTo>
                  <a:lnTo>
                    <a:pt x="32" y="84"/>
                  </a:lnTo>
                  <a:lnTo>
                    <a:pt x="27" y="83"/>
                  </a:lnTo>
                  <a:lnTo>
                    <a:pt x="20" y="82"/>
                  </a:lnTo>
                  <a:lnTo>
                    <a:pt x="17" y="79"/>
                  </a:lnTo>
                  <a:lnTo>
                    <a:pt x="14" y="76"/>
                  </a:lnTo>
                  <a:lnTo>
                    <a:pt x="9" y="73"/>
                  </a:lnTo>
                  <a:lnTo>
                    <a:pt x="5" y="69"/>
                  </a:lnTo>
                  <a:lnTo>
                    <a:pt x="2" y="66"/>
                  </a:lnTo>
                  <a:lnTo>
                    <a:pt x="1" y="61"/>
                  </a:lnTo>
                  <a:lnTo>
                    <a:pt x="0" y="56"/>
                  </a:lnTo>
                  <a:lnTo>
                    <a:pt x="0" y="52"/>
                  </a:lnTo>
                  <a:lnTo>
                    <a:pt x="1" y="49"/>
                  </a:lnTo>
                  <a:lnTo>
                    <a:pt x="3" y="45"/>
                  </a:lnTo>
                  <a:lnTo>
                    <a:pt x="6" y="38"/>
                  </a:lnTo>
                  <a:lnTo>
                    <a:pt x="40" y="4"/>
                  </a:lnTo>
                  <a:lnTo>
                    <a:pt x="45" y="1"/>
                  </a:lnTo>
                  <a:lnTo>
                    <a:pt x="49" y="1"/>
                  </a:lnTo>
                  <a:lnTo>
                    <a:pt x="54" y="0"/>
                  </a:lnTo>
                  <a:lnTo>
                    <a:pt x="58" y="0"/>
                  </a:lnTo>
                  <a:lnTo>
                    <a:pt x="61" y="1"/>
                  </a:lnTo>
                  <a:lnTo>
                    <a:pt x="65" y="1"/>
                  </a:lnTo>
                  <a:lnTo>
                    <a:pt x="70" y="4"/>
                  </a:lnTo>
                  <a:lnTo>
                    <a:pt x="73" y="9"/>
                  </a:lnTo>
                  <a:lnTo>
                    <a:pt x="74" y="10"/>
                  </a:lnTo>
                  <a:lnTo>
                    <a:pt x="77" y="13"/>
                  </a:lnTo>
                  <a:lnTo>
                    <a:pt x="80" y="16"/>
                  </a:lnTo>
                  <a:lnTo>
                    <a:pt x="82" y="18"/>
                  </a:lnTo>
                  <a:lnTo>
                    <a:pt x="83" y="23"/>
                  </a:lnTo>
                  <a:lnTo>
                    <a:pt x="83" y="27"/>
                  </a:lnTo>
                  <a:lnTo>
                    <a:pt x="83" y="31"/>
                  </a:lnTo>
                  <a:lnTo>
                    <a:pt x="81" y="35"/>
                  </a:lnTo>
                  <a:lnTo>
                    <a:pt x="80" y="38"/>
                  </a:lnTo>
                  <a:lnTo>
                    <a:pt x="77" y="43"/>
                  </a:lnTo>
                  <a:lnTo>
                    <a:pt x="54" y="66"/>
                  </a:lnTo>
                  <a:lnTo>
                    <a:pt x="40" y="52"/>
                  </a:lnTo>
                </a:path>
              </a:pathLst>
            </a:custGeom>
            <a:solidFill>
              <a:srgbClr val="33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2001-08-14T17:53:22Z</dcterms:created>
  <dc:creator>Deborah Miller</dc:creator>
  <dc:description/>
  <dc:language>en-US</dc:language>
  <cp:lastModifiedBy>Deborah Arango</cp:lastModifiedBy>
  <cp:lastPrinted>2001-08-14T18:04:49Z</cp:lastPrinted>
  <dcterms:modified xsi:type="dcterms:W3CDTF">2001-08-14T19:07:45Z</dcterms:modified>
  <cp:revision>2</cp:revision>
  <dc:subject/>
  <dc:title>No Slide Title</dc:title>
</cp:coreProperties>
</file>