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CCDCF-FFD9-4304-BE7A-35B478E0B8A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3D9F7A-BBF3-4E3C-923F-F38C5C86FED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0510C6-5443-4537-BD0A-77794C36EF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84872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 North America’s Proposal to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Energy</a:t>
            </a:r>
            <a:br>
              <a:rPr sz="2800"/>
            </a:br>
            <a:br>
              <a:rPr sz="28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Procurement Outsourcing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 </a:t>
            </a:r>
            <a:br>
              <a:rPr sz="4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October 19, 2000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Procurement Outsourcing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the wholesale aspects of Sempra’s core load, gas procurement obligation under a 10 year outsourcing agreement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provides a full requirements, city-gate, natural gas supply meeting 100% of Sempra’s core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is priced at a discount to the SoCal Border 1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of month, index plus as-billed intra-state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procures, nominates, schedules and balances deliveries to city-gate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Procurement Outsourcing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manages Sempra’s core related upstream assets:  supply, transport and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Assumes and manages risk associated with variations in core load including, but not limited to, weather, imbalances and by-pass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remains the primary interface with customers:  manages and facilitates distribution, metering, billing and customer service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Procurement Outsourcing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Rate-Payer / Shareholder Value Proposition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provides core related, wholesale, back-office services at fees below Sempra’s current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meets core demand with a supply priced at a discount to the 1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of month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just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Rate-payers realize benefits in 2 ways:  reduction in cost of service; and, below market gas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Shareholders are rewarded through the Gas Cost Incentive and Performance Based Ratemaking Productivity Mechanisms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2000-10-12T20:35:16Z</dcterms:created>
  <dc:creator>ldyer</dc:creator>
  <dc:description/>
  <dc:language>en-US</dc:language>
  <cp:lastModifiedBy>ldyer</cp:lastModifiedBy>
  <dcterms:modified xsi:type="dcterms:W3CDTF">2000-10-12T20:55:31Z</dcterms:modified>
  <cp:revision>4</cp:revision>
  <dc:subject/>
  <dc:title>Enron North America’s Proposal to Sempra Energy  Gas Procurement Outsourcing   October 19, 2000 </dc:title>
</cp:coreProperties>
</file>